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4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98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2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7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34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0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9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045DB-5CE2-4737-A7D7-B6012A5C6CCD}" type="datetimeFigureOut">
              <a:rPr kumimoji="1" lang="ja-JP" altLang="en-US" smtClean="0"/>
              <a:t>2018/5/7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9CFC1-EDD5-4959-9957-C062375F652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2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4EF82-6CD0-47E1-AE71-8DC662B4A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 </a:t>
            </a:r>
            <a:b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Visual Studio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C91F05-70DD-406E-AF18-0E8F5D733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b="1" dirty="0"/>
              <a:t>2018/05/08</a:t>
            </a:r>
          </a:p>
          <a:p>
            <a:r>
              <a:rPr kumimoji="1" lang="en-US" altLang="ja-JP" b="1" dirty="0"/>
              <a:t>#</a:t>
            </a:r>
            <a:r>
              <a:rPr lang="en-US" altLang="ja-JP" b="1" dirty="0"/>
              <a:t>2 Student Seminar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6347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7. How to use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58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Contents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9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1. What is IDE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526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2. What is Visual Studio(VS)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Studio(VS)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46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3. Functions of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What is IDE</a:t>
            </a:r>
          </a:p>
          <a:p>
            <a:r>
              <a:rPr lang="en-US" altLang="ja-JP" dirty="0"/>
              <a:t>2. What is Visual Studio</a:t>
            </a:r>
          </a:p>
          <a:p>
            <a:r>
              <a:rPr kumimoji="1" lang="en-US" altLang="ja-JP" dirty="0"/>
              <a:t>3. Functions of VS</a:t>
            </a:r>
          </a:p>
          <a:p>
            <a:r>
              <a:rPr lang="en-US" altLang="ja-JP" dirty="0"/>
              <a:t>4. How to download VS</a:t>
            </a:r>
          </a:p>
          <a:p>
            <a:r>
              <a:rPr kumimoji="1" lang="en-US" altLang="ja-JP" dirty="0"/>
              <a:t>5. How to install VS</a:t>
            </a:r>
          </a:p>
          <a:p>
            <a:r>
              <a:rPr lang="en-US" altLang="ja-JP" dirty="0"/>
              <a:t>6. Who can use VS</a:t>
            </a:r>
          </a:p>
          <a:p>
            <a:r>
              <a:rPr kumimoji="1" lang="en-US" altLang="ja-JP" dirty="0"/>
              <a:t>7. How to use VS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04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You can download Visual Studio using </a:t>
            </a:r>
            <a:r>
              <a:rPr kumimoji="1" lang="en-US" altLang="ja-JP" b="1" dirty="0"/>
              <a:t>a license of UT</a:t>
            </a:r>
          </a:p>
          <a:p>
            <a:r>
              <a:rPr lang="en-US" altLang="ja-JP" b="1" dirty="0"/>
              <a:t>&lt;4 steps to download&gt;</a:t>
            </a:r>
            <a:endParaRPr kumimoji="1" lang="en-US" altLang="ja-JP" b="1" dirty="0"/>
          </a:p>
          <a:p>
            <a:r>
              <a:rPr kumimoji="1" lang="en-US" altLang="ja-JP" dirty="0"/>
              <a:t>1. </a:t>
            </a:r>
            <a:r>
              <a:rPr lang="en-US" altLang="ja-JP" dirty="0"/>
              <a:t>Search by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東京大学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工学部 </a:t>
            </a:r>
            <a:r>
              <a:rPr lang="en-US" altLang="ja-JP" sz="18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Microsoft Imagine Premium</a:t>
            </a:r>
            <a:endParaRPr kumimoji="1" lang="en-US" altLang="ja-JP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/>
              <a:t>2. Register</a:t>
            </a:r>
          </a:p>
          <a:p>
            <a:r>
              <a:rPr lang="ja-JP" altLang="en-US" dirty="0"/>
              <a:t>　 </a:t>
            </a:r>
            <a:r>
              <a:rPr lang="en-US" altLang="ja-JP" sz="1800" dirty="0"/>
              <a:t>ID: Use your </a:t>
            </a:r>
            <a:r>
              <a:rPr lang="en-US" altLang="ja-JP" sz="1800" b="1" dirty="0"/>
              <a:t>10-digit-ID on your student card </a:t>
            </a:r>
            <a:r>
              <a:rPr lang="en-US" altLang="ja-JP" sz="1800" dirty="0"/>
              <a:t>rearranging like</a:t>
            </a:r>
          </a:p>
          <a:p>
            <a:r>
              <a:rPr lang="ja-JP" altLang="en-US" sz="1800" dirty="0"/>
              <a:t>　       ①②③①④⑤⑥⑦⑩⑧⑨⑩    </a:t>
            </a:r>
            <a:r>
              <a:rPr lang="en-US" altLang="ja-JP" sz="1800" dirty="0"/>
              <a:t>ex.) 0123456789 </a:t>
            </a:r>
            <a:r>
              <a:rPr lang="ja-JP" altLang="en-US" sz="1800" dirty="0"/>
              <a:t>→ </a:t>
            </a:r>
            <a:r>
              <a:rPr lang="en-US" altLang="ja-JP" sz="1800" dirty="0"/>
              <a:t>012034569789</a:t>
            </a:r>
          </a:p>
          <a:p>
            <a:r>
              <a:rPr kumimoji="1" lang="en-US" altLang="ja-JP" dirty="0"/>
              <a:t>3. </a:t>
            </a:r>
            <a:r>
              <a:rPr lang="en-US" altLang="ja-JP" dirty="0"/>
              <a:t>Add the latest version to cart</a:t>
            </a:r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Visual Studio </a:t>
            </a:r>
            <a:r>
              <a:rPr lang="en-US" altLang="ja-JP" sz="1800" b="1" dirty="0"/>
              <a:t>Enterprise</a:t>
            </a:r>
            <a:r>
              <a:rPr lang="en-US" altLang="ja-JP" sz="1800" dirty="0"/>
              <a:t> 2017 32/64-bit (Multilanguage)</a:t>
            </a:r>
          </a:p>
          <a:p>
            <a:r>
              <a:rPr kumimoji="1" lang="en-US" altLang="ja-JP" dirty="0"/>
              <a:t>4. Purchase(\0)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Download</a:t>
            </a:r>
          </a:p>
          <a:p>
            <a:r>
              <a:rPr kumimoji="1" lang="ja-JP" altLang="en-US" dirty="0"/>
              <a:t>　 </a:t>
            </a:r>
            <a:r>
              <a:rPr kumimoji="1" lang="en-US" altLang="ja-JP" sz="1800" dirty="0"/>
              <a:t>Either </a:t>
            </a:r>
            <a:r>
              <a:rPr kumimoji="1" lang="en-US" altLang="ja-JP" sz="1800" b="1" dirty="0"/>
              <a:t>Download version </a:t>
            </a:r>
            <a:r>
              <a:rPr kumimoji="1" lang="en-US" altLang="ja-JP" sz="1800" dirty="0"/>
              <a:t>or </a:t>
            </a:r>
            <a:r>
              <a:rPr kumimoji="1" lang="en-US" altLang="ja-JP" sz="1800" b="1" dirty="0"/>
              <a:t>Web Installer</a:t>
            </a:r>
            <a:r>
              <a:rPr kumimoji="1" lang="en-US" altLang="ja-JP" sz="1800" dirty="0"/>
              <a:t> is OK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34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4. How to download VS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38FBD6B-BD4E-40E4-B83E-EC34D571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70" y="2401875"/>
            <a:ext cx="6818660" cy="3633664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CFC5C92-EB4F-4F67-993E-43CDB51B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12536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&lt;Screen&gt;</a:t>
            </a:r>
          </a:p>
          <a:p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83B034-D2AC-46B6-AD34-8B44ED62186B}"/>
              </a:ext>
            </a:extLst>
          </p:cNvPr>
          <p:cNvSpPr/>
          <p:nvPr/>
        </p:nvSpPr>
        <p:spPr>
          <a:xfrm>
            <a:off x="7400261" y="2849526"/>
            <a:ext cx="359116" cy="265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A40FB0-EF0E-4055-887B-0D14FD2F5DA8}"/>
              </a:ext>
            </a:extLst>
          </p:cNvPr>
          <p:cNvSpPr/>
          <p:nvPr/>
        </p:nvSpPr>
        <p:spPr>
          <a:xfrm>
            <a:off x="4572000" y="3827721"/>
            <a:ext cx="1063256" cy="1073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DFD730-84F6-40EB-90D9-6851D0F8FF06}"/>
              </a:ext>
            </a:extLst>
          </p:cNvPr>
          <p:cNvSpPr txBox="1"/>
          <p:nvPr/>
        </p:nvSpPr>
        <p:spPr>
          <a:xfrm>
            <a:off x="4433777" y="4959151"/>
            <a:ext cx="13397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③</a:t>
            </a:r>
            <a:r>
              <a:rPr kumimoji="1" lang="en-US" altLang="ja-JP" b="1" dirty="0">
                <a:solidFill>
                  <a:srgbClr val="FF0000"/>
                </a:solidFill>
              </a:rPr>
              <a:t>Add cart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B21797-95A0-4522-B948-438A90C9CE89}"/>
              </a:ext>
            </a:extLst>
          </p:cNvPr>
          <p:cNvSpPr txBox="1"/>
          <p:nvPr/>
        </p:nvSpPr>
        <p:spPr>
          <a:xfrm>
            <a:off x="6974360" y="2412434"/>
            <a:ext cx="12109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②</a:t>
            </a:r>
            <a:r>
              <a:rPr kumimoji="1" lang="en-US" altLang="ja-JP" b="1" dirty="0">
                <a:solidFill>
                  <a:srgbClr val="FF0000"/>
                </a:solidFill>
              </a:rPr>
              <a:t>Register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5. How to install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/>
              <a:t>&lt;2 Steps to install&gt;</a:t>
            </a:r>
          </a:p>
          <a:p>
            <a:r>
              <a:rPr lang="en-US" altLang="ja-JP" dirty="0"/>
              <a:t>1. Follow the guide after downloading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If you want to get more functions, you easily can do it later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It’s good to select programming language before you install</a:t>
            </a:r>
          </a:p>
          <a:p>
            <a:pPr marL="0" indent="0">
              <a:buNone/>
            </a:pPr>
            <a:r>
              <a:rPr lang="ja-JP" altLang="en-US" sz="1800" dirty="0"/>
              <a:t>　　 ・</a:t>
            </a:r>
            <a:r>
              <a:rPr lang="en-US" altLang="ja-JP" sz="1800" dirty="0"/>
              <a:t>Recommend </a:t>
            </a:r>
            <a:r>
              <a:rPr lang="en-US" altLang="ja-JP" sz="1800" b="1" dirty="0"/>
              <a:t>Visual C++ </a:t>
            </a:r>
            <a:r>
              <a:rPr lang="en-US" altLang="ja-JP" sz="1800" dirty="0"/>
              <a:t>and </a:t>
            </a:r>
            <a:r>
              <a:rPr lang="en-US" altLang="ja-JP" sz="1800" b="1" dirty="0"/>
              <a:t>Python</a:t>
            </a:r>
            <a:endParaRPr lang="en-US" altLang="ja-JP" b="1" dirty="0"/>
          </a:p>
          <a:p>
            <a:r>
              <a:rPr kumimoji="1" lang="en-US" altLang="ja-JP" dirty="0"/>
              <a:t>2. Sign-in by Microsoft Account (don’t have to)</a:t>
            </a:r>
          </a:p>
          <a:p>
            <a:pPr marL="0" indent="0">
              <a:buNone/>
            </a:pPr>
            <a:r>
              <a:rPr lang="ja-JP" altLang="en-US" sz="1800" dirty="0"/>
              <a:t>　 ・</a:t>
            </a:r>
            <a:r>
              <a:rPr lang="en-US" altLang="ja-JP" sz="1800" dirty="0"/>
              <a:t>You can login by </a:t>
            </a:r>
            <a:r>
              <a:rPr lang="en-US" altLang="ja-JP" sz="1800" dirty="0" err="1"/>
              <a:t>UTokyo</a:t>
            </a:r>
            <a:r>
              <a:rPr lang="en-US" altLang="ja-JP" sz="1800" dirty="0"/>
              <a:t> Account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ID: </a:t>
            </a:r>
            <a:r>
              <a:rPr lang="en-US" altLang="ja-JP" sz="1800" dirty="0" err="1"/>
              <a:t>xxxxxxxxxx</a:t>
            </a:r>
            <a:r>
              <a:rPr lang="en-US" altLang="ja-JP" sz="1800" dirty="0"/>
              <a:t>(10-digit-ID)@utac.u-tokyo.ac.jp</a:t>
            </a:r>
          </a:p>
          <a:p>
            <a:pPr marL="0" indent="0">
              <a:buNone/>
            </a:pPr>
            <a:r>
              <a:rPr lang="ja-JP" altLang="en-US" sz="1800" dirty="0"/>
              <a:t>　 　・</a:t>
            </a:r>
            <a:r>
              <a:rPr lang="en-US" altLang="ja-JP" sz="1800" dirty="0"/>
              <a:t>Password: The same as UTAS</a:t>
            </a:r>
          </a:p>
        </p:txBody>
      </p:sp>
    </p:spTree>
    <p:extLst>
      <p:ext uri="{BB962C8B-B14F-4D97-AF65-F5344CB8AC3E}">
        <p14:creationId xmlns:p14="http://schemas.microsoft.com/office/powerpoint/2010/main" val="396347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D2649-E38C-4EB3-BD31-1B4D2D45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6. Who can use VS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241A7-9163-429D-8197-040A455D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&lt;&gt;</a:t>
            </a:r>
          </a:p>
          <a:p>
            <a:endParaRPr lang="en-US" altLang="ja-JP" dirty="0"/>
          </a:p>
          <a:p>
            <a:r>
              <a:rPr lang="en-US" altLang="ja-JP" dirty="0"/>
              <a:t>&lt;&gt;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11080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良いスライド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260</TotalTime>
  <Words>313</Words>
  <Application>Microsoft Office PowerPoint</Application>
  <PresentationFormat>画面に合わせる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メイリオ</vt:lpstr>
      <vt:lpstr>Calibri</vt:lpstr>
      <vt:lpstr>Segoe UI Emoji</vt:lpstr>
      <vt:lpstr>レトロスペクト</vt:lpstr>
      <vt:lpstr>IDE  &amp; Visual Studio</vt:lpstr>
      <vt:lpstr>Contents</vt:lpstr>
      <vt:lpstr>1. What is IDE</vt:lpstr>
      <vt:lpstr>2. What is Visual Studio(VS)</vt:lpstr>
      <vt:lpstr>3. Functions of VS</vt:lpstr>
      <vt:lpstr>4. How to download VS</vt:lpstr>
      <vt:lpstr>4. How to download VS</vt:lpstr>
      <vt:lpstr>5. How to install VS</vt:lpstr>
      <vt:lpstr>6. Who can use VS</vt:lpstr>
      <vt:lpstr>7. How to use VS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 </dc:creator>
  <cp:lastModifiedBy>梶原　裕希</cp:lastModifiedBy>
  <cp:revision>23</cp:revision>
  <dcterms:created xsi:type="dcterms:W3CDTF">2018-05-07T07:01:17Z</dcterms:created>
  <dcterms:modified xsi:type="dcterms:W3CDTF">2018-05-07T11:21:59Z</dcterms:modified>
</cp:coreProperties>
</file>