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5327650" cy="7559675"/>
  <p:notesSz cx="6888163" cy="10020300"/>
  <p:defaultTextStyle>
    <a:defPPr>
      <a:defRPr lang="ja-JP"/>
    </a:defPPr>
    <a:lvl1pPr marL="0" algn="l" defTabSz="702807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1pPr>
    <a:lvl2pPr marL="351404" algn="l" defTabSz="702807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2pPr>
    <a:lvl3pPr marL="702807" algn="l" defTabSz="702807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3pPr>
    <a:lvl4pPr marL="1054211" algn="l" defTabSz="702807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4pPr>
    <a:lvl5pPr marL="1405614" algn="l" defTabSz="702807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5pPr>
    <a:lvl6pPr marL="1757018" algn="l" defTabSz="702807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6pPr>
    <a:lvl7pPr marL="2108420" algn="l" defTabSz="702807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7pPr>
    <a:lvl8pPr marL="2459823" algn="l" defTabSz="702807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8pPr>
    <a:lvl9pPr marL="2811227" algn="l" defTabSz="702807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4527" userDrawn="1">
          <p15:clr>
            <a:srgbClr val="A4A3A4"/>
          </p15:clr>
        </p15:guide>
        <p15:guide id="5" orient="horz" pos="148" userDrawn="1">
          <p15:clr>
            <a:srgbClr val="A4A3A4"/>
          </p15:clr>
        </p15:guide>
        <p15:guide id="6" pos="1678" userDrawn="1">
          <p15:clr>
            <a:srgbClr val="A4A3A4"/>
          </p15:clr>
        </p15:guide>
        <p15:guide id="7" orient="horz" pos="2381" userDrawn="1">
          <p15:clr>
            <a:srgbClr val="A4A3A4"/>
          </p15:clr>
        </p15:guide>
        <p15:guide id="9" orient="horz" pos="1308" userDrawn="1">
          <p15:clr>
            <a:srgbClr val="A4A3A4"/>
          </p15:clr>
        </p15:guide>
        <p15:guide id="10" orient="horz" pos="4678" userDrawn="1">
          <p15:clr>
            <a:srgbClr val="A4A3A4"/>
          </p15:clr>
        </p15:guide>
        <p15:guide id="12" pos="92" userDrawn="1">
          <p15:clr>
            <a:srgbClr val="A4A3A4"/>
          </p15:clr>
        </p15:guide>
        <p15:guide id="13" pos="2999" userDrawn="1">
          <p15:clr>
            <a:srgbClr val="A4A3A4"/>
          </p15:clr>
        </p15:guide>
        <p15:guide id="14" pos="2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00"/>
    <a:srgbClr val="003600"/>
    <a:srgbClr val="006000"/>
    <a:srgbClr val="40AE5D"/>
    <a:srgbClr val="00C700"/>
    <a:srgbClr val="F1FABC"/>
    <a:srgbClr val="43FF43"/>
    <a:srgbClr val="E4F67A"/>
    <a:srgbClr val="C4F3A1"/>
    <a:srgbClr val="86B6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2580" y="102"/>
      </p:cViewPr>
      <p:guideLst>
        <p:guide orient="horz" pos="4527"/>
        <p:guide orient="horz" pos="148"/>
        <p:guide pos="1678"/>
        <p:guide orient="horz" pos="2381"/>
        <p:guide orient="horz" pos="1308"/>
        <p:guide orient="horz" pos="4678"/>
        <p:guide pos="92"/>
        <p:guide pos="2999"/>
        <p:guide pos="2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1237197"/>
            <a:ext cx="4528503" cy="2631887"/>
          </a:xfrm>
        </p:spPr>
        <p:txBody>
          <a:bodyPr anchor="b"/>
          <a:lstStyle>
            <a:lvl1pPr algn="ctr">
              <a:defRPr sz="349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3970580"/>
            <a:ext cx="3995738" cy="1825171"/>
          </a:xfrm>
        </p:spPr>
        <p:txBody>
          <a:bodyPr/>
          <a:lstStyle>
            <a:lvl1pPr marL="0" indent="0" algn="ctr">
              <a:buNone/>
              <a:defRPr sz="1398"/>
            </a:lvl1pPr>
            <a:lvl2pPr marL="266365" indent="0" algn="ctr">
              <a:buNone/>
              <a:defRPr sz="1165"/>
            </a:lvl2pPr>
            <a:lvl3pPr marL="532729" indent="0" algn="ctr">
              <a:buNone/>
              <a:defRPr sz="1049"/>
            </a:lvl3pPr>
            <a:lvl4pPr marL="799094" indent="0" algn="ctr">
              <a:buNone/>
              <a:defRPr sz="932"/>
            </a:lvl4pPr>
            <a:lvl5pPr marL="1065459" indent="0" algn="ctr">
              <a:buNone/>
              <a:defRPr sz="932"/>
            </a:lvl5pPr>
            <a:lvl6pPr marL="1331824" indent="0" algn="ctr">
              <a:buNone/>
              <a:defRPr sz="932"/>
            </a:lvl6pPr>
            <a:lvl7pPr marL="1598188" indent="0" algn="ctr">
              <a:buNone/>
              <a:defRPr sz="932"/>
            </a:lvl7pPr>
            <a:lvl8pPr marL="1864553" indent="0" algn="ctr">
              <a:buNone/>
              <a:defRPr sz="932"/>
            </a:lvl8pPr>
            <a:lvl9pPr marL="2130918" indent="0" algn="ctr">
              <a:buNone/>
              <a:defRPr sz="93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2018/2/28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353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2018/2/28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430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402483"/>
            <a:ext cx="1148775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402483"/>
            <a:ext cx="3379728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2018/2/28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794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2018/2/28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013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1884671"/>
            <a:ext cx="4595098" cy="314461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5059035"/>
            <a:ext cx="4595098" cy="1653678"/>
          </a:xfrm>
        </p:spPr>
        <p:txBody>
          <a:bodyPr/>
          <a:lstStyle>
            <a:lvl1pPr marL="0" indent="0">
              <a:buNone/>
              <a:defRPr sz="1398">
                <a:solidFill>
                  <a:schemeClr val="tx1"/>
                </a:solidFill>
              </a:defRPr>
            </a:lvl1pPr>
            <a:lvl2pPr marL="26636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32729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3pPr>
            <a:lvl4pPr marL="79909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4pPr>
            <a:lvl5pPr marL="1065459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5pPr>
            <a:lvl6pPr marL="133182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6pPr>
            <a:lvl7pPr marL="159818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7pPr>
            <a:lvl8pPr marL="1864553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8pPr>
            <a:lvl9pPr marL="213091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2018/2/28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728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2012414"/>
            <a:ext cx="226425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2012414"/>
            <a:ext cx="226425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2018/2/28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046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402484"/>
            <a:ext cx="4595098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1853171"/>
            <a:ext cx="22538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2761381"/>
            <a:ext cx="2253845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1853171"/>
            <a:ext cx="22649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2761381"/>
            <a:ext cx="2264945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2018/2/28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3471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2018/2/28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39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2018/2/28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041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1088455"/>
            <a:ext cx="2697123" cy="5372269"/>
          </a:xfrm>
        </p:spPr>
        <p:txBody>
          <a:bodyPr/>
          <a:lstStyle>
            <a:lvl1pPr>
              <a:defRPr sz="1864"/>
            </a:lvl1pPr>
            <a:lvl2pPr>
              <a:defRPr sz="1631"/>
            </a:lvl2pPr>
            <a:lvl3pPr>
              <a:defRPr sz="1398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2018/2/28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050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1088455"/>
            <a:ext cx="2697123" cy="5372269"/>
          </a:xfrm>
        </p:spPr>
        <p:txBody>
          <a:bodyPr anchor="t"/>
          <a:lstStyle>
            <a:lvl1pPr marL="0" indent="0">
              <a:buNone/>
              <a:defRPr sz="1864"/>
            </a:lvl1pPr>
            <a:lvl2pPr marL="266365" indent="0">
              <a:buNone/>
              <a:defRPr sz="1631"/>
            </a:lvl2pPr>
            <a:lvl3pPr marL="532729" indent="0">
              <a:buNone/>
              <a:defRPr sz="1398"/>
            </a:lvl3pPr>
            <a:lvl4pPr marL="799094" indent="0">
              <a:buNone/>
              <a:defRPr sz="1165"/>
            </a:lvl4pPr>
            <a:lvl5pPr marL="1065459" indent="0">
              <a:buNone/>
              <a:defRPr sz="1165"/>
            </a:lvl5pPr>
            <a:lvl6pPr marL="1331824" indent="0">
              <a:buNone/>
              <a:defRPr sz="1165"/>
            </a:lvl6pPr>
            <a:lvl7pPr marL="1598188" indent="0">
              <a:buNone/>
              <a:defRPr sz="1165"/>
            </a:lvl7pPr>
            <a:lvl8pPr marL="1864553" indent="0">
              <a:buNone/>
              <a:defRPr sz="1165"/>
            </a:lvl8pPr>
            <a:lvl9pPr marL="2130918" indent="0">
              <a:buNone/>
              <a:defRPr sz="1165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2018/2/28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826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402484"/>
            <a:ext cx="459509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2012414"/>
            <a:ext cx="459509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94FB1-DA20-4E74-8A81-A071C1E50EAF}" type="datetimeFigureOut">
              <a:rPr kumimoji="1" lang="ja-JP" altLang="en-US" smtClean="0"/>
              <a:t>2018/2/28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7006700"/>
            <a:ext cx="17980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076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32729" rtl="0" eaLnBrk="1" latinLnBrk="0" hangingPunct="1">
        <a:lnSpc>
          <a:spcPct val="90000"/>
        </a:lnSpc>
        <a:spcBef>
          <a:spcPct val="0"/>
        </a:spcBef>
        <a:buNone/>
        <a:defRPr kumimoji="1" sz="2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kumimoji="1"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kumimoji="1"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3.png"/><Relationship Id="rId7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9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0">
              <a:schemeClr val="bg1"/>
            </a:gs>
            <a:gs pos="85000">
              <a:srgbClr val="F1FABC"/>
            </a:gs>
            <a:gs pos="100000">
              <a:srgbClr val="008E00"/>
            </a:gs>
          </a:gsLst>
          <a:path path="rect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590769" y="1295944"/>
            <a:ext cx="4133794" cy="4133794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7227" tIns="43614" rIns="87227" bIns="436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716"/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50800" y="601530"/>
            <a:ext cx="5233621" cy="343645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2017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</a:t>
            </a:r>
            <a:r>
              <a:rPr lang="ja-JP" altLang="en-US" sz="1526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オリエンテーリング</a:t>
            </a:r>
            <a:r>
              <a:rPr lang="ja-JP" altLang="en-US" sz="1374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選手権大会併設</a:t>
            </a:r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0"/>
          <a:stretch/>
        </p:blipFill>
        <p:spPr>
          <a:xfrm>
            <a:off x="610798" y="1998334"/>
            <a:ext cx="228237" cy="364188"/>
          </a:xfrm>
          <a:prstGeom prst="rect">
            <a:avLst/>
          </a:prstGeom>
        </p:spPr>
      </p:pic>
      <p:graphicFrame>
        <p:nvGraphicFramePr>
          <p:cNvPr id="7" name="オブジェクト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340841"/>
              </p:ext>
            </p:extLst>
          </p:nvPr>
        </p:nvGraphicFramePr>
        <p:xfrm>
          <a:off x="426323" y="1809080"/>
          <a:ext cx="4516421" cy="4429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Document" r:id="rId5" imgW="6248085" imgH="6121838" progId="Word.Document.12">
                  <p:embed/>
                </p:oleObj>
              </mc:Choice>
              <mc:Fallback>
                <p:oleObj name="Document" r:id="rId5" imgW="6248085" imgH="61218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6323" y="1809080"/>
                        <a:ext cx="4516421" cy="442919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タイトル 1"/>
          <p:cNvSpPr txBox="1">
            <a:spLocks/>
          </p:cNvSpPr>
          <p:nvPr/>
        </p:nvSpPr>
        <p:spPr>
          <a:xfrm>
            <a:off x="394457" y="5954310"/>
            <a:ext cx="4526417" cy="1092568"/>
          </a:xfrm>
          <a:prstGeom prst="rect">
            <a:avLst/>
          </a:prstGeom>
        </p:spPr>
        <p:txBody>
          <a:bodyPr vert="horz" lIns="64414" tIns="32207" rIns="64414" bIns="32207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日本学生オリエンテーリング連盟</a:t>
            </a:r>
            <a:endParaRPr lang="en-US" altLang="ja-JP" sz="1526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lang="ja-JP" altLang="en-US" sz="2137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会長   河合 利幸</a:t>
            </a:r>
            <a:endParaRPr lang="en-US" altLang="ja-JP" sz="2137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lang="en-US" altLang="ja-JP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2017</a:t>
            </a:r>
            <a:r>
              <a:rPr lang="ja-JP" altLang="en-US" sz="1526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年度日本学生オリエンテーリング選手権大会</a:t>
            </a:r>
            <a:r>
              <a:rPr lang="ja-JP" altLang="en-US" sz="2137" dirty="0"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実行委員長　   柳川 梓   </a:t>
            </a:r>
            <a:endParaRPr lang="en-US" altLang="ja-JP" sz="2137" dirty="0"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aphicFrame>
        <p:nvGraphicFramePr>
          <p:cNvPr id="11" name="オブジェクト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087904"/>
              </p:ext>
            </p:extLst>
          </p:nvPr>
        </p:nvGraphicFramePr>
        <p:xfrm>
          <a:off x="590769" y="985008"/>
          <a:ext cx="4568180" cy="82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Document" r:id="rId7" imgW="6227375" imgH="1141430" progId="Word.Document.12">
                  <p:embed/>
                </p:oleObj>
              </mc:Choice>
              <mc:Fallback>
                <p:oleObj name="Document" r:id="rId7" imgW="6227375" imgH="11414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0769" y="985008"/>
                        <a:ext cx="4568180" cy="8280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図 1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5" t="32091" r="12709" b="29219"/>
          <a:stretch/>
        </p:blipFill>
        <p:spPr>
          <a:xfrm>
            <a:off x="3664813" y="5198547"/>
            <a:ext cx="1059750" cy="907699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386897" y="5652397"/>
            <a:ext cx="1803699" cy="3271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1526" dirty="0">
                <a:solidFill>
                  <a:prstClr val="black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平成</a:t>
            </a:r>
            <a:r>
              <a:rPr lang="en-US" altLang="ja-JP" sz="1526" dirty="0">
                <a:solidFill>
                  <a:prstClr val="black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30</a:t>
            </a:r>
            <a:r>
              <a:rPr lang="ja-JP" altLang="en-US" sz="1526" dirty="0">
                <a:solidFill>
                  <a:prstClr val="black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年 </a:t>
            </a:r>
            <a:r>
              <a:rPr lang="en-US" altLang="ja-JP" sz="1526" dirty="0">
                <a:solidFill>
                  <a:prstClr val="black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3</a:t>
            </a:r>
            <a:r>
              <a:rPr lang="ja-JP" altLang="en-US" sz="1526" dirty="0">
                <a:solidFill>
                  <a:prstClr val="black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月</a:t>
            </a:r>
            <a:r>
              <a:rPr lang="en-US" altLang="ja-JP" sz="1526" dirty="0">
                <a:solidFill>
                  <a:prstClr val="black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10</a:t>
            </a:r>
            <a:r>
              <a:rPr lang="ja-JP" altLang="en-US" sz="1526" dirty="0">
                <a:solidFill>
                  <a:prstClr val="black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日</a:t>
            </a:r>
            <a:endParaRPr lang="en-US" altLang="ja-JP" sz="1526" dirty="0">
              <a:solidFill>
                <a:prstClr val="black"/>
              </a:solidFill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050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1612</TotalTime>
  <Words>31</Words>
  <Application>Microsoft Office PowerPoint</Application>
  <PresentationFormat>ユーザー設定</PresentationFormat>
  <Paragraphs>5</Paragraphs>
  <Slides>1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HG正楷書体-PRO</vt:lpstr>
      <vt:lpstr>ＭＳ Ｐゴシック</vt:lpstr>
      <vt:lpstr>Arial</vt:lpstr>
      <vt:lpstr>Calibri</vt:lpstr>
      <vt:lpstr>Calibri Light</vt:lpstr>
      <vt:lpstr>Office テーマ</vt:lpstr>
      <vt:lpstr>Microsoft Word 文書</vt:lpstr>
      <vt:lpstr>Document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yuto sakaizawa</dc:creator>
  <cp:lastModifiedBy> </cp:lastModifiedBy>
  <cp:revision>59</cp:revision>
  <cp:lastPrinted>2016-03-10T14:47:58Z</cp:lastPrinted>
  <dcterms:created xsi:type="dcterms:W3CDTF">2016-02-07T09:03:18Z</dcterms:created>
  <dcterms:modified xsi:type="dcterms:W3CDTF">2018-02-28T07:26:07Z</dcterms:modified>
</cp:coreProperties>
</file>