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C576A-CC61-4FD2-925E-D070E6785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16E4FF9-0A65-4286-880E-D7E5AAADA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B1FB5-F8D2-46EF-B043-D8252A85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2A9DDA-FE93-4365-960A-2FFEB5BB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DD789D-C624-4DFF-8E60-26344CC0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88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2AEE3-CEFB-4A95-A102-BA9F4E3F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3202E5-2A08-4134-A942-B2ED79CB0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94A18B-2B55-4F8C-A869-5FC25522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85819D-79EC-4553-B528-4262E99B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EF4F2-3370-4045-91C8-89E740CF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96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8F4BBF-2832-45A6-B853-A35D8EC4A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D5E2-569B-4091-956B-39E15C15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4000B-0CEB-49F3-8509-E749A2B8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D01E5B-A111-4B19-9DE9-8BF9079E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F81012-4638-44FF-B5B3-A092CEA3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90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6922A-F1EB-4582-8AC5-BD303753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4CCC4-9CBB-4232-AEA3-6E74438B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36CF71-AD49-4D80-B60C-BB542C7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C9FF76-A911-4C20-A78A-D99755C4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C3F71-ADD4-4A28-9BEE-5488FEE1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51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F97AB-9116-41A1-8877-DD96082A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43BF7B-FDEB-4E4D-940D-AA5616F1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08CFB0-CCC7-40DB-BD25-A90AEEEC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282B63-2450-48AD-B681-9508E615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2F7223-58BA-4226-A066-B08D4F88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0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E141E-BB77-415A-AFE0-961B231E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13D576-D3C7-451D-B0F4-4E916F172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A408D-2B88-4968-9D5D-1F61D563B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A02D06-E803-4FD9-84D1-FA235B80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9C589F-200B-4E1E-8A77-F6800607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D70AA6-9AB0-44A2-9E65-EA2A6EC2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6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02C58-2610-4AC9-843A-7EFCF416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B8E1C5-DD97-4EDC-97E1-6FF81BCE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8EF5A2-254B-409E-AF0F-A6ECD5056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51B801-C4B4-428E-AB5E-748B3D838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0F4DFC-65FA-46D0-9962-CB63D2592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97F796-3700-437B-8A8E-7F45F665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56B362-A492-4ABB-9856-4E32B396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748C43-8A4A-4BE9-8303-3F033E4D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30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61CE9-59D9-4210-A0FF-8041CC31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A78D80-E22A-433A-95F0-FC8A37A1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32B1A-4585-48C7-8E8F-8E43E941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87912F-225E-462A-BD94-70321983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52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FAC2F7-E84D-470B-B0C7-465B3EDC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071C72-04D6-4D76-BBDC-EA4D6FBA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BB5F21-4464-4EF7-8893-F2A6C25D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05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A6B78-34F6-41B1-84D7-7D1D4060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49966-6975-4A91-B9EA-DAFDD9D05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48C599-9D4F-424D-815B-FCD8C57AB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5808B-CBD2-41B2-8E86-CF71A2C4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25540F-DD14-43FD-ACCF-64F2D610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B6F3F-D40C-439B-8378-9E5D3E78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51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DA3FA-234A-4095-A2CC-55A6FF5B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DC9140-631A-4A40-B8B6-B3CDD334D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3434E5-CA54-41CC-A95A-39C3755BF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667A5-5A3C-47D7-8238-E8BAC822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ECD1-18EC-4B2D-9DD4-A0CD03A761A8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32110A-5676-47E5-80E0-53ABA6A5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E40E67-DD2D-4F10-B0CA-0C4B71D8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1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9D5220-7942-4003-954F-51EC5D27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BBFF24-740C-4976-8091-5789B7AB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6E9D0-EA51-46F1-80B5-2210B16A3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ECD1-18EC-4B2D-9DD4-A0CD03A761A8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6198E-55EA-4B38-91E3-E70BDCADF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CF67F-2438-4177-9DA0-64627E4F2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7BC76-0662-4EF2-9FE9-78CE026FA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4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329E167-146D-4FC1-A07F-80F2665FF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" y="0"/>
            <a:ext cx="12085983" cy="687072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A7DC8E9-DC6F-4F52-B4AC-BF772AFC5568}"/>
              </a:ext>
            </a:extLst>
          </p:cNvPr>
          <p:cNvSpPr/>
          <p:nvPr/>
        </p:nvSpPr>
        <p:spPr>
          <a:xfrm>
            <a:off x="6139889" y="2100364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6AD84C4D-6B0C-4273-9D37-7A8E1E0F9978}"/>
              </a:ext>
            </a:extLst>
          </p:cNvPr>
          <p:cNvSpPr>
            <a:spLocks noChangeAspect="1"/>
          </p:cNvSpPr>
          <p:nvPr/>
        </p:nvSpPr>
        <p:spPr>
          <a:xfrm rot="18000000">
            <a:off x="4810693" y="2821171"/>
            <a:ext cx="523679" cy="451448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03D78FA-0617-4B88-B67B-12CDF3B4F8DD}"/>
              </a:ext>
            </a:extLst>
          </p:cNvPr>
          <p:cNvSpPr/>
          <p:nvPr/>
        </p:nvSpPr>
        <p:spPr>
          <a:xfrm>
            <a:off x="4963049" y="2901338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D5B0FD5-1A89-4841-84AB-0A1CAD373005}"/>
              </a:ext>
            </a:extLst>
          </p:cNvPr>
          <p:cNvSpPr/>
          <p:nvPr/>
        </p:nvSpPr>
        <p:spPr>
          <a:xfrm>
            <a:off x="3157515" y="1802765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0AD6401-A7E8-4EF4-8DC7-5258CB8ABF4F}"/>
              </a:ext>
            </a:extLst>
          </p:cNvPr>
          <p:cNvSpPr/>
          <p:nvPr/>
        </p:nvSpPr>
        <p:spPr>
          <a:xfrm>
            <a:off x="7474671" y="3471206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45F3417-D12A-49F7-B29A-1CE35BC2DC77}"/>
              </a:ext>
            </a:extLst>
          </p:cNvPr>
          <p:cNvSpPr/>
          <p:nvPr/>
        </p:nvSpPr>
        <p:spPr>
          <a:xfrm>
            <a:off x="4714531" y="1482727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FB8ECE7-5D07-4A73-A3EC-01B302D0CE48}"/>
              </a:ext>
            </a:extLst>
          </p:cNvPr>
          <p:cNvSpPr/>
          <p:nvPr/>
        </p:nvSpPr>
        <p:spPr>
          <a:xfrm>
            <a:off x="6132266" y="3174826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8CFA590-66DA-41BD-89A3-0679FF355D64}"/>
              </a:ext>
            </a:extLst>
          </p:cNvPr>
          <p:cNvSpPr/>
          <p:nvPr/>
        </p:nvSpPr>
        <p:spPr>
          <a:xfrm>
            <a:off x="8405906" y="4208813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2DCCCED-9246-4B04-89F4-EA476EAB55A9}"/>
              </a:ext>
            </a:extLst>
          </p:cNvPr>
          <p:cNvSpPr/>
          <p:nvPr/>
        </p:nvSpPr>
        <p:spPr>
          <a:xfrm>
            <a:off x="6632407" y="3457531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84F5605-4501-40AD-9D6E-82699370F361}"/>
              </a:ext>
            </a:extLst>
          </p:cNvPr>
          <p:cNvSpPr/>
          <p:nvPr/>
        </p:nvSpPr>
        <p:spPr>
          <a:xfrm>
            <a:off x="6184900" y="4308169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01073C4-E8F4-4262-9449-E83C1F8EC62B}"/>
              </a:ext>
            </a:extLst>
          </p:cNvPr>
          <p:cNvSpPr/>
          <p:nvPr/>
        </p:nvSpPr>
        <p:spPr>
          <a:xfrm>
            <a:off x="5052754" y="2994662"/>
            <a:ext cx="180000" cy="18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18D92-4160-42A9-AE13-275DE9307997}"/>
              </a:ext>
            </a:extLst>
          </p:cNvPr>
          <p:cNvSpPr/>
          <p:nvPr/>
        </p:nvSpPr>
        <p:spPr>
          <a:xfrm>
            <a:off x="6875994" y="2644953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EBFB03F-CD54-48AD-AB0E-652750CAAC22}"/>
              </a:ext>
            </a:extLst>
          </p:cNvPr>
          <p:cNvCxnSpPr>
            <a:cxnSpLocks/>
            <a:stCxn id="68" idx="2"/>
            <a:endCxn id="7" idx="5"/>
          </p:cNvCxnSpPr>
          <p:nvPr/>
        </p:nvCxnSpPr>
        <p:spPr>
          <a:xfrm flipH="1" flipV="1">
            <a:off x="3464291" y="2109541"/>
            <a:ext cx="537733" cy="1797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7B3B35F-8ED7-4A8C-B453-E8EABF6E995B}"/>
              </a:ext>
            </a:extLst>
          </p:cNvPr>
          <p:cNvCxnSpPr>
            <a:cxnSpLocks/>
            <a:stCxn id="9" idx="2"/>
            <a:endCxn id="7" idx="7"/>
          </p:cNvCxnSpPr>
          <p:nvPr/>
        </p:nvCxnSpPr>
        <p:spPr>
          <a:xfrm flipH="1">
            <a:off x="3464291" y="1662432"/>
            <a:ext cx="1250240" cy="1929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C4974CD-513A-4D3B-866D-DE855CAF863A}"/>
              </a:ext>
            </a:extLst>
          </p:cNvPr>
          <p:cNvCxnSpPr>
            <a:cxnSpLocks/>
            <a:stCxn id="2" idx="2"/>
            <a:endCxn id="9" idx="6"/>
          </p:cNvCxnSpPr>
          <p:nvPr/>
        </p:nvCxnSpPr>
        <p:spPr>
          <a:xfrm flipH="1" flipV="1">
            <a:off x="5073941" y="1662432"/>
            <a:ext cx="1065948" cy="6176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E8E6EB9-4FF0-46B7-A6E4-9092AA57277D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6446665" y="2407140"/>
            <a:ext cx="481963" cy="290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68737A5-3C43-4F06-9C6F-2CAAF947153D}"/>
              </a:ext>
            </a:extLst>
          </p:cNvPr>
          <p:cNvCxnSpPr>
            <a:cxnSpLocks/>
            <a:stCxn id="16" idx="5"/>
            <a:endCxn id="8" idx="1"/>
          </p:cNvCxnSpPr>
          <p:nvPr/>
        </p:nvCxnSpPr>
        <p:spPr>
          <a:xfrm>
            <a:off x="7182770" y="2951729"/>
            <a:ext cx="344535" cy="572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72A3F1-996C-4D25-8FA2-1B11206414E2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7781447" y="3777982"/>
            <a:ext cx="677093" cy="4834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E7A7990-EB25-494E-9BEF-8003CD38BCC4}"/>
              </a:ext>
            </a:extLst>
          </p:cNvPr>
          <p:cNvCxnSpPr>
            <a:cxnSpLocks/>
            <a:stCxn id="11" idx="2"/>
            <a:endCxn id="13" idx="6"/>
          </p:cNvCxnSpPr>
          <p:nvPr/>
        </p:nvCxnSpPr>
        <p:spPr>
          <a:xfrm flipH="1">
            <a:off x="6544310" y="4388518"/>
            <a:ext cx="1861596" cy="993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85326A9-1E37-4F23-91D1-91818A988F3C}"/>
              </a:ext>
            </a:extLst>
          </p:cNvPr>
          <p:cNvCxnSpPr>
            <a:cxnSpLocks/>
            <a:stCxn id="13" idx="7"/>
            <a:endCxn id="12" idx="4"/>
          </p:cNvCxnSpPr>
          <p:nvPr/>
        </p:nvCxnSpPr>
        <p:spPr>
          <a:xfrm flipV="1">
            <a:off x="6491676" y="3816941"/>
            <a:ext cx="320436" cy="5438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A37491D-1566-488D-8A5E-55DE2F1C731E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39042" y="3481602"/>
            <a:ext cx="212852" cy="1370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1DCBD05-4B76-45E7-B215-A5C4C59F655B}"/>
              </a:ext>
            </a:extLst>
          </p:cNvPr>
          <p:cNvCxnSpPr>
            <a:cxnSpLocks/>
            <a:stCxn id="91" idx="6"/>
            <a:endCxn id="10" idx="2"/>
          </p:cNvCxnSpPr>
          <p:nvPr/>
        </p:nvCxnSpPr>
        <p:spPr>
          <a:xfrm flipV="1">
            <a:off x="5813383" y="3354531"/>
            <a:ext cx="318883" cy="116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24244D5-29A7-4453-8CA6-51CD4A1AA07D}"/>
              </a:ext>
            </a:extLst>
          </p:cNvPr>
          <p:cNvSpPr txBox="1"/>
          <p:nvPr/>
        </p:nvSpPr>
        <p:spPr>
          <a:xfrm>
            <a:off x="4273372" y="1929334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20982E3-9258-4D0E-B9A6-0D6713BB60C9}"/>
              </a:ext>
            </a:extLst>
          </p:cNvPr>
          <p:cNvSpPr txBox="1"/>
          <p:nvPr/>
        </p:nvSpPr>
        <p:spPr>
          <a:xfrm>
            <a:off x="3276212" y="2245136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A755C8D-063A-4850-89CB-561BF4532BBB}"/>
              </a:ext>
            </a:extLst>
          </p:cNvPr>
          <p:cNvSpPr txBox="1"/>
          <p:nvPr/>
        </p:nvSpPr>
        <p:spPr>
          <a:xfrm>
            <a:off x="4709525" y="977626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C154346-F5EB-4A75-A12C-D1CEBB879FF9}"/>
              </a:ext>
            </a:extLst>
          </p:cNvPr>
          <p:cNvSpPr txBox="1"/>
          <p:nvPr/>
        </p:nvSpPr>
        <p:spPr>
          <a:xfrm>
            <a:off x="6208434" y="1619982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904EB65-0778-4B9F-8012-681BC26807D8}"/>
              </a:ext>
            </a:extLst>
          </p:cNvPr>
          <p:cNvSpPr txBox="1"/>
          <p:nvPr/>
        </p:nvSpPr>
        <p:spPr>
          <a:xfrm>
            <a:off x="6687646" y="2141331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C040619-B5C6-46BA-BC9D-AC1094634D56}"/>
              </a:ext>
            </a:extLst>
          </p:cNvPr>
          <p:cNvSpPr txBox="1"/>
          <p:nvPr/>
        </p:nvSpPr>
        <p:spPr>
          <a:xfrm>
            <a:off x="7635326" y="2994662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1B78A69-2305-4A37-AE2E-B2B6C14A9877}"/>
              </a:ext>
            </a:extLst>
          </p:cNvPr>
          <p:cNvSpPr txBox="1"/>
          <p:nvPr/>
        </p:nvSpPr>
        <p:spPr>
          <a:xfrm>
            <a:off x="8659818" y="3914976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9B6E24B-CCEC-41C3-B39D-C8F9B772C644}"/>
              </a:ext>
            </a:extLst>
          </p:cNvPr>
          <p:cNvSpPr txBox="1"/>
          <p:nvPr/>
        </p:nvSpPr>
        <p:spPr>
          <a:xfrm>
            <a:off x="6515210" y="3984936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9441406-3E7C-404D-AF49-BA18716D2DAA}"/>
              </a:ext>
            </a:extLst>
          </p:cNvPr>
          <p:cNvSpPr txBox="1"/>
          <p:nvPr/>
        </p:nvSpPr>
        <p:spPr>
          <a:xfrm>
            <a:off x="5424619" y="2748356"/>
            <a:ext cx="67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61A7CD9C-B347-45A5-BD1D-F3F3EEC11077}"/>
              </a:ext>
            </a:extLst>
          </p:cNvPr>
          <p:cNvSpPr/>
          <p:nvPr/>
        </p:nvSpPr>
        <p:spPr>
          <a:xfrm>
            <a:off x="4002024" y="2109541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C009714B-CFD2-4B96-B3C5-E09FA4179978}"/>
              </a:ext>
            </a:extLst>
          </p:cNvPr>
          <p:cNvCxnSpPr>
            <a:cxnSpLocks/>
            <a:stCxn id="3" idx="0"/>
            <a:endCxn id="68" idx="5"/>
          </p:cNvCxnSpPr>
          <p:nvPr/>
        </p:nvCxnSpPr>
        <p:spPr>
          <a:xfrm flipH="1" flipV="1">
            <a:off x="4308800" y="2416317"/>
            <a:ext cx="568250" cy="517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0A0A053-A6DD-4942-B57F-E3F3E3B1C307}"/>
              </a:ext>
            </a:extLst>
          </p:cNvPr>
          <p:cNvSpPr txBox="1"/>
          <p:nvPr/>
        </p:nvSpPr>
        <p:spPr>
          <a:xfrm>
            <a:off x="6218306" y="2785285"/>
            <a:ext cx="60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0225EF35-261C-40F4-BBF7-944545B65CA8}"/>
              </a:ext>
            </a:extLst>
          </p:cNvPr>
          <p:cNvSpPr/>
          <p:nvPr/>
        </p:nvSpPr>
        <p:spPr>
          <a:xfrm>
            <a:off x="5453973" y="3291501"/>
            <a:ext cx="359410" cy="359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C4CD578F-675A-4EB6-9295-28A9C6A448FE}"/>
              </a:ext>
            </a:extLst>
          </p:cNvPr>
          <p:cNvCxnSpPr>
            <a:cxnSpLocks/>
            <a:stCxn id="91" idx="1"/>
            <a:endCxn id="6" idx="5"/>
          </p:cNvCxnSpPr>
          <p:nvPr/>
        </p:nvCxnSpPr>
        <p:spPr>
          <a:xfrm flipH="1" flipV="1">
            <a:off x="5269825" y="3208114"/>
            <a:ext cx="236782" cy="1360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4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梶原裕希</dc:creator>
  <cp:lastModifiedBy>梶原裕希</cp:lastModifiedBy>
  <cp:revision>10</cp:revision>
  <dcterms:created xsi:type="dcterms:W3CDTF">2018-02-21T16:45:06Z</dcterms:created>
  <dcterms:modified xsi:type="dcterms:W3CDTF">2018-02-22T15:27:19Z</dcterms:modified>
</cp:coreProperties>
</file>