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69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26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5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58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2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41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7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8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85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C340-0DD0-4DCB-B3B4-9EDF53EE32CD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CE1A-6761-4293-A72E-334747900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2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01A6F5E-325D-401D-8B88-9E11F159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138" y="3"/>
            <a:ext cx="9888279" cy="6857999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3114FAE-75C4-495A-B385-374A5D05ABD2}"/>
              </a:ext>
            </a:extLst>
          </p:cNvPr>
          <p:cNvCxnSpPr>
            <a:cxnSpLocks/>
          </p:cNvCxnSpPr>
          <p:nvPr/>
        </p:nvCxnSpPr>
        <p:spPr>
          <a:xfrm flipH="1" flipV="1">
            <a:off x="6767515" y="5919789"/>
            <a:ext cx="1457325" cy="14763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3F6BE71-24C9-4667-B728-23BF89BB2F48}"/>
              </a:ext>
            </a:extLst>
          </p:cNvPr>
          <p:cNvCxnSpPr>
            <a:cxnSpLocks/>
          </p:cNvCxnSpPr>
          <p:nvPr/>
        </p:nvCxnSpPr>
        <p:spPr>
          <a:xfrm flipH="1" flipV="1">
            <a:off x="6126481" y="5919790"/>
            <a:ext cx="641035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57DADD-5D34-49D7-8ADC-66AA063224C2}"/>
              </a:ext>
            </a:extLst>
          </p:cNvPr>
          <p:cNvSpPr txBox="1"/>
          <p:nvPr/>
        </p:nvSpPr>
        <p:spPr>
          <a:xfrm>
            <a:off x="5156200" y="6262805"/>
            <a:ext cx="1902628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2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Akamon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(Red gate)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ABF6A6-2983-4E1F-BE3B-D6D0EE26BD9D}"/>
              </a:ext>
            </a:extLst>
          </p:cNvPr>
          <p:cNvSpPr txBox="1"/>
          <p:nvPr/>
        </p:nvSpPr>
        <p:spPr>
          <a:xfrm>
            <a:off x="7282181" y="6262805"/>
            <a:ext cx="72582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A1FF2F-AC90-4379-9E83-774CB505D6E3}"/>
              </a:ext>
            </a:extLst>
          </p:cNvPr>
          <p:cNvCxnSpPr>
            <a:cxnSpLocks/>
          </p:cNvCxnSpPr>
          <p:nvPr/>
        </p:nvCxnSpPr>
        <p:spPr>
          <a:xfrm>
            <a:off x="6126481" y="5605785"/>
            <a:ext cx="0" cy="31400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A461D58-AC64-46A5-AE67-9F66F0522175}"/>
              </a:ext>
            </a:extLst>
          </p:cNvPr>
          <p:cNvCxnSpPr>
            <a:cxnSpLocks/>
          </p:cNvCxnSpPr>
          <p:nvPr/>
        </p:nvCxnSpPr>
        <p:spPr>
          <a:xfrm flipH="1">
            <a:off x="6126482" y="5605783"/>
            <a:ext cx="1156968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839E569-4D59-4EBF-9BFA-4B67BBD76589}"/>
              </a:ext>
            </a:extLst>
          </p:cNvPr>
          <p:cNvCxnSpPr>
            <a:cxnSpLocks/>
          </p:cNvCxnSpPr>
          <p:nvPr/>
        </p:nvCxnSpPr>
        <p:spPr>
          <a:xfrm>
            <a:off x="7282181" y="5291780"/>
            <a:ext cx="0" cy="31400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A35791B9-0ECF-48BA-A0BB-D9369849B45B}"/>
              </a:ext>
            </a:extLst>
          </p:cNvPr>
          <p:cNvSpPr/>
          <p:nvPr/>
        </p:nvSpPr>
        <p:spPr>
          <a:xfrm>
            <a:off x="5862640" y="5655948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866BFDF-0750-48BF-894B-1BD8924F30F5}"/>
              </a:ext>
            </a:extLst>
          </p:cNvPr>
          <p:cNvCxnSpPr>
            <a:cxnSpLocks/>
          </p:cNvCxnSpPr>
          <p:nvPr/>
        </p:nvCxnSpPr>
        <p:spPr>
          <a:xfrm flipH="1">
            <a:off x="6521450" y="5291776"/>
            <a:ext cx="76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93715A9-19F0-43ED-8769-77B8010C8E0A}"/>
              </a:ext>
            </a:extLst>
          </p:cNvPr>
          <p:cNvCxnSpPr>
            <a:cxnSpLocks/>
          </p:cNvCxnSpPr>
          <p:nvPr/>
        </p:nvCxnSpPr>
        <p:spPr>
          <a:xfrm>
            <a:off x="6521450" y="5029200"/>
            <a:ext cx="0" cy="262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8D0C754-F706-4CE7-B22E-25544A46C998}"/>
              </a:ext>
            </a:extLst>
          </p:cNvPr>
          <p:cNvCxnSpPr>
            <a:cxnSpLocks/>
          </p:cNvCxnSpPr>
          <p:nvPr/>
        </p:nvCxnSpPr>
        <p:spPr>
          <a:xfrm flipH="1">
            <a:off x="5156200" y="5029200"/>
            <a:ext cx="1365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37D3FD5-2465-48AE-B6BA-40E23916547C}"/>
              </a:ext>
            </a:extLst>
          </p:cNvPr>
          <p:cNvCxnSpPr>
            <a:cxnSpLocks/>
          </p:cNvCxnSpPr>
          <p:nvPr/>
        </p:nvCxnSpPr>
        <p:spPr>
          <a:xfrm flipH="1">
            <a:off x="5156200" y="4711700"/>
            <a:ext cx="682625" cy="3175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BC22EB5-1F51-48A9-90FF-4147DAE68D3A}"/>
              </a:ext>
            </a:extLst>
          </p:cNvPr>
          <p:cNvCxnSpPr>
            <a:cxnSpLocks/>
          </p:cNvCxnSpPr>
          <p:nvPr/>
        </p:nvCxnSpPr>
        <p:spPr>
          <a:xfrm flipH="1">
            <a:off x="5838825" y="4235450"/>
            <a:ext cx="104775" cy="476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66965E9-19FE-4156-B891-CCF9380C9F4B}"/>
              </a:ext>
            </a:extLst>
          </p:cNvPr>
          <p:cNvCxnSpPr>
            <a:cxnSpLocks/>
          </p:cNvCxnSpPr>
          <p:nvPr/>
        </p:nvCxnSpPr>
        <p:spPr>
          <a:xfrm>
            <a:off x="5861052" y="4107767"/>
            <a:ext cx="78232" cy="12768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ACB5E2F-ADC1-4EB1-961F-9593AC3AE5B1}"/>
              </a:ext>
            </a:extLst>
          </p:cNvPr>
          <p:cNvCxnSpPr>
            <a:cxnSpLocks/>
          </p:cNvCxnSpPr>
          <p:nvPr/>
        </p:nvCxnSpPr>
        <p:spPr>
          <a:xfrm flipH="1">
            <a:off x="5861053" y="3608703"/>
            <a:ext cx="158747" cy="49906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D71D841-9C00-47BC-B0A8-599AAAC73750}"/>
              </a:ext>
            </a:extLst>
          </p:cNvPr>
          <p:cNvCxnSpPr>
            <a:cxnSpLocks/>
          </p:cNvCxnSpPr>
          <p:nvPr/>
        </p:nvCxnSpPr>
        <p:spPr>
          <a:xfrm flipH="1" flipV="1">
            <a:off x="4654550" y="3249297"/>
            <a:ext cx="1365251" cy="3594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C383D2A-3973-42A2-AF08-094CE29FB94C}"/>
              </a:ext>
            </a:extLst>
          </p:cNvPr>
          <p:cNvCxnSpPr>
            <a:cxnSpLocks/>
          </p:cNvCxnSpPr>
          <p:nvPr/>
        </p:nvCxnSpPr>
        <p:spPr>
          <a:xfrm flipH="1">
            <a:off x="4076700" y="3249297"/>
            <a:ext cx="57785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B814CE9-98FF-4B96-AD40-BDE02E22AAEF}"/>
              </a:ext>
            </a:extLst>
          </p:cNvPr>
          <p:cNvCxnSpPr>
            <a:cxnSpLocks/>
          </p:cNvCxnSpPr>
          <p:nvPr/>
        </p:nvCxnSpPr>
        <p:spPr>
          <a:xfrm>
            <a:off x="4076700" y="3249297"/>
            <a:ext cx="0" cy="114490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9CA1C96-A991-4E6A-B763-C4CC40F647E1}"/>
              </a:ext>
            </a:extLst>
          </p:cNvPr>
          <p:cNvCxnSpPr>
            <a:cxnSpLocks/>
          </p:cNvCxnSpPr>
          <p:nvPr/>
        </p:nvCxnSpPr>
        <p:spPr>
          <a:xfrm flipH="1">
            <a:off x="4076701" y="4394200"/>
            <a:ext cx="37464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0A72F8D-3025-4085-B3A3-1B461B08E5F7}"/>
              </a:ext>
            </a:extLst>
          </p:cNvPr>
          <p:cNvCxnSpPr>
            <a:cxnSpLocks/>
          </p:cNvCxnSpPr>
          <p:nvPr/>
        </p:nvCxnSpPr>
        <p:spPr>
          <a:xfrm>
            <a:off x="2114550" y="5022850"/>
            <a:ext cx="0" cy="89693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EB5920-A1E4-4C0A-8B5E-8731F14C644B}"/>
              </a:ext>
            </a:extLst>
          </p:cNvPr>
          <p:cNvCxnSpPr>
            <a:cxnSpLocks/>
          </p:cNvCxnSpPr>
          <p:nvPr/>
        </p:nvCxnSpPr>
        <p:spPr>
          <a:xfrm flipH="1">
            <a:off x="2114550" y="5022850"/>
            <a:ext cx="233680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657C857-D696-4DFB-A2AC-358F1241FD80}"/>
              </a:ext>
            </a:extLst>
          </p:cNvPr>
          <p:cNvCxnSpPr>
            <a:cxnSpLocks/>
          </p:cNvCxnSpPr>
          <p:nvPr/>
        </p:nvCxnSpPr>
        <p:spPr>
          <a:xfrm>
            <a:off x="4451350" y="4394200"/>
            <a:ext cx="0" cy="6350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6FCA0B8-0662-4332-A585-1A580107AA22}"/>
              </a:ext>
            </a:extLst>
          </p:cNvPr>
          <p:cNvCxnSpPr>
            <a:cxnSpLocks/>
          </p:cNvCxnSpPr>
          <p:nvPr/>
        </p:nvCxnSpPr>
        <p:spPr>
          <a:xfrm flipH="1">
            <a:off x="2114550" y="5919788"/>
            <a:ext cx="233680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A080FF7A-1FB6-4724-A22E-7833E5BB6E08}"/>
              </a:ext>
            </a:extLst>
          </p:cNvPr>
          <p:cNvSpPr/>
          <p:nvPr/>
        </p:nvSpPr>
        <p:spPr>
          <a:xfrm>
            <a:off x="7359017" y="4943636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3E7260EC-BF00-4336-9E10-1E5CE69C24C8}"/>
              </a:ext>
            </a:extLst>
          </p:cNvPr>
          <p:cNvSpPr/>
          <p:nvPr/>
        </p:nvSpPr>
        <p:spPr>
          <a:xfrm>
            <a:off x="5238119" y="5078100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E847346-AFAC-4178-91B4-373A1E5811E9}"/>
              </a:ext>
            </a:extLst>
          </p:cNvPr>
          <p:cNvSpPr/>
          <p:nvPr/>
        </p:nvSpPr>
        <p:spPr>
          <a:xfrm>
            <a:off x="5429081" y="2922270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BDA3683E-A7CA-421C-9A60-A075951E8C42}"/>
              </a:ext>
            </a:extLst>
          </p:cNvPr>
          <p:cNvSpPr/>
          <p:nvPr/>
        </p:nvSpPr>
        <p:spPr>
          <a:xfrm>
            <a:off x="4097468" y="2901317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9C38017-40B9-43BB-BF95-944C71FA54C8}"/>
              </a:ext>
            </a:extLst>
          </p:cNvPr>
          <p:cNvSpPr/>
          <p:nvPr/>
        </p:nvSpPr>
        <p:spPr>
          <a:xfrm>
            <a:off x="4187508" y="3971608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468EB6DD-EEDA-4BC2-820E-F7795CD3787B}"/>
              </a:ext>
            </a:extLst>
          </p:cNvPr>
          <p:cNvSpPr/>
          <p:nvPr/>
        </p:nvSpPr>
        <p:spPr>
          <a:xfrm>
            <a:off x="4385790" y="4062889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2A946086-7AE1-4FD0-B220-0C890769942C}"/>
              </a:ext>
            </a:extLst>
          </p:cNvPr>
          <p:cNvSpPr/>
          <p:nvPr/>
        </p:nvSpPr>
        <p:spPr>
          <a:xfrm>
            <a:off x="3592832" y="5070483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F7C49E5-ADFA-4806-AC91-2176914AE724}"/>
              </a:ext>
            </a:extLst>
          </p:cNvPr>
          <p:cNvSpPr/>
          <p:nvPr/>
        </p:nvSpPr>
        <p:spPr>
          <a:xfrm>
            <a:off x="4187508" y="5657850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70D251A-93D3-48A2-9CFE-6552D2F71F98}"/>
              </a:ext>
            </a:extLst>
          </p:cNvPr>
          <p:cNvSpPr/>
          <p:nvPr/>
        </p:nvSpPr>
        <p:spPr>
          <a:xfrm>
            <a:off x="5073333" y="4289719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91566798-DA6F-43D3-8220-9DA672BBCF1D}"/>
              </a:ext>
            </a:extLst>
          </p:cNvPr>
          <p:cNvSpPr/>
          <p:nvPr/>
        </p:nvSpPr>
        <p:spPr>
          <a:xfrm>
            <a:off x="2109803" y="5490529"/>
            <a:ext cx="527683" cy="5276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48B20D1-DA20-4271-A789-4DCD35196D4E}"/>
              </a:ext>
            </a:extLst>
          </p:cNvPr>
          <p:cNvSpPr txBox="1"/>
          <p:nvPr/>
        </p:nvSpPr>
        <p:spPr>
          <a:xfrm>
            <a:off x="3917153" y="6262805"/>
            <a:ext cx="69374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GOAL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9B3D377D-138E-4F33-AD46-52A733AF251A}"/>
              </a:ext>
            </a:extLst>
          </p:cNvPr>
          <p:cNvSpPr/>
          <p:nvPr/>
        </p:nvSpPr>
        <p:spPr>
          <a:xfrm>
            <a:off x="4285932" y="5754371"/>
            <a:ext cx="330834" cy="330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10EBA473-4189-49EB-B60F-2BF98ED5EAD7}"/>
              </a:ext>
            </a:extLst>
          </p:cNvPr>
          <p:cNvSpPr/>
          <p:nvPr/>
        </p:nvSpPr>
        <p:spPr>
          <a:xfrm rot="16707897">
            <a:off x="7873320" y="5826436"/>
            <a:ext cx="552450" cy="476250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8071612-ADC3-4A7E-8F5B-5A99DF32DFEE}"/>
              </a:ext>
            </a:extLst>
          </p:cNvPr>
          <p:cNvSpPr txBox="1"/>
          <p:nvPr/>
        </p:nvSpPr>
        <p:spPr>
          <a:xfrm>
            <a:off x="7526505" y="4540403"/>
            <a:ext cx="124608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2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Kaitokukan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9096A82-65F1-4D90-8813-CCC2130D2D85}"/>
              </a:ext>
            </a:extLst>
          </p:cNvPr>
          <p:cNvSpPr txBox="1"/>
          <p:nvPr/>
        </p:nvSpPr>
        <p:spPr>
          <a:xfrm>
            <a:off x="5846455" y="5226575"/>
            <a:ext cx="971333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Library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4D84360-7436-44E0-865E-08E8070D86C1}"/>
              </a:ext>
            </a:extLst>
          </p:cNvPr>
          <p:cNvSpPr txBox="1"/>
          <p:nvPr/>
        </p:nvSpPr>
        <p:spPr>
          <a:xfrm>
            <a:off x="5678630" y="4283270"/>
            <a:ext cx="106634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Sanshiro Pond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5B59042-FB49-421B-8069-BF61D94DC85B}"/>
              </a:ext>
            </a:extLst>
          </p:cNvPr>
          <p:cNvSpPr txBox="1"/>
          <p:nvPr/>
        </p:nvSpPr>
        <p:spPr>
          <a:xfrm>
            <a:off x="5765802" y="2574730"/>
            <a:ext cx="106141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Hospital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BC64F2C-FB56-4C66-AF54-CAF6FF7815A0}"/>
              </a:ext>
            </a:extLst>
          </p:cNvPr>
          <p:cNvSpPr txBox="1"/>
          <p:nvPr/>
        </p:nvSpPr>
        <p:spPr>
          <a:xfrm>
            <a:off x="3555347" y="2552327"/>
            <a:ext cx="1159841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Bookstore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DFA477D-4B37-4E8C-9D7B-0C8893151081}"/>
              </a:ext>
            </a:extLst>
          </p:cNvPr>
          <p:cNvSpPr txBox="1"/>
          <p:nvPr/>
        </p:nvSpPr>
        <p:spPr>
          <a:xfrm>
            <a:off x="2977036" y="3620234"/>
            <a:ext cx="117792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Yasuda Auditorium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66E7185-BAAA-4F10-91F1-5134FB0AFB62}"/>
              </a:ext>
            </a:extLst>
          </p:cNvPr>
          <p:cNvSpPr txBox="1"/>
          <p:nvPr/>
        </p:nvSpPr>
        <p:spPr>
          <a:xfrm>
            <a:off x="4788855" y="3589668"/>
            <a:ext cx="104997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Souvenir Shop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309E2D3-1338-41F1-8F6B-8E997EBBF0F0}"/>
              </a:ext>
            </a:extLst>
          </p:cNvPr>
          <p:cNvSpPr txBox="1"/>
          <p:nvPr/>
        </p:nvSpPr>
        <p:spPr>
          <a:xfrm>
            <a:off x="2222979" y="4480867"/>
            <a:ext cx="190912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Engineering Department Square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CFB856D-08CD-41F4-AE8E-1360ED1467A5}"/>
              </a:ext>
            </a:extLst>
          </p:cNvPr>
          <p:cNvSpPr txBox="1"/>
          <p:nvPr/>
        </p:nvSpPr>
        <p:spPr>
          <a:xfrm>
            <a:off x="667557" y="6109001"/>
            <a:ext cx="1785298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lang="en-US" altLang="ja-JP" sz="12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Agr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And Life Sciences Museum</a:t>
            </a:r>
            <a:endParaRPr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619F317-7DAF-4532-8DD0-144F3F07D326}"/>
              </a:ext>
            </a:extLst>
          </p:cNvPr>
          <p:cNvSpPr txBox="1"/>
          <p:nvPr/>
        </p:nvSpPr>
        <p:spPr>
          <a:xfrm>
            <a:off x="177018" y="142014"/>
            <a:ext cx="4896315" cy="70788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University of Tokyo Campus Tour 2018/02/11</a:t>
            </a:r>
            <a:endParaRPr lang="ja-JP" altLang="en-US" sz="2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星: 5 pt 1">
            <a:extLst>
              <a:ext uri="{FF2B5EF4-FFF2-40B4-BE49-F238E27FC236}">
                <a16:creationId xmlns:a16="http://schemas.microsoft.com/office/drawing/2014/main" id="{8966D04D-1A6A-4383-938D-E9631F6368E4}"/>
              </a:ext>
            </a:extLst>
          </p:cNvPr>
          <p:cNvSpPr/>
          <p:nvPr/>
        </p:nvSpPr>
        <p:spPr>
          <a:xfrm>
            <a:off x="4543808" y="4722101"/>
            <a:ext cx="240412" cy="240412"/>
          </a:xfrm>
          <a:prstGeom prst="star5">
            <a:avLst/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星: 5 pt 53">
            <a:extLst>
              <a:ext uri="{FF2B5EF4-FFF2-40B4-BE49-F238E27FC236}">
                <a16:creationId xmlns:a16="http://schemas.microsoft.com/office/drawing/2014/main" id="{791ADD02-6316-4066-BD28-FBCEE4A5CBB8}"/>
              </a:ext>
            </a:extLst>
          </p:cNvPr>
          <p:cNvSpPr/>
          <p:nvPr/>
        </p:nvSpPr>
        <p:spPr>
          <a:xfrm>
            <a:off x="4873752" y="5988795"/>
            <a:ext cx="240412" cy="240412"/>
          </a:xfrm>
          <a:prstGeom prst="star5">
            <a:avLst/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星: 5 pt 54">
            <a:extLst>
              <a:ext uri="{FF2B5EF4-FFF2-40B4-BE49-F238E27FC236}">
                <a16:creationId xmlns:a16="http://schemas.microsoft.com/office/drawing/2014/main" id="{1C3E5CFC-886A-4F59-B5CE-C41735FD26AA}"/>
              </a:ext>
            </a:extLst>
          </p:cNvPr>
          <p:cNvSpPr/>
          <p:nvPr/>
        </p:nvSpPr>
        <p:spPr>
          <a:xfrm>
            <a:off x="5241531" y="533395"/>
            <a:ext cx="240412" cy="240412"/>
          </a:xfrm>
          <a:prstGeom prst="star5">
            <a:avLst/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B63814-17FB-468E-8ACB-FA28A3D8E860}"/>
              </a:ext>
            </a:extLst>
          </p:cNvPr>
          <p:cNvSpPr txBox="1"/>
          <p:nvPr/>
        </p:nvSpPr>
        <p:spPr>
          <a:xfrm>
            <a:off x="5483715" y="520480"/>
            <a:ext cx="17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Lunch Spot</a:t>
            </a:r>
            <a:endParaRPr kumimoji="1" lang="ja-JP" altLang="en-US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10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45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梶原　裕希</cp:lastModifiedBy>
  <cp:revision>29</cp:revision>
  <dcterms:created xsi:type="dcterms:W3CDTF">2018-02-07T07:34:13Z</dcterms:created>
  <dcterms:modified xsi:type="dcterms:W3CDTF">2018-02-09T05:32:31Z</dcterms:modified>
</cp:coreProperties>
</file>