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5327650" cy="7559675"/>
  <p:notesSz cx="6888163" cy="10020300"/>
  <p:defaultTextStyle>
    <a:defPPr>
      <a:defRPr lang="ja-JP"/>
    </a:defPPr>
    <a:lvl1pPr marL="0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351404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702807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054211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1405614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1757018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2108420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2459823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2811227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527" userDrawn="1">
          <p15:clr>
            <a:srgbClr val="A4A3A4"/>
          </p15:clr>
        </p15:guide>
        <p15:guide id="5" orient="horz" pos="148" userDrawn="1">
          <p15:clr>
            <a:srgbClr val="A4A3A4"/>
          </p15:clr>
        </p15:guide>
        <p15:guide id="6" pos="1678" userDrawn="1">
          <p15:clr>
            <a:srgbClr val="A4A3A4"/>
          </p15:clr>
        </p15:guide>
        <p15:guide id="7" orient="horz" pos="2381" userDrawn="1">
          <p15:clr>
            <a:srgbClr val="A4A3A4"/>
          </p15:clr>
        </p15:guide>
        <p15:guide id="9" orient="horz" pos="1308" userDrawn="1">
          <p15:clr>
            <a:srgbClr val="A4A3A4"/>
          </p15:clr>
        </p15:guide>
        <p15:guide id="10" orient="horz" pos="4678" userDrawn="1">
          <p15:clr>
            <a:srgbClr val="A4A3A4"/>
          </p15:clr>
        </p15:guide>
        <p15:guide id="12" pos="92" userDrawn="1">
          <p15:clr>
            <a:srgbClr val="A4A3A4"/>
          </p15:clr>
        </p15:guide>
        <p15:guide id="13" pos="2999" userDrawn="1">
          <p15:clr>
            <a:srgbClr val="A4A3A4"/>
          </p15:clr>
        </p15:guide>
        <p15:guide id="14" pos="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00"/>
    <a:srgbClr val="003600"/>
    <a:srgbClr val="006000"/>
    <a:srgbClr val="40AE5D"/>
    <a:srgbClr val="00C700"/>
    <a:srgbClr val="F1FABC"/>
    <a:srgbClr val="43FF43"/>
    <a:srgbClr val="E4F67A"/>
    <a:srgbClr val="C4F3A1"/>
    <a:srgbClr val="86B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2196" y="60"/>
      </p:cViewPr>
      <p:guideLst>
        <p:guide orient="horz" pos="4527"/>
        <p:guide orient="horz" pos="148"/>
        <p:guide pos="1678"/>
        <p:guide orient="horz" pos="2381"/>
        <p:guide orient="horz" pos="1308"/>
        <p:guide orient="horz" pos="4678"/>
        <p:guide pos="92"/>
        <p:guide pos="2999"/>
        <p:guide pos="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353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430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94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013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72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046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4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39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4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050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826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4FB1-DA20-4E74-8A81-A071C1E50EAF}" type="datetimeFigureOut">
              <a:rPr kumimoji="1" lang="ja-JP" altLang="en-US" smtClean="0"/>
              <a:t>2018/3/6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07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kumimoji="1"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40841"/>
              </p:ext>
            </p:extLst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87904"/>
              </p:ext>
            </p:extLst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6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3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5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0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7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7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74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3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2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1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3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6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6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00C5CE-B6CE-43CB-B237-1F5321B04E7E}"/>
              </a:ext>
            </a:extLst>
          </p:cNvPr>
          <p:cNvSpPr/>
          <p:nvPr/>
        </p:nvSpPr>
        <p:spPr>
          <a:xfrm>
            <a:off x="583057" y="1243126"/>
            <a:ext cx="4133795" cy="4138703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/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7" name="オブジェクト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2018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併設大会責任者　   堀田 遼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/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11" name="オブジェクト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図 27">
            <a:extLst>
              <a:ext uri="{FF2B5EF4-FFF2-40B4-BE49-F238E27FC236}">
                <a16:creationId xmlns:a16="http://schemas.microsoft.com/office/drawing/2014/main" id="{9D64948E-06B6-4D9F-8D57-219CC5355C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0" y="5033546"/>
            <a:ext cx="2078744" cy="13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1649</TotalTime>
  <Words>600</Words>
  <Application>Microsoft Office PowerPoint</Application>
  <PresentationFormat>ユーザー設定</PresentationFormat>
  <Paragraphs>75</Paragraphs>
  <Slides>25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HG正楷書体-PRO</vt:lpstr>
      <vt:lpstr>ＭＳ Ｐゴシック</vt:lpstr>
      <vt:lpstr>Arial</vt:lpstr>
      <vt:lpstr>Calibri</vt:lpstr>
      <vt:lpstr>Calibri Light</vt:lpstr>
      <vt:lpstr>Office テーマ</vt:lpstr>
      <vt:lpstr>Document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yuto sakaizawa</dc:creator>
  <cp:lastModifiedBy>梶原裕希</cp:lastModifiedBy>
  <cp:revision>71</cp:revision>
  <cp:lastPrinted>2016-03-10T14:47:58Z</cp:lastPrinted>
  <dcterms:created xsi:type="dcterms:W3CDTF">2016-02-07T09:03:18Z</dcterms:created>
  <dcterms:modified xsi:type="dcterms:W3CDTF">2018-03-06T14:44:34Z</dcterms:modified>
</cp:coreProperties>
</file>