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6" r:id="rId4"/>
    <p:sldId id="259" r:id="rId5"/>
    <p:sldId id="257" r:id="rId6"/>
  </p:sldIdLst>
  <p:sldSz cx="7561263" cy="10693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DB"/>
    <a:srgbClr val="FF99CC"/>
    <a:srgbClr val="FFCCFF"/>
    <a:srgbClr val="A20051"/>
    <a:srgbClr val="8E0047"/>
    <a:srgbClr val="FDD3EF"/>
    <a:srgbClr val="FEE2F5"/>
    <a:srgbClr val="FFE1FB"/>
    <a:srgbClr val="FFCC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4660"/>
  </p:normalViewPr>
  <p:slideViewPr>
    <p:cSldViewPr snapToGrid="0">
      <p:cViewPr>
        <p:scale>
          <a:sx n="55" d="100"/>
          <a:sy n="55" d="100"/>
        </p:scale>
        <p:origin x="2250" y="-210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00985-C4BA-4BD8-8C80-6E31019B144C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B34FD-5430-46E5-A089-9EE68FCAE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53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34FD-5430-46E5-A089-9EE68FCAE86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04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34FD-5430-46E5-A089-9EE68FCAE86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6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34FD-5430-46E5-A089-9EE68FCAE86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33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34FD-5430-46E5-A089-9EE68FCAE86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99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34FD-5430-46E5-A089-9EE68FCAE86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91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" y="4174"/>
            <a:ext cx="7563476" cy="10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99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534133" y="668338"/>
            <a:ext cx="1405923" cy="1422568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12427" y="668338"/>
            <a:ext cx="4095684" cy="1422568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5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" y="4174"/>
            <a:ext cx="7563477" cy="106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図プレースホルダー 10"/>
          <p:cNvSpPr>
            <a:spLocks noGrp="1"/>
          </p:cNvSpPr>
          <p:nvPr>
            <p:ph type="pic" sz="quarter" idx="16" hasCustomPrompt="1"/>
          </p:nvPr>
        </p:nvSpPr>
        <p:spPr>
          <a:xfrm>
            <a:off x="5600700" y="2574370"/>
            <a:ext cx="731624" cy="731624"/>
          </a:xfrm>
          <a:prstGeom prst="ellipse">
            <a:avLst/>
          </a:prstGeom>
          <a:blipFill dpi="0"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82550" ty="0" sx="100000" sy="100000" flip="none" algn="tl"/>
          </a:blipFill>
        </p:spPr>
        <p:txBody>
          <a:bodyPr>
            <a:noAutofit/>
          </a:bodyPr>
          <a:lstStyle>
            <a:lvl1pPr marL="0" indent="0">
              <a:buNone/>
              <a:defRPr sz="6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33" name="図プレースホルダー 10"/>
          <p:cNvSpPr>
            <a:spLocks noGrp="1"/>
          </p:cNvSpPr>
          <p:nvPr>
            <p:ph type="pic" sz="quarter" idx="17" hasCustomPrompt="1"/>
          </p:nvPr>
        </p:nvSpPr>
        <p:spPr>
          <a:xfrm>
            <a:off x="4496398" y="5535299"/>
            <a:ext cx="732151" cy="732151"/>
          </a:xfrm>
          <a:prstGeom prst="ellipse">
            <a:avLst/>
          </a:prstGeom>
          <a:blipFill dpi="0"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6350" ty="19050" sx="79000" sy="79000" flip="none" algn="tl"/>
          </a:blipFill>
        </p:spPr>
        <p:txBody>
          <a:bodyPr>
            <a:noAutofit/>
          </a:bodyPr>
          <a:lstStyle>
            <a:lvl1pPr marL="0" indent="0">
              <a:buNone/>
              <a:defRPr sz="6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34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5028013" y="6962776"/>
            <a:ext cx="723900" cy="723900"/>
          </a:xfrm>
          <a:prstGeom prst="ellipse">
            <a:avLst/>
          </a:prstGeom>
          <a:blipFill dpi="0"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95250" ty="-44450" sx="95000" sy="95000" flip="none" algn="tl"/>
          </a:blipFill>
        </p:spPr>
        <p:txBody>
          <a:bodyPr>
            <a:noAutofit/>
          </a:bodyPr>
          <a:lstStyle>
            <a:lvl1pPr marL="0" indent="0">
              <a:buNone/>
              <a:defRPr sz="6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30305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-1808749" y="1493769"/>
            <a:ext cx="1322388" cy="2571750"/>
          </a:xfr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69850" ty="50800" sx="100000" sy="100000" flip="none" algn="tl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19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12428" y="3891210"/>
            <a:ext cx="2750147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88595" y="3891210"/>
            <a:ext cx="2751460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87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87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3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38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3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425756"/>
            <a:ext cx="4226956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95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D888-672C-468B-9C74-4790DE5CEAC0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8B08-2733-4918-A1DE-5B55256A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5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ja-jp/office/pipc/tips/howto/defaul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75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284751" y="1575663"/>
            <a:ext cx="620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参考</a:t>
            </a:r>
            <a:r>
              <a:rPr kumimoji="1"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URL</a:t>
            </a:r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200" u="sng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http://www.sanwa.co.jp/product/syohin.asp?code=LB-EM02&amp;cate=1</a:t>
            </a:r>
            <a:endParaRPr kumimoji="1" lang="ja-JP" altLang="en-US" sz="1200" u="sng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383" y="9388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>
                <a:hlinkClick r:id="rId3"/>
              </a:rPr>
              <a:t>http://www.microsoft.com/ja-jp/office/pipc/tips/howto/default.aspx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484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14"/>
          <p:cNvSpPr/>
          <p:nvPr/>
        </p:nvSpPr>
        <p:spPr>
          <a:xfrm rot="8434955" flipH="1">
            <a:off x="3989493" y="6885701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9" name="円/楕円 14"/>
          <p:cNvSpPr/>
          <p:nvPr/>
        </p:nvSpPr>
        <p:spPr>
          <a:xfrm rot="8434955" flipH="1">
            <a:off x="3989493" y="3767191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8" name="円/楕円 14"/>
          <p:cNvSpPr/>
          <p:nvPr/>
        </p:nvSpPr>
        <p:spPr>
          <a:xfrm rot="8434955" flipH="1">
            <a:off x="3989493" y="848539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9" name="円/楕円 258"/>
          <p:cNvSpPr/>
          <p:nvPr/>
        </p:nvSpPr>
        <p:spPr>
          <a:xfrm>
            <a:off x="4256356" y="1049678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4256356" y="3990242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円/楕円 262"/>
          <p:cNvSpPr/>
          <p:nvPr/>
        </p:nvSpPr>
        <p:spPr>
          <a:xfrm>
            <a:off x="4256356" y="7082259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4"/>
          <p:cNvSpPr/>
          <p:nvPr/>
        </p:nvSpPr>
        <p:spPr>
          <a:xfrm rot="8434955" flipH="1">
            <a:off x="3140632" y="312040"/>
            <a:ext cx="1162378" cy="1160038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1" name="円/楕円 14"/>
          <p:cNvSpPr/>
          <p:nvPr/>
        </p:nvSpPr>
        <p:spPr>
          <a:xfrm rot="8434955" flipH="1">
            <a:off x="3140632" y="6236589"/>
            <a:ext cx="1162378" cy="1160038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2" name="円/楕円 14"/>
          <p:cNvSpPr/>
          <p:nvPr/>
        </p:nvSpPr>
        <p:spPr>
          <a:xfrm rot="8434955" flipH="1">
            <a:off x="687253" y="6885701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0" name="円/楕円 14"/>
          <p:cNvSpPr/>
          <p:nvPr/>
        </p:nvSpPr>
        <p:spPr>
          <a:xfrm rot="8434955" flipH="1">
            <a:off x="687253" y="3767191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円/楕円 14"/>
          <p:cNvSpPr/>
          <p:nvPr/>
        </p:nvSpPr>
        <p:spPr>
          <a:xfrm rot="8434955" flipH="1">
            <a:off x="687253" y="848539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grpSp>
        <p:nvGrpSpPr>
          <p:cNvPr id="115" name="グループ化 114"/>
          <p:cNvGrpSpPr/>
          <p:nvPr/>
        </p:nvGrpSpPr>
        <p:grpSpPr>
          <a:xfrm>
            <a:off x="3140632" y="3128795"/>
            <a:ext cx="1162378" cy="1160038"/>
            <a:chOff x="-2998922" y="3667663"/>
            <a:chExt cx="2855333" cy="2849584"/>
          </a:xfrm>
        </p:grpSpPr>
        <p:sp>
          <p:nvSpPr>
            <p:cNvPr id="39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04" name="グループ化 103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103" name="グループ化 102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35" name="円/楕円 34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円/楕円 41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円/楕円 65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円/楕円 66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1" name="グループ化 100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100" name="グループ化 99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71" name="直線コネクタ 70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コネクタ 85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コネクタ 89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コネクタ 92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線コネクタ 95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線コネクタ 98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線コネクタ 101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グループ化 105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108" name="直線コネクタ 107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線コネクタ 108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線コネクタ 109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線コネクタ 110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線コネクタ 111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線コネクタ 112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線コネクタ 113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58" name="グループ化 157"/>
          <p:cNvGrpSpPr/>
          <p:nvPr/>
        </p:nvGrpSpPr>
        <p:grpSpPr>
          <a:xfrm>
            <a:off x="3140632" y="9157684"/>
            <a:ext cx="1162378" cy="1160038"/>
            <a:chOff x="-2998922" y="3667663"/>
            <a:chExt cx="2855333" cy="2849584"/>
          </a:xfrm>
        </p:grpSpPr>
        <p:sp>
          <p:nvSpPr>
            <p:cNvPr id="159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60" name="グループ化 159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161" name="グループ化 160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180" name="円/楕円 179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円/楕円 180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円/楕円 181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円/楕円 182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円/楕円 183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円/楕円 184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円/楕円 185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" name="円/楕円 186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円/楕円 187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円/楕円 188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円/楕円 189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円/楕円 190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円/楕円 191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円/楕円 192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円/楕円 193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2" name="グループ化 161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163" name="グループ化 162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172" name="直線コネクタ 171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線コネクタ 172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線コネクタ 173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線コネクタ 174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線コネクタ 175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線コネクタ 176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グループ化 163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165" name="直線コネクタ 164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コネクタ 165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線コネクタ 166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線コネクタ 167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線コネクタ 168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線コネクタ 169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コネクタ 170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96" name="円/楕円 14"/>
          <p:cNvSpPr/>
          <p:nvPr/>
        </p:nvSpPr>
        <p:spPr>
          <a:xfrm rot="8434955" flipH="1">
            <a:off x="398555" y="3419275"/>
            <a:ext cx="716017" cy="714576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3" name="円/楕円 14"/>
          <p:cNvSpPr/>
          <p:nvPr/>
        </p:nvSpPr>
        <p:spPr>
          <a:xfrm rot="8434955" flipH="1">
            <a:off x="398555" y="9380415"/>
            <a:ext cx="716017" cy="714576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grpSp>
        <p:nvGrpSpPr>
          <p:cNvPr id="269" name="グループ化 268"/>
          <p:cNvGrpSpPr/>
          <p:nvPr/>
        </p:nvGrpSpPr>
        <p:grpSpPr>
          <a:xfrm>
            <a:off x="398555" y="6459320"/>
            <a:ext cx="716017" cy="714576"/>
            <a:chOff x="-2998922" y="3667663"/>
            <a:chExt cx="2855333" cy="2849584"/>
          </a:xfrm>
        </p:grpSpPr>
        <p:sp>
          <p:nvSpPr>
            <p:cNvPr id="270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271" name="グループ化 270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272" name="グループ化 271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291" name="円/楕円 290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2" name="円/楕円 291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3" name="円/楕円 292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4" name="円/楕円 293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5" name="円/楕円 294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6" name="円/楕円 295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" name="円/楕円 296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円/楕円 297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9" name="円/楕円 298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0" name="円/楕円 299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1" name="円/楕円 300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2" name="円/楕円 301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3" name="円/楕円 302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4" name="円/楕円 303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5" name="円/楕円 304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73" name="グループ化 272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274" name="グループ化 273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283" name="直線コネクタ 282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線コネクタ 283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線コネクタ 284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線コネクタ 285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線コネクタ 286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直線コネクタ 287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線コネクタ 288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線コネクタ 289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グループ化 274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276" name="直線コネクタ 275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線コネクタ 276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線コネクタ 277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線コネクタ 278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線コネクタ 279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線コネクタ 280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線コネクタ 281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06" name="グループ化 305"/>
          <p:cNvGrpSpPr/>
          <p:nvPr/>
        </p:nvGrpSpPr>
        <p:grpSpPr>
          <a:xfrm>
            <a:off x="398555" y="534771"/>
            <a:ext cx="716017" cy="714576"/>
            <a:chOff x="-2998922" y="3667663"/>
            <a:chExt cx="2855333" cy="2849584"/>
          </a:xfrm>
        </p:grpSpPr>
        <p:sp>
          <p:nvSpPr>
            <p:cNvPr id="307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308" name="グループ化 307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309" name="グループ化 308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328" name="円/楕円 327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9" name="円/楕円 328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0" name="円/楕円 329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1" name="円/楕円 330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2" name="円/楕円 331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3" name="円/楕円 332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円/楕円 333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円/楕円 334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円/楕円 335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円/楕円 336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8" name="円/楕円 337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9" name="円/楕円 338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" name="円/楕円 339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1" name="円/楕円 340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2" name="円/楕円 341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0" name="グループ化 309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311" name="グループ化 310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320" name="直線コネクタ 319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コネクタ 320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線コネクタ 321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コネクタ 322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コネクタ 323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線コネクタ 324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線コネクタ 325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線コネクタ 326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グループ化 311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313" name="直線コネクタ 312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線コネクタ 313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線コネクタ 314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線コネクタ 315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線コネクタ 316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線コネクタ 317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線コネクタ 318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44" name="円/楕円 14"/>
          <p:cNvSpPr/>
          <p:nvPr/>
        </p:nvSpPr>
        <p:spPr>
          <a:xfrm rot="8434955" flipH="1">
            <a:off x="6395594" y="3419275"/>
            <a:ext cx="716017" cy="714576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81" name="円/楕円 14"/>
          <p:cNvSpPr/>
          <p:nvPr/>
        </p:nvSpPr>
        <p:spPr>
          <a:xfrm rot="8434955" flipH="1">
            <a:off x="6395594" y="9380415"/>
            <a:ext cx="716017" cy="714576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grpSp>
        <p:nvGrpSpPr>
          <p:cNvPr id="417" name="グループ化 416"/>
          <p:cNvGrpSpPr/>
          <p:nvPr/>
        </p:nvGrpSpPr>
        <p:grpSpPr>
          <a:xfrm>
            <a:off x="6395594" y="6459320"/>
            <a:ext cx="716017" cy="714576"/>
            <a:chOff x="-2998922" y="3667663"/>
            <a:chExt cx="2855333" cy="2849584"/>
          </a:xfrm>
        </p:grpSpPr>
        <p:sp>
          <p:nvSpPr>
            <p:cNvPr id="418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419" name="グループ化 418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420" name="グループ化 419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439" name="円/楕円 438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0" name="円/楕円 439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1" name="円/楕円 440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2" name="円/楕円 441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3" name="円/楕円 442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4" name="円/楕円 443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5" name="円/楕円 444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6" name="円/楕円 445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7" name="円/楕円 446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8" name="円/楕円 447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9" name="円/楕円 448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0" name="円/楕円 449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1" name="円/楕円 450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2" name="円/楕円 451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3" name="円/楕円 452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21" name="グループ化 420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422" name="グループ化 421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431" name="直線コネクタ 430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線コネクタ 431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線コネクタ 432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線コネクタ 433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線コネクタ 434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線コネクタ 435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線コネクタ 436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線コネクタ 437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グループ化 422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424" name="直線コネクタ 423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線コネクタ 424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線コネクタ 425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線コネクタ 426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直線コネクタ 427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線コネクタ 428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線コネクタ 429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54" name="グループ化 453"/>
          <p:cNvGrpSpPr/>
          <p:nvPr/>
        </p:nvGrpSpPr>
        <p:grpSpPr>
          <a:xfrm>
            <a:off x="6395594" y="534771"/>
            <a:ext cx="716017" cy="714576"/>
            <a:chOff x="-2998922" y="3667663"/>
            <a:chExt cx="2855333" cy="2849584"/>
          </a:xfrm>
        </p:grpSpPr>
        <p:sp>
          <p:nvSpPr>
            <p:cNvPr id="455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456" name="グループ化 455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457" name="グループ化 456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476" name="円/楕円 475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7" name="円/楕円 476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8" name="円/楕円 477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9" name="円/楕円 478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0" name="円/楕円 479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1" name="円/楕円 480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2" name="円/楕円 481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3" name="円/楕円 482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4" name="円/楕円 483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5" name="円/楕円 484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6" name="円/楕円 485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7" name="円/楕円 486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8" name="円/楕円 487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9" name="円/楕円 488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0" name="円/楕円 489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58" name="グループ化 457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459" name="グループ化 458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468" name="直線コネクタ 467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直線コネクタ 468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直線コネクタ 469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直線コネクタ 470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直線コネクタ 471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直線コネクタ 472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直線コネクタ 473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直線コネクタ 474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0" name="グループ化 459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461" name="直線コネクタ 460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直線コネクタ 461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直線コネクタ 462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直線コネクタ 463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直線コネクタ 464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直線コネクタ 465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直線コネクタ 466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16" name="円/楕円 115"/>
          <p:cNvSpPr/>
          <p:nvPr/>
        </p:nvSpPr>
        <p:spPr>
          <a:xfrm rot="18803390">
            <a:off x="576717" y="6050948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円/楕円 115"/>
          <p:cNvSpPr/>
          <p:nvPr/>
        </p:nvSpPr>
        <p:spPr>
          <a:xfrm rot="1810171">
            <a:off x="576717" y="5597404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4" name="円/楕円 115"/>
          <p:cNvSpPr/>
          <p:nvPr/>
        </p:nvSpPr>
        <p:spPr>
          <a:xfrm rot="18803390">
            <a:off x="576717" y="2983404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円/楕円 115"/>
          <p:cNvSpPr/>
          <p:nvPr/>
        </p:nvSpPr>
        <p:spPr>
          <a:xfrm rot="1810171">
            <a:off x="576717" y="2529860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円/楕円 115"/>
          <p:cNvSpPr/>
          <p:nvPr/>
        </p:nvSpPr>
        <p:spPr>
          <a:xfrm rot="18803390">
            <a:off x="576717" y="8946675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円/楕円 115"/>
          <p:cNvSpPr/>
          <p:nvPr/>
        </p:nvSpPr>
        <p:spPr>
          <a:xfrm rot="1810171">
            <a:off x="576717" y="8493131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円/楕円 115"/>
          <p:cNvSpPr/>
          <p:nvPr/>
        </p:nvSpPr>
        <p:spPr>
          <a:xfrm rot="18803390">
            <a:off x="6679636" y="6050947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円/楕円 115"/>
          <p:cNvSpPr/>
          <p:nvPr/>
        </p:nvSpPr>
        <p:spPr>
          <a:xfrm rot="1810171">
            <a:off x="6679636" y="5597403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円/楕円 115"/>
          <p:cNvSpPr/>
          <p:nvPr/>
        </p:nvSpPr>
        <p:spPr>
          <a:xfrm rot="18803390">
            <a:off x="6679636" y="2983403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1" name="円/楕円 115"/>
          <p:cNvSpPr/>
          <p:nvPr/>
        </p:nvSpPr>
        <p:spPr>
          <a:xfrm rot="1810171">
            <a:off x="6679636" y="2529859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円/楕円 115"/>
          <p:cNvSpPr/>
          <p:nvPr/>
        </p:nvSpPr>
        <p:spPr>
          <a:xfrm rot="18803390">
            <a:off x="6679636" y="8946674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円/楕円 115"/>
          <p:cNvSpPr/>
          <p:nvPr/>
        </p:nvSpPr>
        <p:spPr>
          <a:xfrm rot="1810171">
            <a:off x="6679636" y="8493130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924244" y="1049678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924244" y="3990242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924244" y="7082259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4" name="図 2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0" y="114578"/>
            <a:ext cx="2014224" cy="3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2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円/楕円 14"/>
          <p:cNvSpPr/>
          <p:nvPr/>
        </p:nvSpPr>
        <p:spPr>
          <a:xfrm rot="8434955" flipH="1">
            <a:off x="3989493" y="6885701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49" name="円/楕円 14"/>
          <p:cNvSpPr/>
          <p:nvPr/>
        </p:nvSpPr>
        <p:spPr>
          <a:xfrm rot="8434955" flipH="1">
            <a:off x="3989493" y="3767191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50" name="円/楕円 14"/>
          <p:cNvSpPr/>
          <p:nvPr/>
        </p:nvSpPr>
        <p:spPr>
          <a:xfrm rot="8434955" flipH="1">
            <a:off x="3989493" y="848539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51" name="円/楕円 350"/>
          <p:cNvSpPr/>
          <p:nvPr/>
        </p:nvSpPr>
        <p:spPr>
          <a:xfrm>
            <a:off x="4256356" y="1049678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円/楕円 351"/>
          <p:cNvSpPr/>
          <p:nvPr/>
        </p:nvSpPr>
        <p:spPr>
          <a:xfrm>
            <a:off x="4256356" y="3990242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円/楕円 352"/>
          <p:cNvSpPr/>
          <p:nvPr/>
        </p:nvSpPr>
        <p:spPr>
          <a:xfrm>
            <a:off x="4256356" y="7082259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円/楕円 14"/>
          <p:cNvSpPr/>
          <p:nvPr/>
        </p:nvSpPr>
        <p:spPr>
          <a:xfrm rot="8434955" flipH="1">
            <a:off x="687253" y="6885701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55" name="円/楕円 14"/>
          <p:cNvSpPr/>
          <p:nvPr/>
        </p:nvSpPr>
        <p:spPr>
          <a:xfrm rot="8434955" flipH="1">
            <a:off x="687253" y="3767191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56" name="円/楕円 14"/>
          <p:cNvSpPr/>
          <p:nvPr/>
        </p:nvSpPr>
        <p:spPr>
          <a:xfrm rot="8434955" flipH="1">
            <a:off x="687253" y="848539"/>
            <a:ext cx="2855333" cy="2849584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solidFill>
            <a:srgbClr val="FE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57" name="円/楕円 356"/>
          <p:cNvSpPr/>
          <p:nvPr/>
        </p:nvSpPr>
        <p:spPr>
          <a:xfrm>
            <a:off x="924244" y="1049678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円/楕円 357"/>
          <p:cNvSpPr/>
          <p:nvPr/>
        </p:nvSpPr>
        <p:spPr>
          <a:xfrm>
            <a:off x="924244" y="3990242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円/楕円 358"/>
          <p:cNvSpPr/>
          <p:nvPr/>
        </p:nvSpPr>
        <p:spPr>
          <a:xfrm>
            <a:off x="924244" y="7082259"/>
            <a:ext cx="2338370" cy="23383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4"/>
          <p:cNvSpPr/>
          <p:nvPr/>
        </p:nvSpPr>
        <p:spPr>
          <a:xfrm rot="8434955" flipH="1">
            <a:off x="3140632" y="312040"/>
            <a:ext cx="1162378" cy="1160038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1" name="円/楕円 14"/>
          <p:cNvSpPr/>
          <p:nvPr/>
        </p:nvSpPr>
        <p:spPr>
          <a:xfrm rot="8434955" flipH="1">
            <a:off x="3140632" y="6236589"/>
            <a:ext cx="1162378" cy="1160038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pic>
        <p:nvPicPr>
          <p:cNvPr id="11" name="Picture 2" descr="C:\Users\kouno\AppData\Local\Microsoft\Windows\Temporary Internet Files\Content.IE5\TJU5POLB\MP900443322[1]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4713">
            <a:off x="3295315" y="444601"/>
            <a:ext cx="825234" cy="7410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uno\AppData\Local\Microsoft\Windows\Temporary Internet Files\Content.IE5\6A2U2F8K\MP900444515[1]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3036" y="6385966"/>
            <a:ext cx="729793" cy="6851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図プレースホルダー 1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0" name="図プレースホルダー 19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8" name="図プレースホルダー 17"/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115" name="グループ化 114"/>
          <p:cNvGrpSpPr/>
          <p:nvPr/>
        </p:nvGrpSpPr>
        <p:grpSpPr>
          <a:xfrm>
            <a:off x="3140632" y="3128795"/>
            <a:ext cx="1162378" cy="1160038"/>
            <a:chOff x="-2998922" y="3667663"/>
            <a:chExt cx="2855333" cy="2849584"/>
          </a:xfrm>
        </p:grpSpPr>
        <p:sp>
          <p:nvSpPr>
            <p:cNvPr id="39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04" name="グループ化 103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103" name="グループ化 102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35" name="円/楕円 34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円/楕円 41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円/楕円 65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円/楕円 66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1" name="グループ化 100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100" name="グループ化 99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71" name="直線コネクタ 70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コネクタ 85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コネクタ 89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コネクタ 92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線コネクタ 95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線コネクタ 98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線コネクタ 101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グループ化 105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108" name="直線コネクタ 107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線コネクタ 108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線コネクタ 109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線コネクタ 110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線コネクタ 111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線コネクタ 112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線コネクタ 113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58" name="グループ化 157"/>
          <p:cNvGrpSpPr/>
          <p:nvPr/>
        </p:nvGrpSpPr>
        <p:grpSpPr>
          <a:xfrm>
            <a:off x="3140632" y="9157684"/>
            <a:ext cx="1162378" cy="1160038"/>
            <a:chOff x="-2998922" y="3667663"/>
            <a:chExt cx="2855333" cy="2849584"/>
          </a:xfrm>
        </p:grpSpPr>
        <p:sp>
          <p:nvSpPr>
            <p:cNvPr id="159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60" name="グループ化 159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161" name="グループ化 160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180" name="円/楕円 179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円/楕円 180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円/楕円 181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円/楕円 182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円/楕円 183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円/楕円 184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円/楕円 185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" name="円/楕円 186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円/楕円 187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円/楕円 188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円/楕円 189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円/楕円 190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円/楕円 191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円/楕円 192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円/楕円 193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2" name="グループ化 161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163" name="グループ化 162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172" name="直線コネクタ 171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線コネクタ 172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線コネクタ 173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線コネクタ 174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線コネクタ 175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線コネクタ 176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グループ化 163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165" name="直線コネクタ 164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コネクタ 165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線コネクタ 166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線コネクタ 167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線コネクタ 168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線コネクタ 169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コネクタ 170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96" name="円/楕円 14"/>
          <p:cNvSpPr/>
          <p:nvPr/>
        </p:nvSpPr>
        <p:spPr>
          <a:xfrm rot="8434955" flipH="1">
            <a:off x="398555" y="3419275"/>
            <a:ext cx="716017" cy="714576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3" name="円/楕円 14"/>
          <p:cNvSpPr/>
          <p:nvPr/>
        </p:nvSpPr>
        <p:spPr>
          <a:xfrm rot="8434955" flipH="1">
            <a:off x="398555" y="9380415"/>
            <a:ext cx="716017" cy="714576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grpSp>
        <p:nvGrpSpPr>
          <p:cNvPr id="269" name="グループ化 268"/>
          <p:cNvGrpSpPr/>
          <p:nvPr/>
        </p:nvGrpSpPr>
        <p:grpSpPr>
          <a:xfrm>
            <a:off x="398555" y="6459320"/>
            <a:ext cx="716017" cy="714576"/>
            <a:chOff x="-2998922" y="3667663"/>
            <a:chExt cx="2855333" cy="2849584"/>
          </a:xfrm>
        </p:grpSpPr>
        <p:sp>
          <p:nvSpPr>
            <p:cNvPr id="270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271" name="グループ化 270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272" name="グループ化 271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291" name="円/楕円 290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2" name="円/楕円 291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3" name="円/楕円 292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4" name="円/楕円 293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5" name="円/楕円 294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6" name="円/楕円 295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" name="円/楕円 296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円/楕円 297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9" name="円/楕円 298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0" name="円/楕円 299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1" name="円/楕円 300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2" name="円/楕円 301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3" name="円/楕円 302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4" name="円/楕円 303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5" name="円/楕円 304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73" name="グループ化 272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274" name="グループ化 273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283" name="直線コネクタ 282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線コネクタ 283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線コネクタ 284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線コネクタ 285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線コネクタ 286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直線コネクタ 287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線コネクタ 288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線コネクタ 289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グループ化 274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276" name="直線コネクタ 275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線コネクタ 276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線コネクタ 277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線コネクタ 278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線コネクタ 279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線コネクタ 280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線コネクタ 281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06" name="グループ化 305"/>
          <p:cNvGrpSpPr/>
          <p:nvPr/>
        </p:nvGrpSpPr>
        <p:grpSpPr>
          <a:xfrm>
            <a:off x="398555" y="534771"/>
            <a:ext cx="716017" cy="714576"/>
            <a:chOff x="-2998922" y="3667663"/>
            <a:chExt cx="2855333" cy="2849584"/>
          </a:xfrm>
        </p:grpSpPr>
        <p:sp>
          <p:nvSpPr>
            <p:cNvPr id="307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308" name="グループ化 307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309" name="グループ化 308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328" name="円/楕円 327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9" name="円/楕円 328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0" name="円/楕円 329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1" name="円/楕円 330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2" name="円/楕円 331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3" name="円/楕円 332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円/楕円 333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円/楕円 334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円/楕円 335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円/楕円 336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8" name="円/楕円 337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9" name="円/楕円 338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" name="円/楕円 339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1" name="円/楕円 340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2" name="円/楕円 341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0" name="グループ化 309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311" name="グループ化 310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320" name="直線コネクタ 319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コネクタ 320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線コネクタ 321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コネクタ 322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コネクタ 323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線コネクタ 324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線コネクタ 325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線コネクタ 326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グループ化 311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313" name="直線コネクタ 312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線コネクタ 313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線コネクタ 314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線コネクタ 315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線コネクタ 316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線コネクタ 317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線コネクタ 318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44" name="円/楕円 14"/>
          <p:cNvSpPr/>
          <p:nvPr/>
        </p:nvSpPr>
        <p:spPr>
          <a:xfrm rot="8434955" flipH="1">
            <a:off x="6395594" y="3419275"/>
            <a:ext cx="716017" cy="714576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81" name="円/楕円 14"/>
          <p:cNvSpPr/>
          <p:nvPr/>
        </p:nvSpPr>
        <p:spPr>
          <a:xfrm rot="8434955" flipH="1">
            <a:off x="6395594" y="9380415"/>
            <a:ext cx="716017" cy="714576"/>
          </a:xfrm>
          <a:custGeom>
            <a:avLst/>
            <a:gdLst/>
            <a:ahLst/>
            <a:cxnLst/>
            <a:rect l="l" t="t" r="r" b="b"/>
            <a:pathLst>
              <a:path w="3208913" h="3202452">
                <a:moveTo>
                  <a:pt x="2558806" y="3024528"/>
                </a:moveTo>
                <a:lnTo>
                  <a:pt x="2577442" y="2844486"/>
                </a:lnTo>
                <a:lnTo>
                  <a:pt x="2757686" y="2861065"/>
                </a:lnTo>
                <a:cubicBezTo>
                  <a:pt x="2908373" y="2642344"/>
                  <a:pt x="2882813" y="2290253"/>
                  <a:pt x="2694271" y="1963398"/>
                </a:cubicBezTo>
                <a:cubicBezTo>
                  <a:pt x="3026694" y="1774342"/>
                  <a:pt x="3228929" y="1478742"/>
                  <a:pt x="3207341" y="1211280"/>
                </a:cubicBezTo>
                <a:lnTo>
                  <a:pt x="3042890" y="1135658"/>
                </a:lnTo>
                <a:lnTo>
                  <a:pt x="3116627" y="970355"/>
                </a:lnTo>
                <a:cubicBezTo>
                  <a:pt x="2956641" y="755331"/>
                  <a:pt x="2610299" y="666477"/>
                  <a:pt x="2236251" y="743163"/>
                </a:cubicBezTo>
                <a:cubicBezTo>
                  <a:pt x="2176089" y="366414"/>
                  <a:pt x="1970986" y="73910"/>
                  <a:pt x="1713535" y="0"/>
                </a:cubicBezTo>
                <a:lnTo>
                  <a:pt x="1584816" y="127256"/>
                </a:lnTo>
                <a:lnTo>
                  <a:pt x="1456098" y="0"/>
                </a:lnTo>
                <a:cubicBezTo>
                  <a:pt x="1188555" y="76810"/>
                  <a:pt x="977542" y="389691"/>
                  <a:pt x="925276" y="787547"/>
                </a:cubicBezTo>
                <a:cubicBezTo>
                  <a:pt x="524830" y="761784"/>
                  <a:pt x="177012" y="908217"/>
                  <a:pt x="49850" y="1155823"/>
                </a:cubicBezTo>
                <a:lnTo>
                  <a:pt x="149773" y="1306747"/>
                </a:lnTo>
                <a:lnTo>
                  <a:pt x="0" y="1408388"/>
                </a:lnTo>
                <a:cubicBezTo>
                  <a:pt x="21607" y="1662894"/>
                  <a:pt x="247450" y="1909191"/>
                  <a:pt x="578921" y="2045811"/>
                </a:cubicBezTo>
                <a:cubicBezTo>
                  <a:pt x="386666" y="2427315"/>
                  <a:pt x="393045" y="2831509"/>
                  <a:pt x="589063" y="3047807"/>
                </a:cubicBezTo>
                <a:lnTo>
                  <a:pt x="765516" y="3007474"/>
                </a:lnTo>
                <a:lnTo>
                  <a:pt x="807862" y="3183456"/>
                </a:lnTo>
                <a:cubicBezTo>
                  <a:pt x="1002159" y="3238362"/>
                  <a:pt x="1236623" y="3172028"/>
                  <a:pt x="1448013" y="3013156"/>
                </a:cubicBezTo>
                <a:cubicBezTo>
                  <a:pt x="1531601" y="2950335"/>
                  <a:pt x="1611582" y="2873044"/>
                  <a:pt x="1682969" y="2782194"/>
                </a:cubicBezTo>
                <a:cubicBezTo>
                  <a:pt x="1968697" y="3035132"/>
                  <a:pt x="2312947" y="3130916"/>
                  <a:pt x="2558806" y="3024528"/>
                </a:cubicBezTo>
                <a:close/>
              </a:path>
            </a:pathLst>
          </a:custGeom>
          <a:gradFill flip="none" rotWithShape="1">
            <a:gsLst>
              <a:gs pos="100000">
                <a:srgbClr val="FEE2F5"/>
              </a:gs>
              <a:gs pos="0">
                <a:srgbClr val="FF66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grpSp>
        <p:nvGrpSpPr>
          <p:cNvPr id="417" name="グループ化 416"/>
          <p:cNvGrpSpPr/>
          <p:nvPr/>
        </p:nvGrpSpPr>
        <p:grpSpPr>
          <a:xfrm>
            <a:off x="6395594" y="6459320"/>
            <a:ext cx="716017" cy="714576"/>
            <a:chOff x="-2998922" y="3667663"/>
            <a:chExt cx="2855333" cy="2849584"/>
          </a:xfrm>
        </p:grpSpPr>
        <p:sp>
          <p:nvSpPr>
            <p:cNvPr id="418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419" name="グループ化 418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420" name="グループ化 419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439" name="円/楕円 438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0" name="円/楕円 439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1" name="円/楕円 440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2" name="円/楕円 441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3" name="円/楕円 442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4" name="円/楕円 443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5" name="円/楕円 444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6" name="円/楕円 445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7" name="円/楕円 446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8" name="円/楕円 447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9" name="円/楕円 448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0" name="円/楕円 449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1" name="円/楕円 450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2" name="円/楕円 451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3" name="円/楕円 452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21" name="グループ化 420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422" name="グループ化 421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431" name="直線コネクタ 430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線コネクタ 431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線コネクタ 432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線コネクタ 433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線コネクタ 434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線コネクタ 435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線コネクタ 436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線コネクタ 437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グループ化 422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424" name="直線コネクタ 423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線コネクタ 424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線コネクタ 425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線コネクタ 426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直線コネクタ 427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線コネクタ 428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線コネクタ 429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54" name="グループ化 453"/>
          <p:cNvGrpSpPr/>
          <p:nvPr/>
        </p:nvGrpSpPr>
        <p:grpSpPr>
          <a:xfrm>
            <a:off x="6395594" y="534771"/>
            <a:ext cx="716017" cy="714576"/>
            <a:chOff x="-2998922" y="3667663"/>
            <a:chExt cx="2855333" cy="2849584"/>
          </a:xfrm>
        </p:grpSpPr>
        <p:sp>
          <p:nvSpPr>
            <p:cNvPr id="455" name="円/楕円 14"/>
            <p:cNvSpPr/>
            <p:nvPr/>
          </p:nvSpPr>
          <p:spPr>
            <a:xfrm rot="8434955" flipH="1">
              <a:off x="-2998922" y="3667663"/>
              <a:ext cx="2855333" cy="2849584"/>
            </a:xfrm>
            <a:custGeom>
              <a:avLst/>
              <a:gdLst/>
              <a:ahLst/>
              <a:cxnLst/>
              <a:rect l="l" t="t" r="r" b="b"/>
              <a:pathLst>
                <a:path w="3208913" h="3202452">
                  <a:moveTo>
                    <a:pt x="2558806" y="3024528"/>
                  </a:moveTo>
                  <a:lnTo>
                    <a:pt x="2577442" y="2844486"/>
                  </a:lnTo>
                  <a:lnTo>
                    <a:pt x="2757686" y="2861065"/>
                  </a:lnTo>
                  <a:cubicBezTo>
                    <a:pt x="2908373" y="2642344"/>
                    <a:pt x="2882813" y="2290253"/>
                    <a:pt x="2694271" y="1963398"/>
                  </a:cubicBezTo>
                  <a:cubicBezTo>
                    <a:pt x="3026694" y="1774342"/>
                    <a:pt x="3228929" y="1478742"/>
                    <a:pt x="3207341" y="1211280"/>
                  </a:cubicBezTo>
                  <a:lnTo>
                    <a:pt x="3042890" y="1135658"/>
                  </a:lnTo>
                  <a:lnTo>
                    <a:pt x="3116627" y="970355"/>
                  </a:lnTo>
                  <a:cubicBezTo>
                    <a:pt x="2956641" y="755331"/>
                    <a:pt x="2610299" y="666477"/>
                    <a:pt x="2236251" y="743163"/>
                  </a:cubicBezTo>
                  <a:cubicBezTo>
                    <a:pt x="2176089" y="366414"/>
                    <a:pt x="1970986" y="73910"/>
                    <a:pt x="1713535" y="0"/>
                  </a:cubicBezTo>
                  <a:lnTo>
                    <a:pt x="1584816" y="127256"/>
                  </a:lnTo>
                  <a:lnTo>
                    <a:pt x="1456098" y="0"/>
                  </a:lnTo>
                  <a:cubicBezTo>
                    <a:pt x="1188555" y="76810"/>
                    <a:pt x="977542" y="389691"/>
                    <a:pt x="925276" y="787547"/>
                  </a:cubicBezTo>
                  <a:cubicBezTo>
                    <a:pt x="524830" y="761784"/>
                    <a:pt x="177012" y="908217"/>
                    <a:pt x="49850" y="1155823"/>
                  </a:cubicBezTo>
                  <a:lnTo>
                    <a:pt x="149773" y="1306747"/>
                  </a:lnTo>
                  <a:lnTo>
                    <a:pt x="0" y="1408388"/>
                  </a:lnTo>
                  <a:cubicBezTo>
                    <a:pt x="21607" y="1662894"/>
                    <a:pt x="247450" y="1909191"/>
                    <a:pt x="578921" y="2045811"/>
                  </a:cubicBezTo>
                  <a:cubicBezTo>
                    <a:pt x="386666" y="2427315"/>
                    <a:pt x="393045" y="2831509"/>
                    <a:pt x="589063" y="3047807"/>
                  </a:cubicBezTo>
                  <a:lnTo>
                    <a:pt x="765516" y="3007474"/>
                  </a:lnTo>
                  <a:lnTo>
                    <a:pt x="807862" y="3183456"/>
                  </a:lnTo>
                  <a:cubicBezTo>
                    <a:pt x="1002159" y="3238362"/>
                    <a:pt x="1236623" y="3172028"/>
                    <a:pt x="1448013" y="3013156"/>
                  </a:cubicBezTo>
                  <a:cubicBezTo>
                    <a:pt x="1531601" y="2950335"/>
                    <a:pt x="1611582" y="2873044"/>
                    <a:pt x="1682969" y="2782194"/>
                  </a:cubicBezTo>
                  <a:cubicBezTo>
                    <a:pt x="1968697" y="3035132"/>
                    <a:pt x="2312947" y="3130916"/>
                    <a:pt x="2558806" y="302452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EE2F5"/>
                </a:gs>
                <a:gs pos="0">
                  <a:srgbClr val="FF669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456" name="グループ化 455"/>
            <p:cNvGrpSpPr/>
            <p:nvPr/>
          </p:nvGrpSpPr>
          <p:grpSpPr>
            <a:xfrm>
              <a:off x="-2131880" y="4477276"/>
              <a:ext cx="1024333" cy="987778"/>
              <a:chOff x="-820189" y="2895600"/>
              <a:chExt cx="4153611" cy="4005382"/>
            </a:xfrm>
          </p:grpSpPr>
          <p:grpSp>
            <p:nvGrpSpPr>
              <p:cNvPr id="457" name="グループ化 456"/>
              <p:cNvGrpSpPr/>
              <p:nvPr/>
            </p:nvGrpSpPr>
            <p:grpSpPr>
              <a:xfrm>
                <a:off x="-820189" y="2895600"/>
                <a:ext cx="4153611" cy="4005382"/>
                <a:chOff x="-820189" y="2895600"/>
                <a:chExt cx="4153611" cy="4005382"/>
              </a:xfrm>
              <a:solidFill>
                <a:schemeClr val="bg1"/>
              </a:solidFill>
            </p:grpSpPr>
            <p:sp>
              <p:nvSpPr>
                <p:cNvPr id="476" name="円/楕円 475"/>
                <p:cNvSpPr/>
                <p:nvPr/>
              </p:nvSpPr>
              <p:spPr>
                <a:xfrm>
                  <a:off x="1018136" y="289560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7" name="円/楕円 476"/>
                <p:cNvSpPr/>
                <p:nvPr/>
              </p:nvSpPr>
              <p:spPr>
                <a:xfrm>
                  <a:off x="-820189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8" name="円/楕円 477"/>
                <p:cNvSpPr/>
                <p:nvPr/>
              </p:nvSpPr>
              <p:spPr>
                <a:xfrm>
                  <a:off x="2847647" y="4171950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9" name="円/楕円 478"/>
                <p:cNvSpPr/>
                <p:nvPr/>
              </p:nvSpPr>
              <p:spPr>
                <a:xfrm>
                  <a:off x="2162216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0" name="円/楕円 479"/>
                <p:cNvSpPr/>
                <p:nvPr/>
              </p:nvSpPr>
              <p:spPr>
                <a:xfrm>
                  <a:off x="-135593" y="6357391"/>
                  <a:ext cx="485775" cy="485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1" name="円/楕円 480"/>
                <p:cNvSpPr/>
                <p:nvPr/>
              </p:nvSpPr>
              <p:spPr>
                <a:xfrm>
                  <a:off x="2512322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2" name="円/楕円 481"/>
                <p:cNvSpPr/>
                <p:nvPr/>
              </p:nvSpPr>
              <p:spPr>
                <a:xfrm>
                  <a:off x="-363941" y="572452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3" name="円/楕円 482"/>
                <p:cNvSpPr/>
                <p:nvPr/>
              </p:nvSpPr>
              <p:spPr>
                <a:xfrm>
                  <a:off x="2768481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4" name="円/楕円 483"/>
                <p:cNvSpPr/>
                <p:nvPr/>
              </p:nvSpPr>
              <p:spPr>
                <a:xfrm>
                  <a:off x="-596352" y="5038587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5" name="円/楕円 484"/>
                <p:cNvSpPr/>
                <p:nvPr/>
              </p:nvSpPr>
              <p:spPr>
                <a:xfrm>
                  <a:off x="2363360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6" name="円/楕円 485"/>
                <p:cNvSpPr/>
                <p:nvPr/>
              </p:nvSpPr>
              <p:spPr>
                <a:xfrm>
                  <a:off x="-135593" y="3760384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7" name="円/楕円 486"/>
                <p:cNvSpPr/>
                <p:nvPr/>
              </p:nvSpPr>
              <p:spPr>
                <a:xfrm>
                  <a:off x="1796325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8" name="円/楕円 487"/>
                <p:cNvSpPr/>
                <p:nvPr/>
              </p:nvSpPr>
              <p:spPr>
                <a:xfrm>
                  <a:off x="436369" y="3351095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9" name="円/楕円 488"/>
                <p:cNvSpPr/>
                <p:nvPr/>
              </p:nvSpPr>
              <p:spPr>
                <a:xfrm>
                  <a:off x="1422859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0" name="円/楕円 489"/>
                <p:cNvSpPr/>
                <p:nvPr/>
              </p:nvSpPr>
              <p:spPr>
                <a:xfrm>
                  <a:off x="681731" y="6537041"/>
                  <a:ext cx="363941" cy="3639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58" name="グループ化 457"/>
              <p:cNvGrpSpPr/>
              <p:nvPr/>
            </p:nvGrpSpPr>
            <p:grpSpPr>
              <a:xfrm>
                <a:off x="-489893" y="3223868"/>
                <a:ext cx="3513752" cy="3424035"/>
                <a:chOff x="-545062" y="3176243"/>
                <a:chExt cx="3635596" cy="3542768"/>
              </a:xfrm>
            </p:grpSpPr>
            <p:grpSp>
              <p:nvGrpSpPr>
                <p:cNvPr id="459" name="グループ化 458"/>
                <p:cNvGrpSpPr/>
                <p:nvPr/>
              </p:nvGrpSpPr>
              <p:grpSpPr>
                <a:xfrm>
                  <a:off x="1261023" y="3176243"/>
                  <a:ext cx="1829511" cy="3542768"/>
                  <a:chOff x="1261023" y="3176243"/>
                  <a:chExt cx="1829511" cy="3542768"/>
                </a:xfrm>
              </p:grpSpPr>
              <p:cxnSp>
                <p:nvCxnSpPr>
                  <p:cNvPr id="468" name="直線コネクタ 467"/>
                  <p:cNvCxnSpPr/>
                  <p:nvPr/>
                </p:nvCxnSpPr>
                <p:spPr>
                  <a:xfrm>
                    <a:off x="1261023" y="3176243"/>
                    <a:ext cx="9525" cy="186234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直線コネクタ 468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直線コネクタ 469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直線コネクタ 470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直線コネクタ 471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直線コネクタ 472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直線コネクタ 473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直線コネクタ 474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0" name="グループ化 459"/>
                <p:cNvGrpSpPr/>
                <p:nvPr/>
              </p:nvGrpSpPr>
              <p:grpSpPr>
                <a:xfrm flipH="1">
                  <a:off x="-545062" y="3533065"/>
                  <a:ext cx="1829511" cy="3185946"/>
                  <a:chOff x="1261023" y="3533065"/>
                  <a:chExt cx="1829511" cy="3185946"/>
                </a:xfrm>
              </p:grpSpPr>
              <p:cxnSp>
                <p:nvCxnSpPr>
                  <p:cNvPr id="461" name="直線コネクタ 460"/>
                  <p:cNvCxnSpPr/>
                  <p:nvPr/>
                </p:nvCxnSpPr>
                <p:spPr>
                  <a:xfrm flipH="1">
                    <a:off x="1280075" y="3533065"/>
                    <a:ext cx="698220" cy="1505522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直線コネクタ 461"/>
                  <p:cNvCxnSpPr/>
                  <p:nvPr/>
                </p:nvCxnSpPr>
                <p:spPr>
                  <a:xfrm flipH="1">
                    <a:off x="1280076" y="3942354"/>
                    <a:ext cx="1265254" cy="1096233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直線コネクタ 462"/>
                  <p:cNvCxnSpPr/>
                  <p:nvPr/>
                </p:nvCxnSpPr>
                <p:spPr>
                  <a:xfrm flipH="1">
                    <a:off x="1261023" y="4414837"/>
                    <a:ext cx="1829511" cy="62375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直線コネクタ 463"/>
                  <p:cNvCxnSpPr/>
                  <p:nvPr/>
                </p:nvCxnSpPr>
                <p:spPr>
                  <a:xfrm flipH="1" flipV="1">
                    <a:off x="1280077" y="5038587"/>
                    <a:ext cx="1670374" cy="18197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直線コネクタ 464"/>
                  <p:cNvCxnSpPr/>
                  <p:nvPr/>
                </p:nvCxnSpPr>
                <p:spPr>
                  <a:xfrm flipH="1" flipV="1">
                    <a:off x="1280077" y="5038587"/>
                    <a:ext cx="1414215" cy="867908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直線コネクタ 465"/>
                  <p:cNvCxnSpPr/>
                  <p:nvPr/>
                </p:nvCxnSpPr>
                <p:spPr>
                  <a:xfrm flipH="1" flipV="1">
                    <a:off x="1280077" y="5038587"/>
                    <a:ext cx="1125026" cy="1561691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直線コネクタ 466"/>
                  <p:cNvCxnSpPr/>
                  <p:nvPr/>
                </p:nvCxnSpPr>
                <p:spPr>
                  <a:xfrm flipH="1" flipV="1">
                    <a:off x="1280078" y="5038587"/>
                    <a:ext cx="324751" cy="1680424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16" name="円/楕円 115"/>
          <p:cNvSpPr/>
          <p:nvPr/>
        </p:nvSpPr>
        <p:spPr>
          <a:xfrm rot="18803390">
            <a:off x="576717" y="6050948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円/楕円 115"/>
          <p:cNvSpPr/>
          <p:nvPr/>
        </p:nvSpPr>
        <p:spPr>
          <a:xfrm rot="1810171">
            <a:off x="576717" y="5597404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4" name="円/楕円 115"/>
          <p:cNvSpPr/>
          <p:nvPr/>
        </p:nvSpPr>
        <p:spPr>
          <a:xfrm rot="18803390">
            <a:off x="576717" y="2983404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円/楕円 115"/>
          <p:cNvSpPr/>
          <p:nvPr/>
        </p:nvSpPr>
        <p:spPr>
          <a:xfrm rot="1810171">
            <a:off x="576717" y="2529860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円/楕円 115"/>
          <p:cNvSpPr/>
          <p:nvPr/>
        </p:nvSpPr>
        <p:spPr>
          <a:xfrm rot="18803390">
            <a:off x="576717" y="8946675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円/楕円 115"/>
          <p:cNvSpPr/>
          <p:nvPr/>
        </p:nvSpPr>
        <p:spPr>
          <a:xfrm rot="1810171">
            <a:off x="576717" y="8493131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円/楕円 115"/>
          <p:cNvSpPr/>
          <p:nvPr/>
        </p:nvSpPr>
        <p:spPr>
          <a:xfrm rot="18803390">
            <a:off x="6679636" y="6050947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円/楕円 115"/>
          <p:cNvSpPr/>
          <p:nvPr/>
        </p:nvSpPr>
        <p:spPr>
          <a:xfrm rot="1810171">
            <a:off x="6679636" y="5597403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円/楕円 115"/>
          <p:cNvSpPr/>
          <p:nvPr/>
        </p:nvSpPr>
        <p:spPr>
          <a:xfrm rot="18803390">
            <a:off x="6679636" y="2983403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1" name="円/楕円 115"/>
          <p:cNvSpPr/>
          <p:nvPr/>
        </p:nvSpPr>
        <p:spPr>
          <a:xfrm rot="1810171">
            <a:off x="6679636" y="2529859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円/楕円 115"/>
          <p:cNvSpPr/>
          <p:nvPr/>
        </p:nvSpPr>
        <p:spPr>
          <a:xfrm rot="18803390">
            <a:off x="6679636" y="8946674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円/楕円 115"/>
          <p:cNvSpPr/>
          <p:nvPr/>
        </p:nvSpPr>
        <p:spPr>
          <a:xfrm rot="1810171">
            <a:off x="6679636" y="8493130"/>
            <a:ext cx="218013" cy="280055"/>
          </a:xfrm>
          <a:custGeom>
            <a:avLst/>
            <a:gdLst/>
            <a:ahLst/>
            <a:cxnLst/>
            <a:rect l="l" t="t" r="r" b="b"/>
            <a:pathLst>
              <a:path w="1082650" h="1390749">
                <a:moveTo>
                  <a:pt x="433226" y="0"/>
                </a:moveTo>
                <a:lnTo>
                  <a:pt x="544981" y="125860"/>
                </a:lnTo>
                <a:lnTo>
                  <a:pt x="654987" y="1970"/>
                </a:lnTo>
                <a:cubicBezTo>
                  <a:pt x="899458" y="69252"/>
                  <a:pt x="1082650" y="351017"/>
                  <a:pt x="1082650" y="688304"/>
                </a:cubicBezTo>
                <a:cubicBezTo>
                  <a:pt x="1082650" y="1076254"/>
                  <a:pt x="840291" y="1390749"/>
                  <a:pt x="541325" y="1390749"/>
                </a:cubicBezTo>
                <a:cubicBezTo>
                  <a:pt x="242359" y="1390749"/>
                  <a:pt x="0" y="1076254"/>
                  <a:pt x="0" y="688304"/>
                </a:cubicBezTo>
                <a:cubicBezTo>
                  <a:pt x="0" y="348406"/>
                  <a:pt x="186040" y="64893"/>
                  <a:pt x="43322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D3EF"/>
              </a:gs>
              <a:gs pos="0">
                <a:srgbClr val="FF66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39029" y="1579103"/>
            <a:ext cx="1365483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テキストを入力してください。テキストを入力してください。テキストを入力してください。</a:t>
            </a: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4755683" y="1602853"/>
            <a:ext cx="1365483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テキストを入力してください。テキストを入力してください。テキストを</a:t>
            </a:r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1439029" y="4510224"/>
            <a:ext cx="1365483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テキストを入力してください。テキストを入力してください。テキストを入力してください。</a:t>
            </a: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4755683" y="4533974"/>
            <a:ext cx="1365483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テキストを入力してください。テキストを入力してください。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1439029" y="7643151"/>
            <a:ext cx="1365483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テキストを入力してください。テキストを入力してください。テキストを入力してください。</a:t>
            </a: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4755683" y="7709433"/>
            <a:ext cx="1365483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テキストを入力してください。テキストを入力してください。テキストを入力してください。</a:t>
            </a:r>
          </a:p>
        </p:txBody>
      </p:sp>
      <p:pic>
        <p:nvPicPr>
          <p:cNvPr id="267" name="図 2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1" y="131443"/>
            <a:ext cx="2620319" cy="3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2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5" y="1540056"/>
            <a:ext cx="1220029" cy="25236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36" y="1540055"/>
            <a:ext cx="1739115" cy="262630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17" y="1563576"/>
            <a:ext cx="1390237" cy="25492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76" y="1563576"/>
            <a:ext cx="1243541" cy="25236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2" y="5413025"/>
            <a:ext cx="1995936" cy="233555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59" y="5179798"/>
            <a:ext cx="1586559" cy="27424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81" y="5060137"/>
            <a:ext cx="1961677" cy="27132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01" y="4034720"/>
            <a:ext cx="1540476" cy="388752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3EAEB"/>
              </a:clrFrom>
              <a:clrTo>
                <a:srgbClr val="F3EAE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17" b="97521" l="9969" r="89875">
                        <a14:foregroundMark x1="44981" y1="80592" x2="59108" y2="80592"/>
                        <a14:foregroundMark x1="33829" y1="81250" x2="43494" y2="93421"/>
                        <a14:foregroundMark x1="42751" y1="89803" x2="53532" y2="96711"/>
                        <a14:foregroundMark x1="67658" y1="87500" x2="56506" y2="96711"/>
                        <a14:backgroundMark x1="69938" y1="90083" x2="60436" y2="98485"/>
                        <a14:backgroundMark x1="62928" y1="96281" x2="37227" y2="97383"/>
                        <a14:backgroundMark x1="37227" y1="96281" x2="30218" y2="86364"/>
                        <a14:backgroundMark x1="67913" y1="91185" x2="69626" y2="86088"/>
                        <a14:backgroundMark x1="30997" y1="88292" x2="29283" y2="84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6" y="418898"/>
            <a:ext cx="1118892" cy="126528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186" b="90164" l="9673" r="89881">
                        <a14:backgroundMark x1="58929" y1="77322" x2="42411" y2="86475"/>
                        <a14:backgroundMark x1="61310" y1="76093" x2="64435" y2="84699"/>
                        <a14:backgroundMark x1="66667" y1="84153" x2="67262" y2="87022"/>
                        <a14:backgroundMark x1="61756" y1="75546" x2="61310" y2="78142"/>
                        <a14:backgroundMark x1="62054" y1="74454" x2="62054" y2="75273"/>
                        <a14:backgroundMark x1="29613" y1="72404" x2="29315" y2="79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1503">
            <a:off x="2335186" y="518900"/>
            <a:ext cx="1285483" cy="140025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186" b="90164" l="9673" r="89881">
                        <a14:backgroundMark x1="58929" y1="77322" x2="42411" y2="86475"/>
                        <a14:backgroundMark x1="61310" y1="76093" x2="64435" y2="84699"/>
                        <a14:backgroundMark x1="66667" y1="84153" x2="67262" y2="87022"/>
                        <a14:backgroundMark x1="61756" y1="75546" x2="61310" y2="78142"/>
                        <a14:backgroundMark x1="62054" y1="74454" x2="62054" y2="75273"/>
                        <a14:backgroundMark x1="29613" y1="72404" x2="29315" y2="79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468">
            <a:off x="4340420" y="4515176"/>
            <a:ext cx="1285483" cy="140025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6" y="8922293"/>
            <a:ext cx="2276815" cy="135000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186" b="90164" l="9673" r="89881">
                        <a14:backgroundMark x1="58929" y1="77322" x2="42411" y2="86475"/>
                        <a14:backgroundMark x1="61310" y1="76093" x2="64435" y2="84699"/>
                        <a14:backgroundMark x1="66667" y1="84153" x2="67262" y2="87022"/>
                        <a14:backgroundMark x1="61756" y1="75546" x2="61310" y2="78142"/>
                        <a14:backgroundMark x1="62054" y1="74454" x2="62054" y2="75273"/>
                        <a14:backgroundMark x1="29613" y1="72404" x2="29315" y2="79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94" y="7977998"/>
            <a:ext cx="1285483" cy="1400258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21" y="8680992"/>
            <a:ext cx="2447261" cy="149922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186" b="90164" l="9673" r="89881">
                        <a14:backgroundMark x1="58929" y1="77322" x2="42411" y2="86475"/>
                        <a14:backgroundMark x1="61310" y1="76093" x2="64435" y2="84699"/>
                        <a14:backgroundMark x1="66667" y1="84153" x2="67262" y2="87022"/>
                        <a14:backgroundMark x1="61756" y1="75546" x2="61310" y2="78142"/>
                        <a14:backgroundMark x1="62054" y1="74454" x2="62054" y2="75273"/>
                        <a14:backgroundMark x1="29613" y1="72404" x2="29315" y2="79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1503">
            <a:off x="5895697" y="518900"/>
            <a:ext cx="1285483" cy="140025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186" b="90164" l="9673" r="89881">
                        <a14:backgroundMark x1="58929" y1="77322" x2="42411" y2="86475"/>
                        <a14:backgroundMark x1="61310" y1="76093" x2="64435" y2="84699"/>
                        <a14:backgroundMark x1="66667" y1="84153" x2="67262" y2="87022"/>
                        <a14:backgroundMark x1="61756" y1="75546" x2="61310" y2="78142"/>
                        <a14:backgroundMark x1="62054" y1="74454" x2="62054" y2="75273"/>
                        <a14:backgroundMark x1="29613" y1="72404" x2="29315" y2="79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84" y="4212277"/>
            <a:ext cx="1285483" cy="1400258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3EAEB"/>
              </a:clrFrom>
              <a:clrTo>
                <a:srgbClr val="F3EAE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17" b="97521" l="9969" r="89875">
                        <a14:foregroundMark x1="44981" y1="80592" x2="59108" y2="80592"/>
                        <a14:foregroundMark x1="33829" y1="81250" x2="43494" y2="93421"/>
                        <a14:foregroundMark x1="42751" y1="89803" x2="53532" y2="96711"/>
                        <a14:foregroundMark x1="67658" y1="87500" x2="56506" y2="96711"/>
                        <a14:backgroundMark x1="69938" y1="90083" x2="60436" y2="98485"/>
                        <a14:backgroundMark x1="62928" y1="96281" x2="37227" y2="97383"/>
                        <a14:backgroundMark x1="37227" y1="96281" x2="30218" y2="86364"/>
                        <a14:backgroundMark x1="67913" y1="91185" x2="69626" y2="86088"/>
                        <a14:backgroundMark x1="30997" y1="88292" x2="29283" y2="84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67" y="418898"/>
            <a:ext cx="1118892" cy="126528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3EAEB"/>
              </a:clrFrom>
              <a:clrTo>
                <a:srgbClr val="F3EAE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17" b="97521" l="9969" r="89875">
                        <a14:foregroundMark x1="44981" y1="80592" x2="59108" y2="80592"/>
                        <a14:foregroundMark x1="33829" y1="81250" x2="43494" y2="93421"/>
                        <a14:foregroundMark x1="42751" y1="89803" x2="53532" y2="96711"/>
                        <a14:foregroundMark x1="67658" y1="87500" x2="56506" y2="96711"/>
                        <a14:backgroundMark x1="69938" y1="90083" x2="60436" y2="98485"/>
                        <a14:backgroundMark x1="62928" y1="96281" x2="37227" y2="97383"/>
                        <a14:backgroundMark x1="37227" y1="96281" x2="30218" y2="86364"/>
                        <a14:backgroundMark x1="67913" y1="91185" x2="69626" y2="86088"/>
                        <a14:backgroundMark x1="30997" y1="88292" x2="29283" y2="84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2872">
            <a:off x="745613" y="4365781"/>
            <a:ext cx="1118892" cy="126528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3EAEB"/>
              </a:clrFrom>
              <a:clrTo>
                <a:srgbClr val="F3EAE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17" b="97521" l="9969" r="89875">
                        <a14:foregroundMark x1="44981" y1="80592" x2="59108" y2="80592"/>
                        <a14:foregroundMark x1="33829" y1="81250" x2="43494" y2="93421"/>
                        <a14:foregroundMark x1="42751" y1="89803" x2="53532" y2="96711"/>
                        <a14:foregroundMark x1="67658" y1="87500" x2="56506" y2="96711"/>
                        <a14:backgroundMark x1="69938" y1="90083" x2="60436" y2="98485"/>
                        <a14:backgroundMark x1="62928" y1="96281" x2="37227" y2="97383"/>
                        <a14:backgroundMark x1="37227" y1="96281" x2="30218" y2="86364"/>
                        <a14:backgroundMark x1="67913" y1="91185" x2="69626" y2="86088"/>
                        <a14:backgroundMark x1="30997" y1="88292" x2="29283" y2="84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2872">
            <a:off x="5551699" y="4447456"/>
            <a:ext cx="1118892" cy="126528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3EAEB"/>
              </a:clrFrom>
              <a:clrTo>
                <a:srgbClr val="F3EAE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17" b="97521" l="9969" r="89875">
                        <a14:foregroundMark x1="44981" y1="80592" x2="59108" y2="80592"/>
                        <a14:foregroundMark x1="33829" y1="81250" x2="43494" y2="93421"/>
                        <a14:foregroundMark x1="42751" y1="89803" x2="53532" y2="96711"/>
                        <a14:foregroundMark x1="67658" y1="87500" x2="56506" y2="96711"/>
                        <a14:backgroundMark x1="69938" y1="90083" x2="60436" y2="98485"/>
                        <a14:backgroundMark x1="62928" y1="96281" x2="37227" y2="97383"/>
                        <a14:backgroundMark x1="37227" y1="96281" x2="30218" y2="86364"/>
                        <a14:backgroundMark x1="67913" y1="91185" x2="69626" y2="86088"/>
                        <a14:backgroundMark x1="30997" y1="88292" x2="29283" y2="84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977">
            <a:off x="4766537" y="7746608"/>
            <a:ext cx="1118892" cy="126528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5" y="148104"/>
            <a:ext cx="1496952" cy="3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1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11143_ppt_graduation_yosegaki</Template>
  <TotalTime>17</TotalTime>
  <Words>126</Words>
  <Application>Microsoft Office PowerPoint</Application>
  <PresentationFormat>ユーザー設定</PresentationFormat>
  <Paragraphs>13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梶原裕希</dc:creator>
  <cp:lastModifiedBy>梶原裕希</cp:lastModifiedBy>
  <cp:revision>2</cp:revision>
  <cp:lastPrinted>2018-03-16T03:06:44Z</cp:lastPrinted>
  <dcterms:created xsi:type="dcterms:W3CDTF">2018-03-16T02:50:51Z</dcterms:created>
  <dcterms:modified xsi:type="dcterms:W3CDTF">2018-03-16T03:08:14Z</dcterms:modified>
</cp:coreProperties>
</file>