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164AE-C02C-40D8-B5A1-48B1DC784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6E219A-89B7-4C7E-8121-C9C5E040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66C49E-7ACF-4637-8FCD-D5A98F57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FDB6-4F2C-4CBD-A576-88639F5806DF}" type="datetimeFigureOut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60EDC2-8C20-4A25-998F-6044655E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5F66C2-94C8-41E2-AF71-97685114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94AC-A4E2-485F-8192-6D7ABFA3D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82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FBA41A-1CBF-4A79-B763-4C01BFDE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3ACD6F-5993-42D3-B6A9-CA5E16EC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9AABDA-D91B-42BB-8749-FE38EA08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FDB6-4F2C-4CBD-A576-88639F5806DF}" type="datetimeFigureOut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B4C098-349E-4127-BFB3-97BA9EB2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A6D5AE-1993-49A6-BADB-1FF78053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94AC-A4E2-485F-8192-6D7ABFA3D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52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B3E329-8F79-4111-BDE1-BF4D19E9D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DBBBC9-6E2C-4247-8F60-09E266734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B2C5DD-C042-4A3B-8F4D-45EF6F54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FDB6-4F2C-4CBD-A576-88639F5806DF}" type="datetimeFigureOut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106096-0032-40B8-B517-8830C075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4BCB61-4937-4006-8CDB-1EF74B33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94AC-A4E2-485F-8192-6D7ABFA3D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93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11BF9-4860-4AEF-9440-3E96C067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D512E3-269D-4283-B7E2-A91DDAE1C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03DD78-F7BD-413B-B442-0080B23A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FDB6-4F2C-4CBD-A576-88639F5806DF}" type="datetimeFigureOut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911333-7833-4076-ACC1-DAD6FC79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55A19C-9A1A-4640-8B75-FB7D9D6E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94AC-A4E2-485F-8192-6D7ABFA3D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67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A64016-2D38-4CE9-A683-DAFF0E66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BEEEC9-55B3-48A4-A168-C49E6E40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EEA09D-4F29-422F-A917-5018861B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FDB6-4F2C-4CBD-A576-88639F5806DF}" type="datetimeFigureOut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A531BA-8F4A-46CF-8764-8A46E6A6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6598F9-26E5-4C53-93B2-D4B90A77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94AC-A4E2-485F-8192-6D7ABFA3D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02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D952B-ACCB-4F66-AEB7-D03BFD6C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FCD853-A37C-4A52-B0F6-52E0767EC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6595CF-DE7A-4D1B-8C88-FE9EBB259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5060A8-7E67-4F16-91F9-D9AA67B3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FDB6-4F2C-4CBD-A576-88639F5806DF}" type="datetimeFigureOut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2A18B4-C459-4730-9067-F7353E6E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35AD19-F8CD-4617-A90E-E4C8DFC2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94AC-A4E2-485F-8192-6D7ABFA3D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86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A3FCD7-FFE0-48F0-A480-0191E83D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92698D-8CDF-44BA-BCB0-5D9E1B376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6A8B95-1E4F-476C-804F-5BA63B089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4FF297-EB84-4CD9-AE2E-C0E7E862B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CD5E434-1CBE-424F-AAE1-7E7ED2F89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D7C3226-4725-43FD-99C2-7936D733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FDB6-4F2C-4CBD-A576-88639F5806DF}" type="datetimeFigureOut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72C20E0-941B-46DB-A34A-8D40609D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2CC1C7-AA47-43F2-B76C-DC6E0155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94AC-A4E2-485F-8192-6D7ABFA3D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79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96275-53A9-45BF-8914-A7E138FC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E35D72-E672-4E35-B4E3-8ADFE88C0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FDB6-4F2C-4CBD-A576-88639F5806DF}" type="datetimeFigureOut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9C4898-2DDE-4D60-AF9D-C76A45F5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5D8CA0-6FB9-424B-9BFB-183A85B0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94AC-A4E2-485F-8192-6D7ABFA3D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58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C27254-35F1-4F9E-ACF4-C2A0480D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FDB6-4F2C-4CBD-A576-88639F5806DF}" type="datetimeFigureOut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C732C8-5DB4-4BE9-B9AC-02F95D37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168F36-5DDD-4A23-A70A-E8C9429F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94AC-A4E2-485F-8192-6D7ABFA3D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05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C2CD8-AA30-49E9-8425-B2385FF1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3B125E-9027-4836-813C-BEB187E33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D43003-30BD-4E40-8D16-ECEA96DC4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68EE11-CFD9-4B86-958C-A82FB3B34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FDB6-4F2C-4CBD-A576-88639F5806DF}" type="datetimeFigureOut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D42A82-2596-433F-AB1C-D66D62B6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2D271F-45BB-4FA6-ADE0-B7ECAABF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94AC-A4E2-485F-8192-6D7ABFA3D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14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8A503-48EA-4E07-ABBA-0E3E0836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30FBBD6-B323-43F8-B647-27AFD3058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50A8D8-04A0-4538-BC48-8EBB3E4D7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62C888-2661-47A9-BBAC-9B38CF50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FDB6-4F2C-4CBD-A576-88639F5806DF}" type="datetimeFigureOut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00D344-4325-4C58-BD48-5C400D32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8D602D-C110-4D88-85AD-4B380486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94AC-A4E2-485F-8192-6D7ABFA3D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75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269CB0-C994-42BE-B029-44C1AB0B4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EB1D7E-CA80-4D13-9762-DBF1A3DC3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79AC2F-5649-42CA-8E5A-3FF633C2A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5FDB6-4F2C-4CBD-A576-88639F5806DF}" type="datetimeFigureOut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DC1B32-F841-4F1C-91CC-258CD8350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598345-1D32-4606-9ACD-AAAA98969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94AC-A4E2-485F-8192-6D7ABFA3D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26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9355EF75-3B14-4F14-BE73-CEB70DC51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13426"/>
              </p:ext>
            </p:extLst>
          </p:nvPr>
        </p:nvGraphicFramePr>
        <p:xfrm>
          <a:off x="425668" y="577776"/>
          <a:ext cx="11272345" cy="3571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54469">
                  <a:extLst>
                    <a:ext uri="{9D8B030D-6E8A-4147-A177-3AD203B41FA5}">
                      <a16:colId xmlns:a16="http://schemas.microsoft.com/office/drawing/2014/main" val="1674166678"/>
                    </a:ext>
                  </a:extLst>
                </a:gridCol>
                <a:gridCol w="2254469">
                  <a:extLst>
                    <a:ext uri="{9D8B030D-6E8A-4147-A177-3AD203B41FA5}">
                      <a16:colId xmlns:a16="http://schemas.microsoft.com/office/drawing/2014/main" val="370393677"/>
                    </a:ext>
                  </a:extLst>
                </a:gridCol>
                <a:gridCol w="2254469">
                  <a:extLst>
                    <a:ext uri="{9D8B030D-6E8A-4147-A177-3AD203B41FA5}">
                      <a16:colId xmlns:a16="http://schemas.microsoft.com/office/drawing/2014/main" val="4017617921"/>
                    </a:ext>
                  </a:extLst>
                </a:gridCol>
                <a:gridCol w="2254469">
                  <a:extLst>
                    <a:ext uri="{9D8B030D-6E8A-4147-A177-3AD203B41FA5}">
                      <a16:colId xmlns:a16="http://schemas.microsoft.com/office/drawing/2014/main" val="3634979921"/>
                    </a:ext>
                  </a:extLst>
                </a:gridCol>
                <a:gridCol w="2254469">
                  <a:extLst>
                    <a:ext uri="{9D8B030D-6E8A-4147-A177-3AD203B41FA5}">
                      <a16:colId xmlns:a16="http://schemas.microsoft.com/office/drawing/2014/main" val="1220832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第二回試走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第三回試走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２月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10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業務内容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‣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開催日時、コース検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 討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‣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交通手段の確認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‣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地域の方々への周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  知資料作成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‣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周知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‣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本大会コース確定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 後、コース作成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‣N/G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クラス受付場　　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 所の提供依頼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‣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おつり、貸しコンパス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  </a:t>
                      </a:r>
                      <a:r>
                        <a:rPr kumimoji="1" lang="ja-JP" altLang="en-US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の共有のお願い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‣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資材リスト作成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‣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初心者説明資料改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 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05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連携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競責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会場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渉外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競責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併設大会責任者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受付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資材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256739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5702FDB-992F-4CF6-8E55-C2A0586AC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142543"/>
              </p:ext>
            </p:extLst>
          </p:nvPr>
        </p:nvGraphicFramePr>
        <p:xfrm>
          <a:off x="425667" y="4167644"/>
          <a:ext cx="11272345" cy="1930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54469">
                  <a:extLst>
                    <a:ext uri="{9D8B030D-6E8A-4147-A177-3AD203B41FA5}">
                      <a16:colId xmlns:a16="http://schemas.microsoft.com/office/drawing/2014/main" val="3780978815"/>
                    </a:ext>
                  </a:extLst>
                </a:gridCol>
                <a:gridCol w="2254469">
                  <a:extLst>
                    <a:ext uri="{9D8B030D-6E8A-4147-A177-3AD203B41FA5}">
                      <a16:colId xmlns:a16="http://schemas.microsoft.com/office/drawing/2014/main" val="1325404241"/>
                    </a:ext>
                  </a:extLst>
                </a:gridCol>
                <a:gridCol w="2254469">
                  <a:extLst>
                    <a:ext uri="{9D8B030D-6E8A-4147-A177-3AD203B41FA5}">
                      <a16:colId xmlns:a16="http://schemas.microsoft.com/office/drawing/2014/main" val="3718511"/>
                    </a:ext>
                  </a:extLst>
                </a:gridCol>
                <a:gridCol w="2254469">
                  <a:extLst>
                    <a:ext uri="{9D8B030D-6E8A-4147-A177-3AD203B41FA5}">
                      <a16:colId xmlns:a16="http://schemas.microsoft.com/office/drawing/2014/main" val="254781064"/>
                    </a:ext>
                  </a:extLst>
                </a:gridCol>
                <a:gridCol w="2254469">
                  <a:extLst>
                    <a:ext uri="{9D8B030D-6E8A-4147-A177-3AD203B41FA5}">
                      <a16:colId xmlns:a16="http://schemas.microsoft.com/office/drawing/2014/main" val="3509678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二週間前準備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一週間前準備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前日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当日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67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業務内容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‣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要項・プログラムの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 相談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‣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コースの現地確認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‣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資材の確認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‣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記念品の作製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‣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当日の動き確認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‣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設置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‣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受付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‣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スタート／フィニッシュ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‣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撤収、後片付け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31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連携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併設大会責任者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57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89</Words>
  <Application>Microsoft Office PowerPoint</Application>
  <PresentationFormat>ワイド画面</PresentationFormat>
  <Paragraphs>49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KAJIHARA-PC</dc:creator>
  <cp:lastModifiedBy> </cp:lastModifiedBy>
  <cp:revision>3</cp:revision>
  <dcterms:created xsi:type="dcterms:W3CDTF">2018-04-04T08:27:21Z</dcterms:created>
  <dcterms:modified xsi:type="dcterms:W3CDTF">2018-04-04T08:50:33Z</dcterms:modified>
</cp:coreProperties>
</file>