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327650" cy="7559675"/>
  <p:notesSz cx="6888163" cy="10020300"/>
  <p:defaultTextStyle>
    <a:defPPr>
      <a:defRPr lang="ja-JP"/>
    </a:defPPr>
    <a:lvl1pPr marL="0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351404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702807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054211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1405614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1757018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2108420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2459823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2811227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527" userDrawn="1">
          <p15:clr>
            <a:srgbClr val="A4A3A4"/>
          </p15:clr>
        </p15:guide>
        <p15:guide id="5" orient="horz" pos="148" userDrawn="1">
          <p15:clr>
            <a:srgbClr val="A4A3A4"/>
          </p15:clr>
        </p15:guide>
        <p15:guide id="6" pos="1678" userDrawn="1">
          <p15:clr>
            <a:srgbClr val="A4A3A4"/>
          </p15:clr>
        </p15:guide>
        <p15:guide id="7" orient="horz" pos="2381" userDrawn="1">
          <p15:clr>
            <a:srgbClr val="A4A3A4"/>
          </p15:clr>
        </p15:guide>
        <p15:guide id="9" orient="horz" pos="1308" userDrawn="1">
          <p15:clr>
            <a:srgbClr val="A4A3A4"/>
          </p15:clr>
        </p15:guide>
        <p15:guide id="10" orient="horz" pos="4678" userDrawn="1">
          <p15:clr>
            <a:srgbClr val="A4A3A4"/>
          </p15:clr>
        </p15:guide>
        <p15:guide id="12" pos="92" userDrawn="1">
          <p15:clr>
            <a:srgbClr val="A4A3A4"/>
          </p15:clr>
        </p15:guide>
        <p15:guide id="13" pos="2999" userDrawn="1">
          <p15:clr>
            <a:srgbClr val="A4A3A4"/>
          </p15:clr>
        </p15:guide>
        <p15:guide id="14" pos="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00"/>
    <a:srgbClr val="003600"/>
    <a:srgbClr val="006000"/>
    <a:srgbClr val="40AE5D"/>
    <a:srgbClr val="00C700"/>
    <a:srgbClr val="F1FABC"/>
    <a:srgbClr val="43FF43"/>
    <a:srgbClr val="E4F67A"/>
    <a:srgbClr val="C4F3A1"/>
    <a:srgbClr val="86B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148" y="78"/>
      </p:cViewPr>
      <p:guideLst>
        <p:guide orient="horz" pos="4527"/>
        <p:guide orient="horz" pos="148"/>
        <p:guide pos="1678"/>
        <p:guide orient="horz" pos="2381"/>
        <p:guide orient="horz" pos="1308"/>
        <p:guide orient="horz" pos="4678"/>
        <p:guide pos="92"/>
        <p:guide pos="2999"/>
        <p:guide pos="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353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430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94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1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2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046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4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9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4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50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826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4FB1-DA20-4E74-8A81-A071C1E50EAF}" type="datetimeFigureOut">
              <a:rPr kumimoji="1" lang="ja-JP" altLang="en-US" smtClean="0"/>
              <a:t>2016/3/11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7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kumimoji="1"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.emf"/><Relationship Id="rId4" Type="http://schemas.openxmlformats.org/officeDocument/2006/relationships/image" Target="../media/image4.png"/><Relationship Id="rId9" Type="http://schemas.openxmlformats.org/officeDocument/2006/relationships/package" Target="../embeddings/Microsoft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769" y="1295944"/>
            <a:ext cx="4133794" cy="4133794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227" tIns="43614" rIns="87227" bIns="436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716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2015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5863"/>
              </p:ext>
            </p:extLst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6" imgW="6253992" imgH="6125613" progId="Word.Document.12">
                  <p:embed/>
                </p:oleObj>
              </mc:Choice>
              <mc:Fallback>
                <p:oleObj name="Document" r:id="rId6" imgW="6253992" imgH="6125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日本学生オリエンテーリング連盟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会長   河合 利幸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2015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実行委員長　池田 純也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87904"/>
              </p:ext>
            </p:extLst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9" imgW="6227375" imgH="1141430" progId="Word.Document.12">
                  <p:embed/>
                </p:oleObj>
              </mc:Choice>
              <mc:Fallback>
                <p:oleObj name="Document" r:id="rId9" imgW="6227375" imgH="1141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t="32091" r="12709" b="29219"/>
          <a:stretch/>
        </p:blipFill>
        <p:spPr>
          <a:xfrm>
            <a:off x="3664813" y="5198547"/>
            <a:ext cx="1059750" cy="90769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86897" y="5652397"/>
            <a:ext cx="1803699" cy="327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平成</a:t>
            </a:r>
            <a:r>
              <a:rPr lang="en-US" altLang="ja-JP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28</a:t>
            </a:r>
            <a:r>
              <a:rPr lang="ja-JP" altLang="en-US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12</a:t>
            </a:r>
            <a:r>
              <a:rPr lang="ja-JP" altLang="en-US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solidFill>
                <a:prstClr val="black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31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HG正楷書体-PRO</vt:lpstr>
      <vt:lpstr>ＭＳ Ｐゴシック</vt:lpstr>
      <vt:lpstr>Arial</vt:lpstr>
      <vt:lpstr>Calibri</vt:lpstr>
      <vt:lpstr>Calibri Light</vt:lpstr>
      <vt:lpstr>Office テーマ</vt:lpstr>
      <vt:lpstr>Document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yuto sakaizawa</dc:creator>
  <cp:lastModifiedBy>yuto sakaizawa</cp:lastModifiedBy>
  <cp:revision>56</cp:revision>
  <cp:lastPrinted>2016-03-10T14:47:58Z</cp:lastPrinted>
  <dcterms:created xsi:type="dcterms:W3CDTF">2016-02-07T09:03:18Z</dcterms:created>
  <dcterms:modified xsi:type="dcterms:W3CDTF">2016-03-10T15:34:33Z</dcterms:modified>
</cp:coreProperties>
</file>