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handoutMasterIdLst>
    <p:handoutMasterId r:id="rId23"/>
  </p:handoutMasterIdLst>
  <p:sldIdLst>
    <p:sldId id="256" r:id="rId2"/>
    <p:sldId id="287" r:id="rId3"/>
    <p:sldId id="257" r:id="rId4"/>
    <p:sldId id="271" r:id="rId5"/>
    <p:sldId id="272" r:id="rId6"/>
    <p:sldId id="288" r:id="rId7"/>
    <p:sldId id="259" r:id="rId8"/>
    <p:sldId id="274" r:id="rId9"/>
    <p:sldId id="275" r:id="rId10"/>
    <p:sldId id="261" r:id="rId11"/>
    <p:sldId id="278" r:id="rId12"/>
    <p:sldId id="262" r:id="rId13"/>
    <p:sldId id="279" r:id="rId14"/>
    <p:sldId id="280" r:id="rId15"/>
    <p:sldId id="282" r:id="rId16"/>
    <p:sldId id="260" r:id="rId17"/>
    <p:sldId id="268" r:id="rId18"/>
    <p:sldId id="283" r:id="rId19"/>
    <p:sldId id="286" r:id="rId20"/>
    <p:sldId id="284" r:id="rId2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FFFF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238" autoAdjust="0"/>
  </p:normalViewPr>
  <p:slideViewPr>
    <p:cSldViewPr snapToGrid="0">
      <p:cViewPr>
        <p:scale>
          <a:sx n="66" d="100"/>
          <a:sy n="66" d="100"/>
        </p:scale>
        <p:origin x="1530" y="198"/>
      </p:cViewPr>
      <p:guideLst/>
    </p:cSldViewPr>
  </p:slideViewPr>
  <p:notesTextViewPr>
    <p:cViewPr>
      <p:scale>
        <a:sx n="3" d="2"/>
        <a:sy n="3" d="2"/>
      </p:scale>
      <p:origin x="0" y="0"/>
    </p:cViewPr>
  </p:notesTextViewPr>
  <p:notesViewPr>
    <p:cSldViewPr snapToGrid="0">
      <p:cViewPr varScale="1">
        <p:scale>
          <a:sx n="69" d="100"/>
          <a:sy n="69" d="100"/>
        </p:scale>
        <p:origin x="326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A6EE975-A02B-45FC-9686-562DC159E6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84CFA524-4639-4EB3-9ABD-A483408CBA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16ACBB8-6D49-4BDE-88BE-8F4246F050A3}" type="datetimeFigureOut">
              <a:rPr kumimoji="1" lang="ja-JP" altLang="en-US" smtClean="0"/>
              <a:t>2018/2/16</a:t>
            </a:fld>
            <a:endParaRPr kumimoji="1" lang="ja-JP" altLang="en-US"/>
          </a:p>
        </p:txBody>
      </p:sp>
      <p:sp>
        <p:nvSpPr>
          <p:cNvPr id="4" name="フッター プレースホルダー 3">
            <a:extLst>
              <a:ext uri="{FF2B5EF4-FFF2-40B4-BE49-F238E27FC236}">
                <a16:creationId xmlns:a16="http://schemas.microsoft.com/office/drawing/2014/main" id="{F0624371-BDB7-4186-A6B5-D4F8CB17B9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7F006846-E314-43EB-B7D1-E065219954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A70487-12BD-4231-9CF3-EF67E11324A7}" type="slidenum">
              <a:rPr kumimoji="1" lang="ja-JP" altLang="en-US" smtClean="0"/>
              <a:t>‹#›</a:t>
            </a:fld>
            <a:endParaRPr kumimoji="1" lang="ja-JP" altLang="en-US"/>
          </a:p>
        </p:txBody>
      </p:sp>
    </p:spTree>
    <p:extLst>
      <p:ext uri="{BB962C8B-B14F-4D97-AF65-F5344CB8AC3E}">
        <p14:creationId xmlns:p14="http://schemas.microsoft.com/office/powerpoint/2010/main" val="3295473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78B78-3E32-4FB7-852C-6FB35C379A2B}" type="datetimeFigureOut">
              <a:rPr kumimoji="1" lang="ja-JP" altLang="en-US" smtClean="0"/>
              <a:t>2018/2/16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80DE6-E767-48DC-9C22-6B067B3D5A10}" type="slidenum">
              <a:rPr kumimoji="1" lang="ja-JP" altLang="en-US" smtClean="0"/>
              <a:t>‹#›</a:t>
            </a:fld>
            <a:endParaRPr kumimoji="1" lang="ja-JP" altLang="en-US"/>
          </a:p>
        </p:txBody>
      </p:sp>
    </p:spTree>
    <p:extLst>
      <p:ext uri="{BB962C8B-B14F-4D97-AF65-F5344CB8AC3E}">
        <p14:creationId xmlns:p14="http://schemas.microsoft.com/office/powerpoint/2010/main" val="86158700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コンピューテーショナルフォトグラフィに基づく</a:t>
            </a:r>
            <a:r>
              <a:rPr kumimoji="1" lang="en-US" altLang="ja-JP" dirty="0"/>
              <a:t>3</a:t>
            </a:r>
            <a:r>
              <a:rPr kumimoji="1" lang="ja-JP" altLang="en-US" dirty="0"/>
              <a:t>次元計測による物体認識手法と題しまして、地域情報研究室の梶原裕希が発表いたします。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a:t>
            </a:fld>
            <a:endParaRPr kumimoji="1" lang="ja-JP" altLang="en-US"/>
          </a:p>
        </p:txBody>
      </p:sp>
    </p:spTree>
    <p:extLst>
      <p:ext uri="{BB962C8B-B14F-4D97-AF65-F5344CB8AC3E}">
        <p14:creationId xmlns:p14="http://schemas.microsoft.com/office/powerpoint/2010/main" val="3713278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3</a:t>
            </a:fld>
            <a:endParaRPr kumimoji="1" lang="ja-JP" altLang="en-US"/>
          </a:p>
        </p:txBody>
      </p:sp>
    </p:spTree>
    <p:extLst>
      <p:ext uri="{BB962C8B-B14F-4D97-AF65-F5344CB8AC3E}">
        <p14:creationId xmlns:p14="http://schemas.microsoft.com/office/powerpoint/2010/main" val="1152499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7</a:t>
            </a:fld>
            <a:endParaRPr kumimoji="1" lang="ja-JP" altLang="en-US"/>
          </a:p>
        </p:txBody>
      </p:sp>
    </p:spTree>
    <p:extLst>
      <p:ext uri="{BB962C8B-B14F-4D97-AF65-F5344CB8AC3E}">
        <p14:creationId xmlns:p14="http://schemas.microsoft.com/office/powerpoint/2010/main" val="2351470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8</a:t>
            </a:fld>
            <a:endParaRPr kumimoji="1" lang="ja-JP" altLang="en-US"/>
          </a:p>
        </p:txBody>
      </p:sp>
    </p:spTree>
    <p:extLst>
      <p:ext uri="{BB962C8B-B14F-4D97-AF65-F5344CB8AC3E}">
        <p14:creationId xmlns:p14="http://schemas.microsoft.com/office/powerpoint/2010/main" val="3969097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9</a:t>
            </a:fld>
            <a:endParaRPr kumimoji="1" lang="ja-JP" altLang="en-US"/>
          </a:p>
        </p:txBody>
      </p:sp>
    </p:spTree>
    <p:extLst>
      <p:ext uri="{BB962C8B-B14F-4D97-AF65-F5344CB8AC3E}">
        <p14:creationId xmlns:p14="http://schemas.microsoft.com/office/powerpoint/2010/main" val="485304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20</a:t>
            </a:fld>
            <a:endParaRPr kumimoji="1" lang="ja-JP" altLang="en-US"/>
          </a:p>
        </p:txBody>
      </p:sp>
    </p:spTree>
    <p:extLst>
      <p:ext uri="{BB962C8B-B14F-4D97-AF65-F5344CB8AC3E}">
        <p14:creationId xmlns:p14="http://schemas.microsoft.com/office/powerpoint/2010/main" val="3200173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4CF46D-851B-49D8-B855-D5968A3CFD41}"/>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5CFCFFF5-5923-44F5-9E39-3ACD1F33D20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B9516CC-0E22-47A3-944A-A9712C922ED3}"/>
              </a:ext>
            </a:extLst>
          </p:cNvPr>
          <p:cNvSpPr>
            <a:spLocks noGrp="1"/>
          </p:cNvSpPr>
          <p:nvPr>
            <p:ph type="dt" sz="half" idx="10"/>
          </p:nvPr>
        </p:nvSpPr>
        <p:spPr/>
        <p:txBody>
          <a:bodyPr/>
          <a:lstStyle/>
          <a:p>
            <a:fld id="{D1444EEF-10C0-4763-8A6D-09C03F914823}" type="datetimeFigureOut">
              <a:rPr kumimoji="1" lang="ja-JP" altLang="en-US" smtClean="0"/>
              <a:t>2018/2/16</a:t>
            </a:fld>
            <a:endParaRPr kumimoji="1" lang="ja-JP" altLang="en-US"/>
          </a:p>
        </p:txBody>
      </p:sp>
      <p:sp>
        <p:nvSpPr>
          <p:cNvPr id="5" name="フッター プレースホルダー 4">
            <a:extLst>
              <a:ext uri="{FF2B5EF4-FFF2-40B4-BE49-F238E27FC236}">
                <a16:creationId xmlns:a16="http://schemas.microsoft.com/office/drawing/2014/main" id="{2060E820-ABEE-445D-B6D6-4366F70653D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0B47A96-5F3E-433B-9BC4-4763F5B23894}"/>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1302689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D2CE90-98E5-463B-B7E0-45F64BA31E6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B11AAA7-F7E4-42AF-AD3F-F88EEDCE18A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B58EAD-534B-47F1-A39E-8CD5AE20510E}"/>
              </a:ext>
            </a:extLst>
          </p:cNvPr>
          <p:cNvSpPr>
            <a:spLocks noGrp="1"/>
          </p:cNvSpPr>
          <p:nvPr>
            <p:ph type="dt" sz="half" idx="10"/>
          </p:nvPr>
        </p:nvSpPr>
        <p:spPr/>
        <p:txBody>
          <a:bodyPr/>
          <a:lstStyle/>
          <a:p>
            <a:fld id="{D1444EEF-10C0-4763-8A6D-09C03F914823}" type="datetimeFigureOut">
              <a:rPr kumimoji="1" lang="ja-JP" altLang="en-US" smtClean="0"/>
              <a:t>2018/2/16</a:t>
            </a:fld>
            <a:endParaRPr kumimoji="1" lang="ja-JP" altLang="en-US"/>
          </a:p>
        </p:txBody>
      </p:sp>
      <p:sp>
        <p:nvSpPr>
          <p:cNvPr id="5" name="フッター プレースホルダー 4">
            <a:extLst>
              <a:ext uri="{FF2B5EF4-FFF2-40B4-BE49-F238E27FC236}">
                <a16:creationId xmlns:a16="http://schemas.microsoft.com/office/drawing/2014/main" id="{C37AFF71-6B5D-4633-BFB0-7FDACC8B73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1B45279-F9D1-487B-BA98-FF7F15C0E8C6}"/>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901929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64D5286-189B-4952-BA3B-33BE2C329F43}"/>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7D05B75-F21D-4B6E-AAC4-4CC18B5529C4}"/>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320692C-A1C7-494D-83A9-15782E41BE00}"/>
              </a:ext>
            </a:extLst>
          </p:cNvPr>
          <p:cNvSpPr>
            <a:spLocks noGrp="1"/>
          </p:cNvSpPr>
          <p:nvPr>
            <p:ph type="dt" sz="half" idx="10"/>
          </p:nvPr>
        </p:nvSpPr>
        <p:spPr/>
        <p:txBody>
          <a:bodyPr/>
          <a:lstStyle/>
          <a:p>
            <a:fld id="{D1444EEF-10C0-4763-8A6D-09C03F914823}" type="datetimeFigureOut">
              <a:rPr kumimoji="1" lang="ja-JP" altLang="en-US" smtClean="0"/>
              <a:t>2018/2/16</a:t>
            </a:fld>
            <a:endParaRPr kumimoji="1" lang="ja-JP" altLang="en-US"/>
          </a:p>
        </p:txBody>
      </p:sp>
      <p:sp>
        <p:nvSpPr>
          <p:cNvPr id="5" name="フッター プレースホルダー 4">
            <a:extLst>
              <a:ext uri="{FF2B5EF4-FFF2-40B4-BE49-F238E27FC236}">
                <a16:creationId xmlns:a16="http://schemas.microsoft.com/office/drawing/2014/main" id="{E344ECCF-20AD-4D6E-A6C7-057CBFDA68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07C346-C437-443F-957E-11F95115EC64}"/>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490399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8B53C1-2B1A-4F8D-BB97-D62FAAEA4FF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3124B0E-84AD-4A2A-BE93-1C2AE864572E}"/>
              </a:ext>
            </a:extLst>
          </p:cNvPr>
          <p:cNvSpPr>
            <a:spLocks noGrp="1"/>
          </p:cNvSpPr>
          <p:nvPr>
            <p:ph idx="1"/>
          </p:nvPr>
        </p:nvSpPr>
        <p:spPr/>
        <p:txBody>
          <a:bodyPr/>
          <a:lstStyle>
            <a:lvl1pPr marL="342900" indent="-342900">
              <a:buFont typeface="Wingdings" panose="05000000000000000000" pitchFamily="2" charset="2"/>
              <a:buChar char="ü"/>
              <a:defRPr/>
            </a:lvl1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9752A2D4-6CD9-4E34-8185-A1E541B5E5F3}"/>
              </a:ext>
            </a:extLst>
          </p:cNvPr>
          <p:cNvSpPr>
            <a:spLocks noGrp="1"/>
          </p:cNvSpPr>
          <p:nvPr>
            <p:ph type="dt" sz="half" idx="10"/>
          </p:nvPr>
        </p:nvSpPr>
        <p:spPr/>
        <p:txBody>
          <a:bodyPr/>
          <a:lstStyle/>
          <a:p>
            <a:fld id="{D1444EEF-10C0-4763-8A6D-09C03F914823}" type="datetimeFigureOut">
              <a:rPr kumimoji="1" lang="ja-JP" altLang="en-US" smtClean="0"/>
              <a:t>2018/2/16</a:t>
            </a:fld>
            <a:endParaRPr kumimoji="1" lang="ja-JP" altLang="en-US"/>
          </a:p>
        </p:txBody>
      </p:sp>
      <p:sp>
        <p:nvSpPr>
          <p:cNvPr id="5" name="フッター プレースホルダー 4">
            <a:extLst>
              <a:ext uri="{FF2B5EF4-FFF2-40B4-BE49-F238E27FC236}">
                <a16:creationId xmlns:a16="http://schemas.microsoft.com/office/drawing/2014/main" id="{C7DE6241-6FB6-4524-ACCD-FB7708BF64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0C97DA-2077-4E22-9A30-0A80C8AFD417}"/>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234784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172763-39E8-4A64-85D7-32D521A2B553}"/>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ED762D0-09B3-4FBA-A5F2-BA2969B2729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8AC36B0-A14F-4EB9-ADEC-C318D6565E3B}"/>
              </a:ext>
            </a:extLst>
          </p:cNvPr>
          <p:cNvSpPr>
            <a:spLocks noGrp="1"/>
          </p:cNvSpPr>
          <p:nvPr>
            <p:ph type="dt" sz="half" idx="10"/>
          </p:nvPr>
        </p:nvSpPr>
        <p:spPr/>
        <p:txBody>
          <a:bodyPr/>
          <a:lstStyle/>
          <a:p>
            <a:fld id="{D1444EEF-10C0-4763-8A6D-09C03F914823}" type="datetimeFigureOut">
              <a:rPr kumimoji="1" lang="ja-JP" altLang="en-US" smtClean="0"/>
              <a:t>2018/2/16</a:t>
            </a:fld>
            <a:endParaRPr kumimoji="1" lang="ja-JP" altLang="en-US"/>
          </a:p>
        </p:txBody>
      </p:sp>
      <p:sp>
        <p:nvSpPr>
          <p:cNvPr id="5" name="フッター プレースホルダー 4">
            <a:extLst>
              <a:ext uri="{FF2B5EF4-FFF2-40B4-BE49-F238E27FC236}">
                <a16:creationId xmlns:a16="http://schemas.microsoft.com/office/drawing/2014/main" id="{B0AA0C91-8257-49AA-B145-FCB76E4EA2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66B8F3-8641-4F8D-BBE6-3041E96E6692}"/>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981954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0CDF14-3267-43F6-88FE-06B87FB8CB3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03F1077-42FB-4244-A399-DCD6FB47239F}"/>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2E0E5FB-E0F9-4136-8442-6EF234F1511E}"/>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9D692E0-D0A8-451B-B20F-E53E51AFAD43}"/>
              </a:ext>
            </a:extLst>
          </p:cNvPr>
          <p:cNvSpPr>
            <a:spLocks noGrp="1"/>
          </p:cNvSpPr>
          <p:nvPr>
            <p:ph type="dt" sz="half" idx="10"/>
          </p:nvPr>
        </p:nvSpPr>
        <p:spPr/>
        <p:txBody>
          <a:bodyPr/>
          <a:lstStyle/>
          <a:p>
            <a:fld id="{D1444EEF-10C0-4763-8A6D-09C03F914823}" type="datetimeFigureOut">
              <a:rPr kumimoji="1" lang="ja-JP" altLang="en-US" smtClean="0"/>
              <a:t>2018/2/16</a:t>
            </a:fld>
            <a:endParaRPr kumimoji="1" lang="ja-JP" altLang="en-US"/>
          </a:p>
        </p:txBody>
      </p:sp>
      <p:sp>
        <p:nvSpPr>
          <p:cNvPr id="6" name="フッター プレースホルダー 5">
            <a:extLst>
              <a:ext uri="{FF2B5EF4-FFF2-40B4-BE49-F238E27FC236}">
                <a16:creationId xmlns:a16="http://schemas.microsoft.com/office/drawing/2014/main" id="{845F901A-5135-438B-BE6B-B8996298C5D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5A629B1-32C7-4B9A-B377-77AB57EE70DB}"/>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2299114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210ABC-F043-4E8E-B428-20126619A93A}"/>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8DDC351-0E65-4AD2-9BA6-538F00A3828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C06BEC6-FED7-46AD-AF73-218B135BFDE3}"/>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CF3EE1E-93E3-4264-B984-52170C289E5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7A50CDB-65D5-4F0C-A053-CD39D6ACFAD6}"/>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599C55B-CABD-41E1-A443-ECCF20478CC5}"/>
              </a:ext>
            </a:extLst>
          </p:cNvPr>
          <p:cNvSpPr>
            <a:spLocks noGrp="1"/>
          </p:cNvSpPr>
          <p:nvPr>
            <p:ph type="dt" sz="half" idx="10"/>
          </p:nvPr>
        </p:nvSpPr>
        <p:spPr/>
        <p:txBody>
          <a:bodyPr/>
          <a:lstStyle/>
          <a:p>
            <a:fld id="{D1444EEF-10C0-4763-8A6D-09C03F914823}" type="datetimeFigureOut">
              <a:rPr kumimoji="1" lang="ja-JP" altLang="en-US" smtClean="0"/>
              <a:t>2018/2/16</a:t>
            </a:fld>
            <a:endParaRPr kumimoji="1" lang="ja-JP" altLang="en-US"/>
          </a:p>
        </p:txBody>
      </p:sp>
      <p:sp>
        <p:nvSpPr>
          <p:cNvPr id="8" name="フッター プレースホルダー 7">
            <a:extLst>
              <a:ext uri="{FF2B5EF4-FFF2-40B4-BE49-F238E27FC236}">
                <a16:creationId xmlns:a16="http://schemas.microsoft.com/office/drawing/2014/main" id="{2E6DBFEA-0E30-4B6E-BF00-230E4F5691D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0E38A46-CF41-4C38-8771-941B84864DF6}"/>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126015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D4392B-48FD-4706-A0B0-48BAFCB5942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1FB10F2-1DF6-46A9-BB3C-311A8F1B5828}"/>
              </a:ext>
            </a:extLst>
          </p:cNvPr>
          <p:cNvSpPr>
            <a:spLocks noGrp="1"/>
          </p:cNvSpPr>
          <p:nvPr>
            <p:ph type="dt" sz="half" idx="10"/>
          </p:nvPr>
        </p:nvSpPr>
        <p:spPr/>
        <p:txBody>
          <a:bodyPr/>
          <a:lstStyle/>
          <a:p>
            <a:fld id="{D1444EEF-10C0-4763-8A6D-09C03F914823}" type="datetimeFigureOut">
              <a:rPr kumimoji="1" lang="ja-JP" altLang="en-US" smtClean="0"/>
              <a:t>2018/2/16</a:t>
            </a:fld>
            <a:endParaRPr kumimoji="1" lang="ja-JP" altLang="en-US"/>
          </a:p>
        </p:txBody>
      </p:sp>
      <p:sp>
        <p:nvSpPr>
          <p:cNvPr id="4" name="フッター プレースホルダー 3">
            <a:extLst>
              <a:ext uri="{FF2B5EF4-FFF2-40B4-BE49-F238E27FC236}">
                <a16:creationId xmlns:a16="http://schemas.microsoft.com/office/drawing/2014/main" id="{E3472E41-E183-4CD4-AF70-273F396D1FB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42036BD-724A-4282-9113-103818F5E07D}"/>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46185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BFBC917-FB9C-4044-86EE-712DCD493593}"/>
              </a:ext>
            </a:extLst>
          </p:cNvPr>
          <p:cNvSpPr>
            <a:spLocks noGrp="1"/>
          </p:cNvSpPr>
          <p:nvPr>
            <p:ph type="dt" sz="half" idx="10"/>
          </p:nvPr>
        </p:nvSpPr>
        <p:spPr/>
        <p:txBody>
          <a:bodyPr/>
          <a:lstStyle/>
          <a:p>
            <a:fld id="{D1444EEF-10C0-4763-8A6D-09C03F914823}" type="datetimeFigureOut">
              <a:rPr kumimoji="1" lang="ja-JP" altLang="en-US" smtClean="0"/>
              <a:t>2018/2/16</a:t>
            </a:fld>
            <a:endParaRPr kumimoji="1" lang="ja-JP" altLang="en-US"/>
          </a:p>
        </p:txBody>
      </p:sp>
      <p:sp>
        <p:nvSpPr>
          <p:cNvPr id="3" name="フッター プレースホルダー 2">
            <a:extLst>
              <a:ext uri="{FF2B5EF4-FFF2-40B4-BE49-F238E27FC236}">
                <a16:creationId xmlns:a16="http://schemas.microsoft.com/office/drawing/2014/main" id="{5043A3BE-95E4-4F03-BEA0-9CDFC08FB00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2C1C96A-8FB1-4893-B119-4A95AE0647E5}"/>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504433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674DB4-1A12-4E8D-A6FF-14D7FF96EAF3}"/>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5D2118A-E83B-47E6-BD6D-66B3ED30011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A9AD37C-11E1-4B05-B4F3-B265549261E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4BC7C06-EFDE-43CC-BDE4-242947986488}"/>
              </a:ext>
            </a:extLst>
          </p:cNvPr>
          <p:cNvSpPr>
            <a:spLocks noGrp="1"/>
          </p:cNvSpPr>
          <p:nvPr>
            <p:ph type="dt" sz="half" idx="10"/>
          </p:nvPr>
        </p:nvSpPr>
        <p:spPr/>
        <p:txBody>
          <a:bodyPr/>
          <a:lstStyle/>
          <a:p>
            <a:fld id="{D1444EEF-10C0-4763-8A6D-09C03F914823}" type="datetimeFigureOut">
              <a:rPr kumimoji="1" lang="ja-JP" altLang="en-US" smtClean="0"/>
              <a:t>2018/2/16</a:t>
            </a:fld>
            <a:endParaRPr kumimoji="1" lang="ja-JP" altLang="en-US"/>
          </a:p>
        </p:txBody>
      </p:sp>
      <p:sp>
        <p:nvSpPr>
          <p:cNvPr id="6" name="フッター プレースホルダー 5">
            <a:extLst>
              <a:ext uri="{FF2B5EF4-FFF2-40B4-BE49-F238E27FC236}">
                <a16:creationId xmlns:a16="http://schemas.microsoft.com/office/drawing/2014/main" id="{5719AD1A-2872-44FB-9ED8-1F3A6D59275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3093D58-0BF2-49C7-A935-BA3291163BF0}"/>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68618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1898CF-9E23-4BB6-AD7C-11A7E42AEF3C}"/>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16680C0-BB70-4C9F-830F-25BEBAACE52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0DA4BED9-8B5E-4FA3-BC53-5781187D276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542D41-6A77-42BB-A89A-AC8AE097F43D}"/>
              </a:ext>
            </a:extLst>
          </p:cNvPr>
          <p:cNvSpPr>
            <a:spLocks noGrp="1"/>
          </p:cNvSpPr>
          <p:nvPr>
            <p:ph type="dt" sz="half" idx="10"/>
          </p:nvPr>
        </p:nvSpPr>
        <p:spPr/>
        <p:txBody>
          <a:bodyPr/>
          <a:lstStyle/>
          <a:p>
            <a:fld id="{D1444EEF-10C0-4763-8A6D-09C03F914823}" type="datetimeFigureOut">
              <a:rPr kumimoji="1" lang="ja-JP" altLang="en-US" smtClean="0"/>
              <a:t>2018/2/16</a:t>
            </a:fld>
            <a:endParaRPr kumimoji="1" lang="ja-JP" altLang="en-US"/>
          </a:p>
        </p:txBody>
      </p:sp>
      <p:sp>
        <p:nvSpPr>
          <p:cNvPr id="6" name="フッター プレースホルダー 5">
            <a:extLst>
              <a:ext uri="{FF2B5EF4-FFF2-40B4-BE49-F238E27FC236}">
                <a16:creationId xmlns:a16="http://schemas.microsoft.com/office/drawing/2014/main" id="{742C1317-106B-4C09-9821-5701AF0F2E7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AEA8D0A-2696-444D-89A7-9B3164D7A78D}"/>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972497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553F4BB-2377-42EA-A100-7E9A9B4C4C0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B5D0AE0-A0DF-4905-BED7-EB84F744552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EA195CB5-AECD-4206-BB9A-8004AADC1CB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1444EEF-10C0-4763-8A6D-09C03F914823}" type="datetimeFigureOut">
              <a:rPr kumimoji="1" lang="ja-JP" altLang="en-US" smtClean="0"/>
              <a:t>2018/2/16</a:t>
            </a:fld>
            <a:endParaRPr kumimoji="1" lang="ja-JP" altLang="en-US"/>
          </a:p>
        </p:txBody>
      </p:sp>
      <p:sp>
        <p:nvSpPr>
          <p:cNvPr id="5" name="フッター プレースホルダー 4">
            <a:extLst>
              <a:ext uri="{FF2B5EF4-FFF2-40B4-BE49-F238E27FC236}">
                <a16:creationId xmlns:a16="http://schemas.microsoft.com/office/drawing/2014/main" id="{65700278-4DB9-463E-B202-BF6D421CB34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E5AF382-FCB8-4E87-ADFB-8242FBF02CA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284209757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342900" indent="-342900" algn="l" defTabSz="685800" rtl="0" eaLnBrk="1" latinLnBrk="0" hangingPunct="1">
        <a:lnSpc>
          <a:spcPct val="90000"/>
        </a:lnSpc>
        <a:spcBef>
          <a:spcPts val="750"/>
        </a:spcBef>
        <a:buFont typeface="Wingdings" panose="05000000000000000000" pitchFamily="2" charset="2"/>
        <a:buChar char="p"/>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357081F-F80B-4CB9-91A6-C4B0111C93BC}"/>
              </a:ext>
            </a:extLst>
          </p:cNvPr>
          <p:cNvSpPr/>
          <p:nvPr/>
        </p:nvSpPr>
        <p:spPr>
          <a:xfrm>
            <a:off x="0" y="-1"/>
            <a:ext cx="9144000" cy="39792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6" name="タイトル 5">
            <a:extLst>
              <a:ext uri="{FF2B5EF4-FFF2-40B4-BE49-F238E27FC236}">
                <a16:creationId xmlns:a16="http://schemas.microsoft.com/office/drawing/2014/main" id="{1B473878-295F-4FD1-AAB2-7E1CB409D632}"/>
              </a:ext>
            </a:extLst>
          </p:cNvPr>
          <p:cNvSpPr>
            <a:spLocks noGrp="1"/>
          </p:cNvSpPr>
          <p:nvPr>
            <p:ph type="ctrTitle"/>
          </p:nvPr>
        </p:nvSpPr>
        <p:spPr>
          <a:xfrm>
            <a:off x="372139" y="1894643"/>
            <a:ext cx="8399721" cy="990047"/>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ja-JP" altLang="en-US" sz="2800" b="1" dirty="0">
                <a:solidFill>
                  <a:schemeClr val="bg1"/>
                </a:solidFill>
              </a:rPr>
              <a:t>コンピューテーショナルフォトグラフィに基づく</a:t>
            </a:r>
            <a:br>
              <a:rPr lang="en-US" altLang="ja-JP" sz="2800" b="1" dirty="0">
                <a:solidFill>
                  <a:schemeClr val="bg1"/>
                </a:solidFill>
              </a:rPr>
            </a:br>
            <a:r>
              <a:rPr lang="en-US" altLang="ja-JP" sz="2800" b="1" dirty="0">
                <a:solidFill>
                  <a:schemeClr val="bg1"/>
                </a:solidFill>
              </a:rPr>
              <a:t>3</a:t>
            </a:r>
            <a:r>
              <a:rPr lang="ja-JP" altLang="en-US" sz="2800" b="1" dirty="0">
                <a:solidFill>
                  <a:schemeClr val="bg1"/>
                </a:solidFill>
              </a:rPr>
              <a:t>次元計測による物体認識手法</a:t>
            </a:r>
          </a:p>
        </p:txBody>
      </p:sp>
      <p:sp>
        <p:nvSpPr>
          <p:cNvPr id="3" name="サブタイトル 2">
            <a:extLst>
              <a:ext uri="{FF2B5EF4-FFF2-40B4-BE49-F238E27FC236}">
                <a16:creationId xmlns:a16="http://schemas.microsoft.com/office/drawing/2014/main" id="{A62506DB-366A-4F6B-8229-992CB28101B8}"/>
              </a:ext>
            </a:extLst>
          </p:cNvPr>
          <p:cNvSpPr>
            <a:spLocks noGrp="1"/>
          </p:cNvSpPr>
          <p:nvPr>
            <p:ph type="subTitle" idx="1"/>
          </p:nvPr>
        </p:nvSpPr>
        <p:spPr>
          <a:xfrm>
            <a:off x="1143000" y="4175918"/>
            <a:ext cx="6858000" cy="2557130"/>
          </a:xfrm>
          <a:ln>
            <a:noFill/>
          </a:ln>
          <a:effectLst/>
          <a:scene3d>
            <a:camera prst="orthographicFront">
              <a:rot lat="0" lon="0" rev="0"/>
            </a:camera>
            <a:lightRig rig="brightRoom" dir="t">
              <a:rot lat="0" lon="0" rev="600000"/>
            </a:lightRig>
          </a:scene3d>
          <a:sp3d prstMaterial="metal">
            <a:bevelT w="38100" h="57150" prst="angle"/>
          </a:sp3d>
        </p:spPr>
        <p:txBody>
          <a:bodyPr>
            <a:normAutofit lnSpcReduction="10000"/>
          </a:bodyPr>
          <a:lstStyle/>
          <a:p>
            <a:pPr>
              <a:lnSpc>
                <a:spcPct val="150000"/>
              </a:lnSpc>
            </a:pPr>
            <a:r>
              <a:rPr kumimoji="1" lang="ja-JP" altLang="en-US" sz="2400" b="1" dirty="0">
                <a:solidFill>
                  <a:schemeClr val="accent1">
                    <a:lumMod val="75000"/>
                  </a:schemeClr>
                </a:solidFill>
                <a:latin typeface="+mj-ea"/>
                <a:ea typeface="+mj-ea"/>
              </a:rPr>
              <a:t>地域</a:t>
            </a:r>
            <a:r>
              <a:rPr lang="ja-JP" altLang="en-US" sz="2400" b="1" dirty="0">
                <a:solidFill>
                  <a:schemeClr val="accent1">
                    <a:lumMod val="75000"/>
                  </a:schemeClr>
                </a:solidFill>
                <a:latin typeface="+mj-ea"/>
                <a:ea typeface="+mj-ea"/>
              </a:rPr>
              <a:t>／</a:t>
            </a:r>
            <a:r>
              <a:rPr kumimoji="1" lang="ja-JP" altLang="en-US" sz="2400" b="1" dirty="0">
                <a:solidFill>
                  <a:schemeClr val="accent1">
                    <a:lumMod val="75000"/>
                  </a:schemeClr>
                </a:solidFill>
                <a:latin typeface="+mj-ea"/>
                <a:ea typeface="+mj-ea"/>
              </a:rPr>
              <a:t>情報研究室　修士</a:t>
            </a:r>
            <a:r>
              <a:rPr kumimoji="1" lang="en-US" altLang="ja-JP" sz="2400" b="1" dirty="0">
                <a:solidFill>
                  <a:schemeClr val="accent1">
                    <a:lumMod val="75000"/>
                  </a:schemeClr>
                </a:solidFill>
                <a:latin typeface="+mj-ea"/>
                <a:ea typeface="+mj-ea"/>
              </a:rPr>
              <a:t>1</a:t>
            </a:r>
            <a:r>
              <a:rPr kumimoji="1" lang="ja-JP" altLang="en-US" sz="2400" b="1" dirty="0">
                <a:solidFill>
                  <a:schemeClr val="accent1">
                    <a:lumMod val="75000"/>
                  </a:schemeClr>
                </a:solidFill>
                <a:latin typeface="+mj-ea"/>
                <a:ea typeface="+mj-ea"/>
              </a:rPr>
              <a:t>年</a:t>
            </a:r>
            <a:endParaRPr kumimoji="1" lang="en-US" altLang="ja-JP" sz="2400" b="1" dirty="0">
              <a:solidFill>
                <a:schemeClr val="accent1">
                  <a:lumMod val="75000"/>
                </a:schemeClr>
              </a:solidFill>
              <a:latin typeface="+mj-ea"/>
              <a:ea typeface="+mj-ea"/>
            </a:endParaRPr>
          </a:p>
          <a:p>
            <a:pPr>
              <a:lnSpc>
                <a:spcPct val="150000"/>
              </a:lnSpc>
            </a:pPr>
            <a:r>
              <a:rPr lang="en-US" altLang="ja-JP" sz="2400" b="1" dirty="0">
                <a:solidFill>
                  <a:schemeClr val="accent1">
                    <a:lumMod val="75000"/>
                  </a:schemeClr>
                </a:solidFill>
                <a:latin typeface="+mj-ea"/>
                <a:ea typeface="+mj-ea"/>
              </a:rPr>
              <a:t>37-176011</a:t>
            </a:r>
            <a:r>
              <a:rPr lang="ja-JP" altLang="en-US" sz="2400" b="1" dirty="0">
                <a:solidFill>
                  <a:schemeClr val="accent1">
                    <a:lumMod val="75000"/>
                  </a:schemeClr>
                </a:solidFill>
                <a:latin typeface="+mj-ea"/>
                <a:ea typeface="+mj-ea"/>
              </a:rPr>
              <a:t>　梶原裕希</a:t>
            </a:r>
            <a:endParaRPr lang="en-US" altLang="ja-JP" sz="2400" b="1" dirty="0">
              <a:solidFill>
                <a:schemeClr val="accent1">
                  <a:lumMod val="75000"/>
                </a:schemeClr>
              </a:solidFill>
              <a:latin typeface="+mj-ea"/>
              <a:ea typeface="+mj-ea"/>
            </a:endParaRPr>
          </a:p>
          <a:p>
            <a:pPr>
              <a:lnSpc>
                <a:spcPct val="150000"/>
              </a:lnSpc>
            </a:pPr>
            <a:r>
              <a:rPr kumimoji="1" lang="ja-JP" altLang="en-US" sz="2400" b="1" dirty="0">
                <a:solidFill>
                  <a:schemeClr val="accent1">
                    <a:lumMod val="75000"/>
                  </a:schemeClr>
                </a:solidFill>
                <a:latin typeface="+mj-ea"/>
                <a:ea typeface="+mj-ea"/>
              </a:rPr>
              <a:t>主査：布施孝志教授</a:t>
            </a:r>
            <a:endParaRPr kumimoji="1" lang="en-US" altLang="ja-JP" sz="2400" b="1" dirty="0">
              <a:solidFill>
                <a:schemeClr val="accent1">
                  <a:lumMod val="75000"/>
                </a:schemeClr>
              </a:solidFill>
              <a:latin typeface="+mj-ea"/>
              <a:ea typeface="+mj-ea"/>
            </a:endParaRPr>
          </a:p>
          <a:p>
            <a:pPr>
              <a:lnSpc>
                <a:spcPct val="150000"/>
              </a:lnSpc>
            </a:pPr>
            <a:r>
              <a:rPr kumimoji="1" lang="ja-JP" altLang="en-US" sz="2400" b="1" dirty="0">
                <a:solidFill>
                  <a:schemeClr val="accent1">
                    <a:lumMod val="75000"/>
                  </a:schemeClr>
                </a:solidFill>
                <a:latin typeface="+mj-ea"/>
                <a:ea typeface="+mj-ea"/>
              </a:rPr>
              <a:t>副</a:t>
            </a:r>
            <a:r>
              <a:rPr lang="ja-JP" altLang="en-US" sz="2400" b="1" dirty="0">
                <a:solidFill>
                  <a:schemeClr val="accent1">
                    <a:lumMod val="75000"/>
                  </a:schemeClr>
                </a:solidFill>
                <a:latin typeface="+mj-ea"/>
                <a:ea typeface="+mj-ea"/>
              </a:rPr>
              <a:t>査：竹内渉准教授</a:t>
            </a:r>
            <a:endParaRPr kumimoji="1" lang="ja-JP" altLang="en-US" sz="2400" b="1" dirty="0">
              <a:solidFill>
                <a:schemeClr val="accent1">
                  <a:lumMod val="75000"/>
                </a:schemeClr>
              </a:solidFill>
              <a:latin typeface="+mj-ea"/>
              <a:ea typeface="+mj-ea"/>
            </a:endParaRPr>
          </a:p>
        </p:txBody>
      </p:sp>
      <p:sp>
        <p:nvSpPr>
          <p:cNvPr id="8" name="タイトル 5">
            <a:extLst>
              <a:ext uri="{FF2B5EF4-FFF2-40B4-BE49-F238E27FC236}">
                <a16:creationId xmlns:a16="http://schemas.microsoft.com/office/drawing/2014/main" id="{305D3F5A-5A46-4661-891E-BD777D294085}"/>
              </a:ext>
            </a:extLst>
          </p:cNvPr>
          <p:cNvSpPr txBox="1">
            <a:spLocks/>
          </p:cNvSpPr>
          <p:nvPr/>
        </p:nvSpPr>
        <p:spPr>
          <a:xfrm>
            <a:off x="372139" y="343904"/>
            <a:ext cx="4572000" cy="603417"/>
          </a:xfrm>
          <a:prstGeom prst="rect">
            <a:avLst/>
          </a:prstGeom>
        </p:spPr>
        <p:txBody>
          <a:bodyPr vert="horz" lIns="91440" tIns="45720" rIns="91440" bIns="45720" rtlCol="0" anchor="ctr">
            <a:normAutofit/>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pPr algn="l"/>
            <a:r>
              <a:rPr lang="ja-JP" altLang="en-US" sz="2000" b="1" dirty="0">
                <a:solidFill>
                  <a:schemeClr val="bg1"/>
                </a:solidFill>
              </a:rPr>
              <a:t>修士論文中間審査</a:t>
            </a:r>
            <a:r>
              <a:rPr lang="en-US" altLang="ja-JP" sz="2000" b="1" dirty="0">
                <a:solidFill>
                  <a:schemeClr val="bg1"/>
                </a:solidFill>
              </a:rPr>
              <a:t>(2018/02/19)</a:t>
            </a:r>
            <a:endParaRPr lang="ja-JP" altLang="en-US" sz="2000" b="1" dirty="0">
              <a:solidFill>
                <a:schemeClr val="bg1"/>
              </a:solidFill>
            </a:endParaRPr>
          </a:p>
        </p:txBody>
      </p:sp>
      <p:sp>
        <p:nvSpPr>
          <p:cNvPr id="9" name="正方形/長方形 8">
            <a:extLst>
              <a:ext uri="{FF2B5EF4-FFF2-40B4-BE49-F238E27FC236}">
                <a16:creationId xmlns:a16="http://schemas.microsoft.com/office/drawing/2014/main" id="{FC3EF4A6-B097-45C0-A9D1-5F898E4386F2}"/>
              </a:ext>
            </a:extLst>
          </p:cNvPr>
          <p:cNvSpPr/>
          <p:nvPr/>
        </p:nvSpPr>
        <p:spPr>
          <a:xfrm flipV="1">
            <a:off x="0" y="3866975"/>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132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楕円 45">
            <a:extLst>
              <a:ext uri="{FF2B5EF4-FFF2-40B4-BE49-F238E27FC236}">
                <a16:creationId xmlns:a16="http://schemas.microsoft.com/office/drawing/2014/main" id="{FB7641EE-18ED-449D-A35A-D3F119DCE700}"/>
              </a:ext>
            </a:extLst>
          </p:cNvPr>
          <p:cNvSpPr/>
          <p:nvPr/>
        </p:nvSpPr>
        <p:spPr>
          <a:xfrm>
            <a:off x="4790590" y="3429000"/>
            <a:ext cx="458148" cy="3164168"/>
          </a:xfrm>
          <a:prstGeom prst="ellipse">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ED57283C-43BE-4D3E-854E-F04907589BDF}"/>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ライトフィールドカメラによる多視点画像取得</a:t>
            </a:r>
            <a:endParaRPr kumimoji="1" lang="ja-JP" altLang="en-US" sz="2400" b="1" dirty="0"/>
          </a:p>
        </p:txBody>
      </p:sp>
      <p:sp>
        <p:nvSpPr>
          <p:cNvPr id="6" name="正方形/長方形 5">
            <a:extLst>
              <a:ext uri="{FF2B5EF4-FFF2-40B4-BE49-F238E27FC236}">
                <a16:creationId xmlns:a16="http://schemas.microsoft.com/office/drawing/2014/main" id="{6CD71A9B-5ABC-4EF8-ACA2-682B66293308}"/>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94977B5-2B8E-496D-AD0B-928CC562EAD5}"/>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7</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0404C787-E69C-4F81-AF6E-4AE0603B7153}"/>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37A21A38-D47C-4F65-8CE3-E394FBE1F06E}"/>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多視点画像取得の原理</a:t>
            </a:r>
            <a:endParaRPr lang="en-US" altLang="ja-JP" sz="2400" b="1" dirty="0">
              <a:solidFill>
                <a:schemeClr val="tx2"/>
              </a:solidFill>
            </a:endParaRPr>
          </a:p>
          <a:p>
            <a:pPr>
              <a:lnSpc>
                <a:spcPct val="100000"/>
              </a:lnSpc>
            </a:pPr>
            <a:r>
              <a:rPr lang="ja-JP" altLang="en-US" sz="2000" dirty="0">
                <a:solidFill>
                  <a:schemeClr val="tx2"/>
                </a:solidFill>
              </a:rPr>
              <a:t>マイクロレンズに対して同じ位置の画素を再配列した画像は、レン</a:t>
            </a:r>
            <a:endParaRPr lang="en-US" altLang="ja-JP" sz="2000" dirty="0">
              <a:solidFill>
                <a:schemeClr val="tx2"/>
              </a:solidFill>
            </a:endParaRPr>
          </a:p>
          <a:p>
            <a:pPr marL="0" indent="0">
              <a:lnSpc>
                <a:spcPct val="100000"/>
              </a:lnSpc>
              <a:buNone/>
            </a:pPr>
            <a:r>
              <a:rPr lang="ja-JP" altLang="en-US" sz="2000" dirty="0">
                <a:solidFill>
                  <a:schemeClr val="tx2"/>
                </a:solidFill>
              </a:rPr>
              <a:t>　 ズの一部から被写体を観察したサブアパチャー画像になる</a:t>
            </a:r>
            <a:endParaRPr lang="en-US" altLang="ja-JP" sz="2000" dirty="0">
              <a:solidFill>
                <a:schemeClr val="tx2"/>
              </a:solidFill>
            </a:endParaRPr>
          </a:p>
          <a:p>
            <a:pPr>
              <a:lnSpc>
                <a:spcPct val="100000"/>
              </a:lnSpc>
            </a:pPr>
            <a:r>
              <a:rPr lang="ja-JP" altLang="en-US" sz="2000" dirty="0">
                <a:solidFill>
                  <a:schemeClr val="tx2"/>
                </a:solidFill>
              </a:rPr>
              <a:t>マイクロレンズ当たりの画素数を</a:t>
            </a:r>
            <a:r>
              <a:rPr lang="en-US" altLang="ja-JP" sz="2000" dirty="0">
                <a:solidFill>
                  <a:schemeClr val="tx2"/>
                </a:solidFill>
              </a:rPr>
              <a:t>N</a:t>
            </a:r>
            <a:r>
              <a:rPr lang="ja-JP" altLang="en-US" sz="2000" dirty="0">
                <a:solidFill>
                  <a:schemeClr val="tx2"/>
                </a:solidFill>
              </a:rPr>
              <a:t>とすると、この手順で作成した</a:t>
            </a:r>
            <a:r>
              <a:rPr lang="en-US" altLang="ja-JP" sz="2000" dirty="0">
                <a:solidFill>
                  <a:schemeClr val="tx2"/>
                </a:solidFill>
              </a:rPr>
              <a:t>N</a:t>
            </a:r>
          </a:p>
          <a:p>
            <a:pPr marL="0" indent="0">
              <a:lnSpc>
                <a:spcPct val="100000"/>
              </a:lnSpc>
              <a:buNone/>
            </a:pPr>
            <a:r>
              <a:rPr lang="ja-JP" altLang="en-US" sz="2000" dirty="0">
                <a:solidFill>
                  <a:schemeClr val="tx2"/>
                </a:solidFill>
              </a:rPr>
              <a:t>　 個の画像は視差を持つ</a:t>
            </a:r>
            <a:r>
              <a:rPr lang="en-US" altLang="ja-JP" sz="2000" dirty="0">
                <a:solidFill>
                  <a:schemeClr val="tx2"/>
                </a:solidFill>
              </a:rPr>
              <a:t>N</a:t>
            </a:r>
            <a:r>
              <a:rPr lang="ja-JP" altLang="en-US" sz="2000" dirty="0">
                <a:solidFill>
                  <a:schemeClr val="tx2"/>
                </a:solidFill>
              </a:rPr>
              <a:t>組の多視点画像になる</a:t>
            </a:r>
            <a:endParaRPr lang="en-US" altLang="ja-JP" sz="2000" dirty="0">
              <a:solidFill>
                <a:schemeClr val="tx2"/>
              </a:solidFill>
            </a:endParaRPr>
          </a:p>
          <a:p>
            <a:pPr marL="0" indent="0">
              <a:lnSpc>
                <a:spcPct val="100000"/>
              </a:lnSpc>
              <a:buNone/>
            </a:pPr>
            <a:r>
              <a:rPr lang="ja-JP" altLang="en-US" sz="2000" dirty="0">
                <a:solidFill>
                  <a:schemeClr val="tx2"/>
                </a:solidFill>
              </a:rPr>
              <a:t>　</a:t>
            </a:r>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pPr marL="0" indent="0">
              <a:buNone/>
            </a:pPr>
            <a:endParaRPr lang="en-US" altLang="ja-JP" sz="2000" dirty="0">
              <a:solidFill>
                <a:schemeClr val="tx2"/>
              </a:solidFill>
            </a:endParaRPr>
          </a:p>
          <a:p>
            <a:pPr marL="0" indent="0">
              <a:buNone/>
            </a:pPr>
            <a:r>
              <a:rPr lang="ja-JP" altLang="en-US" sz="2000" dirty="0">
                <a:solidFill>
                  <a:schemeClr val="tx2"/>
                </a:solidFill>
              </a:rPr>
              <a:t>　</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cxnSp>
        <p:nvCxnSpPr>
          <p:cNvPr id="14" name="直線コネクタ 13">
            <a:extLst>
              <a:ext uri="{FF2B5EF4-FFF2-40B4-BE49-F238E27FC236}">
                <a16:creationId xmlns:a16="http://schemas.microsoft.com/office/drawing/2014/main" id="{56695450-DB24-458A-85E3-71C3016667F0}"/>
              </a:ext>
            </a:extLst>
          </p:cNvPr>
          <p:cNvCxnSpPr>
            <a:cxnSpLocks/>
            <a:endCxn id="93" idx="2"/>
          </p:cNvCxnSpPr>
          <p:nvPr/>
        </p:nvCxnSpPr>
        <p:spPr>
          <a:xfrm flipH="1">
            <a:off x="780624" y="5395470"/>
            <a:ext cx="4246563" cy="26817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16D1E523-2A38-43CC-A6EA-9F37E6B9E973}"/>
              </a:ext>
            </a:extLst>
          </p:cNvPr>
          <p:cNvCxnSpPr>
            <a:cxnSpLocks/>
            <a:stCxn id="16" idx="1"/>
          </p:cNvCxnSpPr>
          <p:nvPr/>
        </p:nvCxnSpPr>
        <p:spPr>
          <a:xfrm flipH="1">
            <a:off x="5027187" y="4397925"/>
            <a:ext cx="2990469" cy="99754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02090ABA-DB87-4B9F-AE10-15ACC8569B60}"/>
              </a:ext>
            </a:extLst>
          </p:cNvPr>
          <p:cNvSpPr/>
          <p:nvPr/>
        </p:nvSpPr>
        <p:spPr>
          <a:xfrm>
            <a:off x="8017656" y="4359081"/>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B0C82EBC-CCB0-4EA6-B6D9-559F3E29AF94}"/>
              </a:ext>
            </a:extLst>
          </p:cNvPr>
          <p:cNvSpPr/>
          <p:nvPr/>
        </p:nvSpPr>
        <p:spPr>
          <a:xfrm>
            <a:off x="8017656" y="4438623"/>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C088C833-0CE5-4F1C-86DB-09129B659A26}"/>
              </a:ext>
            </a:extLst>
          </p:cNvPr>
          <p:cNvSpPr/>
          <p:nvPr/>
        </p:nvSpPr>
        <p:spPr>
          <a:xfrm>
            <a:off x="8017656" y="4516309"/>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CF26D91E-4E09-4DDD-B9A0-6324CF8B9CF7}"/>
              </a:ext>
            </a:extLst>
          </p:cNvPr>
          <p:cNvSpPr/>
          <p:nvPr/>
        </p:nvSpPr>
        <p:spPr>
          <a:xfrm>
            <a:off x="8017656" y="4593994"/>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44ED1B7D-607B-4E2B-95CE-C07193972F93}"/>
              </a:ext>
            </a:extLst>
          </p:cNvPr>
          <p:cNvSpPr/>
          <p:nvPr/>
        </p:nvSpPr>
        <p:spPr>
          <a:xfrm>
            <a:off x="8017656" y="4671680"/>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61DBB7D4-076A-4EC9-98CE-0FA7694DE4AA}"/>
              </a:ext>
            </a:extLst>
          </p:cNvPr>
          <p:cNvSpPr/>
          <p:nvPr/>
        </p:nvSpPr>
        <p:spPr>
          <a:xfrm>
            <a:off x="8017656" y="4749366"/>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6244D602-C036-4127-B099-0999357A5E98}"/>
              </a:ext>
            </a:extLst>
          </p:cNvPr>
          <p:cNvSpPr/>
          <p:nvPr/>
        </p:nvSpPr>
        <p:spPr>
          <a:xfrm>
            <a:off x="8017656" y="4825374"/>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788BFDF-A1BC-4CD6-895B-7EBB3CFF1C18}"/>
              </a:ext>
            </a:extLst>
          </p:cNvPr>
          <p:cNvSpPr/>
          <p:nvPr/>
        </p:nvSpPr>
        <p:spPr>
          <a:xfrm>
            <a:off x="8017656" y="4904916"/>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AE43044B-4E97-4A44-97D1-4A023BDAB3EE}"/>
              </a:ext>
            </a:extLst>
          </p:cNvPr>
          <p:cNvSpPr/>
          <p:nvPr/>
        </p:nvSpPr>
        <p:spPr>
          <a:xfrm>
            <a:off x="8017656" y="4982601"/>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0FCC0349-0B91-47E7-995F-4BACB23A89BA}"/>
              </a:ext>
            </a:extLst>
          </p:cNvPr>
          <p:cNvSpPr/>
          <p:nvPr/>
        </p:nvSpPr>
        <p:spPr>
          <a:xfrm>
            <a:off x="8017656" y="5060287"/>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A4A59691-FA3C-4390-8A40-2A358F05F341}"/>
              </a:ext>
            </a:extLst>
          </p:cNvPr>
          <p:cNvSpPr/>
          <p:nvPr/>
        </p:nvSpPr>
        <p:spPr>
          <a:xfrm>
            <a:off x="8017656" y="5137973"/>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83C9D761-8570-4EF8-8088-3EA5F5C994CB}"/>
              </a:ext>
            </a:extLst>
          </p:cNvPr>
          <p:cNvSpPr/>
          <p:nvPr/>
        </p:nvSpPr>
        <p:spPr>
          <a:xfrm>
            <a:off x="8017656" y="5215658"/>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221D662-8226-4A2A-A359-927128FB1E16}"/>
              </a:ext>
            </a:extLst>
          </p:cNvPr>
          <p:cNvSpPr/>
          <p:nvPr/>
        </p:nvSpPr>
        <p:spPr>
          <a:xfrm>
            <a:off x="8017656" y="5295893"/>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C67BDEA4-8CCB-4DAE-B5E7-47CF8C19D8B0}"/>
              </a:ext>
            </a:extLst>
          </p:cNvPr>
          <p:cNvSpPr/>
          <p:nvPr/>
        </p:nvSpPr>
        <p:spPr>
          <a:xfrm>
            <a:off x="8017656" y="5375435"/>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1DDD8115-074F-4CD8-BD0C-7208A55852AD}"/>
              </a:ext>
            </a:extLst>
          </p:cNvPr>
          <p:cNvSpPr/>
          <p:nvPr/>
        </p:nvSpPr>
        <p:spPr>
          <a:xfrm>
            <a:off x="8017656" y="5453120"/>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EA85EE13-011B-458D-A285-4A0FAFB5BF6F}"/>
              </a:ext>
            </a:extLst>
          </p:cNvPr>
          <p:cNvSpPr/>
          <p:nvPr/>
        </p:nvSpPr>
        <p:spPr>
          <a:xfrm>
            <a:off x="8017656" y="5530806"/>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D3FE4F6F-1078-4291-A4EF-D8E78081C354}"/>
              </a:ext>
            </a:extLst>
          </p:cNvPr>
          <p:cNvSpPr/>
          <p:nvPr/>
        </p:nvSpPr>
        <p:spPr>
          <a:xfrm>
            <a:off x="8017656" y="5608492"/>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F0E494B8-B2E4-481A-9AA1-60C2002816E2}"/>
              </a:ext>
            </a:extLst>
          </p:cNvPr>
          <p:cNvSpPr/>
          <p:nvPr/>
        </p:nvSpPr>
        <p:spPr>
          <a:xfrm>
            <a:off x="8017656" y="5686176"/>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4F4DC415-D067-408E-ACDA-92B76E286850}"/>
              </a:ext>
            </a:extLst>
          </p:cNvPr>
          <p:cNvSpPr/>
          <p:nvPr/>
        </p:nvSpPr>
        <p:spPr>
          <a:xfrm>
            <a:off x="8017656" y="5762186"/>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B43E2F8D-2631-47A9-871F-7C1EF9E7F971}"/>
              </a:ext>
            </a:extLst>
          </p:cNvPr>
          <p:cNvSpPr/>
          <p:nvPr/>
        </p:nvSpPr>
        <p:spPr>
          <a:xfrm>
            <a:off x="8017656" y="5841727"/>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2FDC3DE9-768D-4EAC-A3AB-474D5CD6FD3D}"/>
              </a:ext>
            </a:extLst>
          </p:cNvPr>
          <p:cNvSpPr/>
          <p:nvPr/>
        </p:nvSpPr>
        <p:spPr>
          <a:xfrm>
            <a:off x="8017656" y="5919413"/>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D7D060D2-AF8E-4EE0-8892-9ABE01805B51}"/>
              </a:ext>
            </a:extLst>
          </p:cNvPr>
          <p:cNvGrpSpPr/>
          <p:nvPr/>
        </p:nvGrpSpPr>
        <p:grpSpPr>
          <a:xfrm>
            <a:off x="667657" y="4835827"/>
            <a:ext cx="234359" cy="827819"/>
            <a:chOff x="1365800" y="4646917"/>
            <a:chExt cx="286544" cy="1215614"/>
          </a:xfrm>
        </p:grpSpPr>
        <p:sp>
          <p:nvSpPr>
            <p:cNvPr id="93" name="正方形/長方形 92">
              <a:extLst>
                <a:ext uri="{FF2B5EF4-FFF2-40B4-BE49-F238E27FC236}">
                  <a16:creationId xmlns:a16="http://schemas.microsoft.com/office/drawing/2014/main" id="{B2B0D28C-D15E-40BD-8722-D24D72A82DB9}"/>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涙形 93">
              <a:extLst>
                <a:ext uri="{FF2B5EF4-FFF2-40B4-BE49-F238E27FC236}">
                  <a16:creationId xmlns:a16="http://schemas.microsoft.com/office/drawing/2014/main" id="{DF470CF1-E593-4E3D-A8C3-165558A4DE52}"/>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A654CECD-45EB-4EAE-BDF4-9BA99B07091B}"/>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涙形 95">
              <a:extLst>
                <a:ext uri="{FF2B5EF4-FFF2-40B4-BE49-F238E27FC236}">
                  <a16:creationId xmlns:a16="http://schemas.microsoft.com/office/drawing/2014/main" id="{2DC26CC8-8137-416B-889E-FF58383933E5}"/>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5" name="直線コネクタ 44">
            <a:extLst>
              <a:ext uri="{FF2B5EF4-FFF2-40B4-BE49-F238E27FC236}">
                <a16:creationId xmlns:a16="http://schemas.microsoft.com/office/drawing/2014/main" id="{C84618C3-C70C-438A-82FA-D01746E6BB23}"/>
              </a:ext>
            </a:extLst>
          </p:cNvPr>
          <p:cNvCxnSpPr>
            <a:cxnSpLocks/>
            <a:stCxn id="18" idx="1"/>
          </p:cNvCxnSpPr>
          <p:nvPr/>
        </p:nvCxnSpPr>
        <p:spPr>
          <a:xfrm flipH="1" flipV="1">
            <a:off x="5027188" y="3580718"/>
            <a:ext cx="2990469" cy="974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A9E4F2EC-5E95-4526-91D3-3FB639538BE0}"/>
              </a:ext>
            </a:extLst>
          </p:cNvPr>
          <p:cNvCxnSpPr>
            <a:cxnSpLocks/>
          </p:cNvCxnSpPr>
          <p:nvPr/>
        </p:nvCxnSpPr>
        <p:spPr>
          <a:xfrm flipV="1">
            <a:off x="850332" y="3580717"/>
            <a:ext cx="4176855" cy="20829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737D5E30-60EE-48CF-95E4-878F409BDA7D}"/>
              </a:ext>
            </a:extLst>
          </p:cNvPr>
          <p:cNvCxnSpPr>
            <a:cxnSpLocks/>
          </p:cNvCxnSpPr>
          <p:nvPr/>
        </p:nvCxnSpPr>
        <p:spPr>
          <a:xfrm flipV="1">
            <a:off x="863947" y="4451377"/>
            <a:ext cx="4155716" cy="121227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9" name="楕円 48">
            <a:extLst>
              <a:ext uri="{FF2B5EF4-FFF2-40B4-BE49-F238E27FC236}">
                <a16:creationId xmlns:a16="http://schemas.microsoft.com/office/drawing/2014/main" id="{EDDAE4D9-E1BD-4D07-8C7F-D0B457580E7A}"/>
              </a:ext>
            </a:extLst>
          </p:cNvPr>
          <p:cNvSpPr/>
          <p:nvPr/>
        </p:nvSpPr>
        <p:spPr>
          <a:xfrm>
            <a:off x="790492" y="5625296"/>
            <a:ext cx="106186" cy="8841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B16C5D9C-47EB-4D46-9494-A5243F81D199}"/>
              </a:ext>
            </a:extLst>
          </p:cNvPr>
          <p:cNvCxnSpPr>
            <a:cxnSpLocks/>
            <a:stCxn id="17" idx="1"/>
          </p:cNvCxnSpPr>
          <p:nvPr/>
        </p:nvCxnSpPr>
        <p:spPr>
          <a:xfrm flipH="1" flipV="1">
            <a:off x="5019663" y="4451377"/>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1" name="楕円 50">
            <a:extLst>
              <a:ext uri="{FF2B5EF4-FFF2-40B4-BE49-F238E27FC236}">
                <a16:creationId xmlns:a16="http://schemas.microsoft.com/office/drawing/2014/main" id="{C5C672A3-3952-41E3-ABAD-CBB61007BEC1}"/>
              </a:ext>
            </a:extLst>
          </p:cNvPr>
          <p:cNvSpPr/>
          <p:nvPr/>
        </p:nvSpPr>
        <p:spPr>
          <a:xfrm>
            <a:off x="790492" y="5057917"/>
            <a:ext cx="106186" cy="8841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9BFB55E9-111A-4C15-A5D9-3200DD1C4555}"/>
              </a:ext>
            </a:extLst>
          </p:cNvPr>
          <p:cNvSpPr/>
          <p:nvPr/>
        </p:nvSpPr>
        <p:spPr>
          <a:xfrm>
            <a:off x="790492" y="5152914"/>
            <a:ext cx="106186" cy="8841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571F05B4-2B76-4859-B4F7-B409297F5794}"/>
              </a:ext>
            </a:extLst>
          </p:cNvPr>
          <p:cNvSpPr/>
          <p:nvPr/>
        </p:nvSpPr>
        <p:spPr>
          <a:xfrm>
            <a:off x="790492" y="5242955"/>
            <a:ext cx="106186" cy="884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30D8AB1-4ECC-4038-86FE-7E8C8051C536}"/>
              </a:ext>
            </a:extLst>
          </p:cNvPr>
          <p:cNvSpPr/>
          <p:nvPr/>
        </p:nvSpPr>
        <p:spPr>
          <a:xfrm>
            <a:off x="790492" y="5331936"/>
            <a:ext cx="106186" cy="884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C19C941D-1338-4DC5-AD11-445D791BB87A}"/>
              </a:ext>
            </a:extLst>
          </p:cNvPr>
          <p:cNvSpPr/>
          <p:nvPr/>
        </p:nvSpPr>
        <p:spPr>
          <a:xfrm>
            <a:off x="790492" y="5423344"/>
            <a:ext cx="106186" cy="8841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E12F0D4B-FD35-43AC-8670-6516EB331736}"/>
              </a:ext>
            </a:extLst>
          </p:cNvPr>
          <p:cNvSpPr/>
          <p:nvPr/>
        </p:nvSpPr>
        <p:spPr>
          <a:xfrm>
            <a:off x="790492" y="5525211"/>
            <a:ext cx="106186" cy="8841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 name="直線コネクタ 56">
            <a:extLst>
              <a:ext uri="{FF2B5EF4-FFF2-40B4-BE49-F238E27FC236}">
                <a16:creationId xmlns:a16="http://schemas.microsoft.com/office/drawing/2014/main" id="{DF6597EA-CDEE-4E7D-BE24-9D681AEF6C5A}"/>
              </a:ext>
            </a:extLst>
          </p:cNvPr>
          <p:cNvCxnSpPr>
            <a:cxnSpLocks/>
          </p:cNvCxnSpPr>
          <p:nvPr/>
        </p:nvCxnSpPr>
        <p:spPr>
          <a:xfrm flipH="1" flipV="1">
            <a:off x="5019663" y="4695670"/>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1184851E-BE60-47BE-9054-6EB41A8D6D1E}"/>
              </a:ext>
            </a:extLst>
          </p:cNvPr>
          <p:cNvCxnSpPr>
            <a:cxnSpLocks/>
          </p:cNvCxnSpPr>
          <p:nvPr/>
        </p:nvCxnSpPr>
        <p:spPr>
          <a:xfrm flipH="1" flipV="1">
            <a:off x="5019663" y="4920518"/>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4A75CEB4-0544-4212-BF44-0859375F6267}"/>
              </a:ext>
            </a:extLst>
          </p:cNvPr>
          <p:cNvCxnSpPr>
            <a:cxnSpLocks/>
          </p:cNvCxnSpPr>
          <p:nvPr/>
        </p:nvCxnSpPr>
        <p:spPr>
          <a:xfrm flipH="1" flipV="1">
            <a:off x="5019663" y="5151819"/>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A3BA5590-EA33-4CE0-B93B-08B8E2E574D5}"/>
              </a:ext>
            </a:extLst>
          </p:cNvPr>
          <p:cNvCxnSpPr>
            <a:cxnSpLocks/>
          </p:cNvCxnSpPr>
          <p:nvPr/>
        </p:nvCxnSpPr>
        <p:spPr>
          <a:xfrm flipH="1" flipV="1">
            <a:off x="5019663" y="5395517"/>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DE86954D-37EB-487F-BEDB-8D6A38440588}"/>
              </a:ext>
            </a:extLst>
          </p:cNvPr>
          <p:cNvCxnSpPr>
            <a:cxnSpLocks/>
          </p:cNvCxnSpPr>
          <p:nvPr/>
        </p:nvCxnSpPr>
        <p:spPr>
          <a:xfrm flipH="1" flipV="1">
            <a:off x="5019663" y="5631562"/>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A9A5FDB8-1C3C-4D45-AE24-0564E334E350}"/>
              </a:ext>
            </a:extLst>
          </p:cNvPr>
          <p:cNvCxnSpPr>
            <a:cxnSpLocks/>
          </p:cNvCxnSpPr>
          <p:nvPr/>
        </p:nvCxnSpPr>
        <p:spPr>
          <a:xfrm flipH="1" flipV="1">
            <a:off x="5019663" y="5861661"/>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FE347D66-E568-4EB8-BFC8-0B07EAF12422}"/>
              </a:ext>
            </a:extLst>
          </p:cNvPr>
          <p:cNvCxnSpPr>
            <a:cxnSpLocks/>
            <a:endCxn id="56" idx="6"/>
          </p:cNvCxnSpPr>
          <p:nvPr/>
        </p:nvCxnSpPr>
        <p:spPr>
          <a:xfrm flipH="1">
            <a:off x="896678" y="4695670"/>
            <a:ext cx="4122984" cy="87374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0DAEDE0F-9E8C-4C85-BE88-D4D41DF04E7A}"/>
              </a:ext>
            </a:extLst>
          </p:cNvPr>
          <p:cNvCxnSpPr>
            <a:cxnSpLocks/>
            <a:endCxn id="55" idx="6"/>
          </p:cNvCxnSpPr>
          <p:nvPr/>
        </p:nvCxnSpPr>
        <p:spPr>
          <a:xfrm flipH="1">
            <a:off x="896678" y="4927279"/>
            <a:ext cx="4122984" cy="54027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F2DE974F-EBC9-4CBD-AAB5-3534538B8E8C}"/>
              </a:ext>
            </a:extLst>
          </p:cNvPr>
          <p:cNvCxnSpPr>
            <a:cxnSpLocks/>
            <a:endCxn id="54" idx="6"/>
          </p:cNvCxnSpPr>
          <p:nvPr/>
        </p:nvCxnSpPr>
        <p:spPr>
          <a:xfrm flipH="1">
            <a:off x="896678" y="5145609"/>
            <a:ext cx="4122984" cy="23053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B69502D-993C-4499-8CEB-BC269B01F6A0}"/>
              </a:ext>
            </a:extLst>
          </p:cNvPr>
          <p:cNvCxnSpPr>
            <a:cxnSpLocks/>
            <a:endCxn id="53" idx="6"/>
          </p:cNvCxnSpPr>
          <p:nvPr/>
        </p:nvCxnSpPr>
        <p:spPr>
          <a:xfrm flipH="1" flipV="1">
            <a:off x="896678" y="5287161"/>
            <a:ext cx="4122984" cy="10324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5C3F3C05-8E5D-4770-8F17-2D6D3193F870}"/>
              </a:ext>
            </a:extLst>
          </p:cNvPr>
          <p:cNvCxnSpPr>
            <a:cxnSpLocks/>
            <a:endCxn id="52" idx="6"/>
          </p:cNvCxnSpPr>
          <p:nvPr/>
        </p:nvCxnSpPr>
        <p:spPr>
          <a:xfrm flipH="1" flipV="1">
            <a:off x="896678" y="5197121"/>
            <a:ext cx="4122984" cy="43193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1F667192-6090-4775-ACBF-DE026A4CE90B}"/>
              </a:ext>
            </a:extLst>
          </p:cNvPr>
          <p:cNvCxnSpPr>
            <a:cxnSpLocks/>
            <a:endCxn id="51" idx="6"/>
          </p:cNvCxnSpPr>
          <p:nvPr/>
        </p:nvCxnSpPr>
        <p:spPr>
          <a:xfrm flipH="1" flipV="1">
            <a:off x="896678" y="5102123"/>
            <a:ext cx="4130509" cy="75953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F60AFDC2-37E1-4434-97E5-1FA8F1EA8CF6}"/>
              </a:ext>
            </a:extLst>
          </p:cNvPr>
          <p:cNvCxnSpPr>
            <a:cxnSpLocks/>
          </p:cNvCxnSpPr>
          <p:nvPr/>
        </p:nvCxnSpPr>
        <p:spPr>
          <a:xfrm flipH="1" flipV="1">
            <a:off x="5034709" y="5276476"/>
            <a:ext cx="2982949" cy="6817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048E8F71-8E29-45E6-9D54-A95BEB4AED2D}"/>
              </a:ext>
            </a:extLst>
          </p:cNvPr>
          <p:cNvCxnSpPr>
            <a:cxnSpLocks/>
          </p:cNvCxnSpPr>
          <p:nvPr/>
        </p:nvCxnSpPr>
        <p:spPr>
          <a:xfrm flipH="1">
            <a:off x="5019663" y="5810575"/>
            <a:ext cx="2997995" cy="67876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E06B7CA5-5580-4E91-8F8A-6A01A579A3ED}"/>
              </a:ext>
            </a:extLst>
          </p:cNvPr>
          <p:cNvCxnSpPr>
            <a:cxnSpLocks/>
          </p:cNvCxnSpPr>
          <p:nvPr/>
        </p:nvCxnSpPr>
        <p:spPr>
          <a:xfrm flipH="1" flipV="1">
            <a:off x="5034711" y="5077766"/>
            <a:ext cx="2982946" cy="6443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F810B501-5A21-4223-BA82-EE165E978D37}"/>
              </a:ext>
            </a:extLst>
          </p:cNvPr>
          <p:cNvCxnSpPr>
            <a:cxnSpLocks/>
          </p:cNvCxnSpPr>
          <p:nvPr/>
        </p:nvCxnSpPr>
        <p:spPr>
          <a:xfrm flipH="1">
            <a:off x="5034708" y="5574103"/>
            <a:ext cx="2982951" cy="71330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772BA576-9D21-47A2-B3ED-3104D6923FE8}"/>
              </a:ext>
            </a:extLst>
          </p:cNvPr>
          <p:cNvCxnSpPr>
            <a:cxnSpLocks/>
          </p:cNvCxnSpPr>
          <p:nvPr/>
        </p:nvCxnSpPr>
        <p:spPr>
          <a:xfrm flipH="1" flipV="1">
            <a:off x="5034711" y="4806400"/>
            <a:ext cx="2982946" cy="6863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64D0FFF7-448E-467B-B75B-5F8FC57B2DE2}"/>
              </a:ext>
            </a:extLst>
          </p:cNvPr>
          <p:cNvCxnSpPr>
            <a:cxnSpLocks/>
          </p:cNvCxnSpPr>
          <p:nvPr/>
        </p:nvCxnSpPr>
        <p:spPr>
          <a:xfrm flipH="1">
            <a:off x="5034711" y="5351054"/>
            <a:ext cx="2982946" cy="74967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2E8FD286-0C6E-46E8-94CA-ED37B72BB97C}"/>
              </a:ext>
            </a:extLst>
          </p:cNvPr>
          <p:cNvCxnSpPr>
            <a:cxnSpLocks/>
          </p:cNvCxnSpPr>
          <p:nvPr/>
        </p:nvCxnSpPr>
        <p:spPr>
          <a:xfrm flipH="1" flipV="1">
            <a:off x="5034711" y="4561391"/>
            <a:ext cx="2982947" cy="682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75D66319-65AE-4B5B-B8C3-4B62D80D4E81}"/>
              </a:ext>
            </a:extLst>
          </p:cNvPr>
          <p:cNvCxnSpPr>
            <a:cxnSpLocks/>
          </p:cNvCxnSpPr>
          <p:nvPr/>
        </p:nvCxnSpPr>
        <p:spPr>
          <a:xfrm flipH="1">
            <a:off x="5042733" y="5094199"/>
            <a:ext cx="2974924" cy="81144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68FCEBC8-341B-4DC6-8972-4406F6AB94C2}"/>
              </a:ext>
            </a:extLst>
          </p:cNvPr>
          <p:cNvCxnSpPr>
            <a:cxnSpLocks/>
          </p:cNvCxnSpPr>
          <p:nvPr/>
        </p:nvCxnSpPr>
        <p:spPr>
          <a:xfrm flipH="1" flipV="1">
            <a:off x="5034711" y="4242683"/>
            <a:ext cx="2982946" cy="76840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394C38D2-7C6E-497E-ABA1-92644010BFAA}"/>
              </a:ext>
            </a:extLst>
          </p:cNvPr>
          <p:cNvCxnSpPr>
            <a:cxnSpLocks/>
          </p:cNvCxnSpPr>
          <p:nvPr/>
        </p:nvCxnSpPr>
        <p:spPr>
          <a:xfrm flipH="1">
            <a:off x="5027188" y="4869661"/>
            <a:ext cx="2990469" cy="83536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E45257F-A9B3-4DAF-B6CB-19AF487193B8}"/>
              </a:ext>
            </a:extLst>
          </p:cNvPr>
          <p:cNvCxnSpPr>
            <a:cxnSpLocks/>
          </p:cNvCxnSpPr>
          <p:nvPr/>
        </p:nvCxnSpPr>
        <p:spPr>
          <a:xfrm flipH="1" flipV="1">
            <a:off x="5027188" y="3907093"/>
            <a:ext cx="2990469" cy="88623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3482222E-E901-4629-8F7F-7BEA784F83BF}"/>
              </a:ext>
            </a:extLst>
          </p:cNvPr>
          <p:cNvCxnSpPr>
            <a:cxnSpLocks/>
          </p:cNvCxnSpPr>
          <p:nvPr/>
        </p:nvCxnSpPr>
        <p:spPr>
          <a:xfrm flipH="1">
            <a:off x="5027188" y="4644774"/>
            <a:ext cx="2990469" cy="90246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A23F24A4-5C8C-4320-B7C9-0EF852BF31B2}"/>
              </a:ext>
            </a:extLst>
          </p:cNvPr>
          <p:cNvCxnSpPr>
            <a:cxnSpLocks/>
            <a:stCxn id="56" idx="6"/>
          </p:cNvCxnSpPr>
          <p:nvPr/>
        </p:nvCxnSpPr>
        <p:spPr>
          <a:xfrm flipV="1">
            <a:off x="896678" y="3897391"/>
            <a:ext cx="4130509" cy="1672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D48D6EF5-AAAD-4D74-BCFE-4F53A468EFB5}"/>
              </a:ext>
            </a:extLst>
          </p:cNvPr>
          <p:cNvCxnSpPr>
            <a:cxnSpLocks/>
            <a:stCxn id="55" idx="6"/>
          </p:cNvCxnSpPr>
          <p:nvPr/>
        </p:nvCxnSpPr>
        <p:spPr>
          <a:xfrm flipV="1">
            <a:off x="896678" y="4238504"/>
            <a:ext cx="4130509" cy="12290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5598A663-0976-4F03-9993-E0271A13F725}"/>
              </a:ext>
            </a:extLst>
          </p:cNvPr>
          <p:cNvCxnSpPr>
            <a:cxnSpLocks/>
            <a:stCxn id="54" idx="6"/>
          </p:cNvCxnSpPr>
          <p:nvPr/>
        </p:nvCxnSpPr>
        <p:spPr>
          <a:xfrm flipV="1">
            <a:off x="896678" y="4561392"/>
            <a:ext cx="4130509" cy="8147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5BC3B42A-52B0-4726-8EF2-72A6C0A73081}"/>
              </a:ext>
            </a:extLst>
          </p:cNvPr>
          <p:cNvCxnSpPr>
            <a:cxnSpLocks/>
            <a:stCxn id="53" idx="6"/>
          </p:cNvCxnSpPr>
          <p:nvPr/>
        </p:nvCxnSpPr>
        <p:spPr>
          <a:xfrm flipV="1">
            <a:off x="896678" y="4806079"/>
            <a:ext cx="4130509" cy="4810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E5749477-4FE7-4FC3-A351-CFE262B6F191}"/>
              </a:ext>
            </a:extLst>
          </p:cNvPr>
          <p:cNvCxnSpPr>
            <a:cxnSpLocks/>
            <a:stCxn id="52" idx="6"/>
          </p:cNvCxnSpPr>
          <p:nvPr/>
        </p:nvCxnSpPr>
        <p:spPr>
          <a:xfrm flipV="1">
            <a:off x="896678" y="5075374"/>
            <a:ext cx="4130509" cy="1217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1849478E-04F9-450F-A285-C0DDF187C095}"/>
              </a:ext>
            </a:extLst>
          </p:cNvPr>
          <p:cNvCxnSpPr>
            <a:cxnSpLocks/>
            <a:stCxn id="51" idx="6"/>
          </p:cNvCxnSpPr>
          <p:nvPr/>
        </p:nvCxnSpPr>
        <p:spPr>
          <a:xfrm>
            <a:off x="896678" y="5102125"/>
            <a:ext cx="4130509" cy="1674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B7DD9D46-9B8A-4977-8155-C2E185829E86}"/>
              </a:ext>
            </a:extLst>
          </p:cNvPr>
          <p:cNvCxnSpPr>
            <a:cxnSpLocks/>
            <a:stCxn id="56" idx="6"/>
          </p:cNvCxnSpPr>
          <p:nvPr/>
        </p:nvCxnSpPr>
        <p:spPr>
          <a:xfrm flipV="1">
            <a:off x="896678" y="5547241"/>
            <a:ext cx="4130509" cy="2217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E4ADC815-E817-4555-BE55-CDFE8BE93B79}"/>
              </a:ext>
            </a:extLst>
          </p:cNvPr>
          <p:cNvCxnSpPr>
            <a:cxnSpLocks/>
            <a:stCxn id="55" idx="6"/>
          </p:cNvCxnSpPr>
          <p:nvPr/>
        </p:nvCxnSpPr>
        <p:spPr>
          <a:xfrm>
            <a:off x="896678" y="5467553"/>
            <a:ext cx="4130509" cy="24253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8538DB04-D6CC-40B0-8001-18937DF687EE}"/>
              </a:ext>
            </a:extLst>
          </p:cNvPr>
          <p:cNvCxnSpPr>
            <a:cxnSpLocks/>
            <a:stCxn id="54" idx="6"/>
          </p:cNvCxnSpPr>
          <p:nvPr/>
        </p:nvCxnSpPr>
        <p:spPr>
          <a:xfrm>
            <a:off x="896678" y="5376144"/>
            <a:ext cx="4130509" cy="53339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2953CBEF-B243-4AD2-9356-3BFCFA7142F2}"/>
              </a:ext>
            </a:extLst>
          </p:cNvPr>
          <p:cNvCxnSpPr>
            <a:cxnSpLocks/>
          </p:cNvCxnSpPr>
          <p:nvPr/>
        </p:nvCxnSpPr>
        <p:spPr>
          <a:xfrm>
            <a:off x="896678" y="5295893"/>
            <a:ext cx="4130509" cy="80483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9245A9BE-5A49-4FE1-B05A-A15239ACF5AD}"/>
              </a:ext>
            </a:extLst>
          </p:cNvPr>
          <p:cNvCxnSpPr>
            <a:cxnSpLocks/>
            <a:stCxn id="52" idx="6"/>
          </p:cNvCxnSpPr>
          <p:nvPr/>
        </p:nvCxnSpPr>
        <p:spPr>
          <a:xfrm>
            <a:off x="896678" y="5197121"/>
            <a:ext cx="4130509" cy="109028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286A5535-9A7C-47E9-9C3B-EB072454370F}"/>
              </a:ext>
            </a:extLst>
          </p:cNvPr>
          <p:cNvCxnSpPr>
            <a:cxnSpLocks/>
            <a:stCxn id="51" idx="6"/>
          </p:cNvCxnSpPr>
          <p:nvPr/>
        </p:nvCxnSpPr>
        <p:spPr>
          <a:xfrm>
            <a:off x="896679" y="5102124"/>
            <a:ext cx="4130509" cy="138721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8" name="コンテンツ プレースホルダー 2">
            <a:extLst>
              <a:ext uri="{FF2B5EF4-FFF2-40B4-BE49-F238E27FC236}">
                <a16:creationId xmlns:a16="http://schemas.microsoft.com/office/drawing/2014/main" id="{6E257DD5-8038-49D3-9BCE-5C670E4A3947}"/>
              </a:ext>
            </a:extLst>
          </p:cNvPr>
          <p:cNvSpPr txBox="1">
            <a:spLocks/>
          </p:cNvSpPr>
          <p:nvPr/>
        </p:nvSpPr>
        <p:spPr>
          <a:xfrm>
            <a:off x="6318298" y="640892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sp>
        <p:nvSpPr>
          <p:cNvPr id="38" name="楕円 37">
            <a:extLst>
              <a:ext uri="{FF2B5EF4-FFF2-40B4-BE49-F238E27FC236}">
                <a16:creationId xmlns:a16="http://schemas.microsoft.com/office/drawing/2014/main" id="{468F96D8-3961-4864-BE9C-F9E62F2E5BC4}"/>
              </a:ext>
            </a:extLst>
          </p:cNvPr>
          <p:cNvSpPr/>
          <p:nvPr/>
        </p:nvSpPr>
        <p:spPr>
          <a:xfrm>
            <a:off x="7689587" y="4360847"/>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8E65FE29-4AE8-4C4B-9300-533688DAB4D9}"/>
              </a:ext>
            </a:extLst>
          </p:cNvPr>
          <p:cNvSpPr/>
          <p:nvPr/>
        </p:nvSpPr>
        <p:spPr>
          <a:xfrm>
            <a:off x="7689587" y="4601774"/>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8AB8798E-C6C8-41AD-9D82-2094AC86AF3F}"/>
              </a:ext>
            </a:extLst>
          </p:cNvPr>
          <p:cNvSpPr/>
          <p:nvPr/>
        </p:nvSpPr>
        <p:spPr>
          <a:xfrm>
            <a:off x="7689587" y="4833285"/>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6724D069-FB24-4B36-AB83-DF4B09FDA268}"/>
              </a:ext>
            </a:extLst>
          </p:cNvPr>
          <p:cNvSpPr/>
          <p:nvPr/>
        </p:nvSpPr>
        <p:spPr>
          <a:xfrm>
            <a:off x="7689587" y="5071124"/>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232FF881-8EFF-45A8-9775-C87C36A46EBC}"/>
              </a:ext>
            </a:extLst>
          </p:cNvPr>
          <p:cNvSpPr/>
          <p:nvPr/>
        </p:nvSpPr>
        <p:spPr>
          <a:xfrm>
            <a:off x="7689587" y="5307371"/>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6311B571-41E6-4EDA-80B3-1799E766A1AE}"/>
              </a:ext>
            </a:extLst>
          </p:cNvPr>
          <p:cNvSpPr/>
          <p:nvPr/>
        </p:nvSpPr>
        <p:spPr>
          <a:xfrm>
            <a:off x="7689587" y="5537418"/>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6269CEEF-2EF3-4FD5-BE3B-4D9F8C822851}"/>
              </a:ext>
            </a:extLst>
          </p:cNvPr>
          <p:cNvSpPr/>
          <p:nvPr/>
        </p:nvSpPr>
        <p:spPr>
          <a:xfrm>
            <a:off x="7689587" y="5763951"/>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楕円 1">
            <a:extLst>
              <a:ext uri="{FF2B5EF4-FFF2-40B4-BE49-F238E27FC236}">
                <a16:creationId xmlns:a16="http://schemas.microsoft.com/office/drawing/2014/main" id="{CCEFEBC5-9572-4080-81AA-FAC2C7EC1CE3}"/>
              </a:ext>
            </a:extLst>
          </p:cNvPr>
          <p:cNvSpPr/>
          <p:nvPr/>
        </p:nvSpPr>
        <p:spPr>
          <a:xfrm>
            <a:off x="4826704" y="3528101"/>
            <a:ext cx="377812" cy="1849480"/>
          </a:xfrm>
          <a:prstGeom prst="ellipse">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9" name="直線コネクタ 98">
            <a:extLst>
              <a:ext uri="{FF2B5EF4-FFF2-40B4-BE49-F238E27FC236}">
                <a16:creationId xmlns:a16="http://schemas.microsoft.com/office/drawing/2014/main" id="{D315E589-310C-4F1F-9280-70AC3799CCBE}"/>
              </a:ext>
            </a:extLst>
          </p:cNvPr>
          <p:cNvCxnSpPr>
            <a:cxnSpLocks/>
            <a:endCxn id="100" idx="4"/>
          </p:cNvCxnSpPr>
          <p:nvPr/>
        </p:nvCxnSpPr>
        <p:spPr>
          <a:xfrm flipH="1">
            <a:off x="5015610" y="5550600"/>
            <a:ext cx="3002048" cy="37608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0" name="楕円 99">
            <a:extLst>
              <a:ext uri="{FF2B5EF4-FFF2-40B4-BE49-F238E27FC236}">
                <a16:creationId xmlns:a16="http://schemas.microsoft.com/office/drawing/2014/main" id="{25B0DAA4-BF42-4E4A-A729-BEE71FD0E170}"/>
              </a:ext>
            </a:extLst>
          </p:cNvPr>
          <p:cNvSpPr/>
          <p:nvPr/>
        </p:nvSpPr>
        <p:spPr>
          <a:xfrm>
            <a:off x="4826704" y="4356941"/>
            <a:ext cx="377812" cy="1569746"/>
          </a:xfrm>
          <a:prstGeom prst="ellipse">
            <a:avLst/>
          </a:prstGeom>
          <a:noFill/>
          <a:ln w="381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楕円 100">
            <a:extLst>
              <a:ext uri="{FF2B5EF4-FFF2-40B4-BE49-F238E27FC236}">
                <a16:creationId xmlns:a16="http://schemas.microsoft.com/office/drawing/2014/main" id="{D17CA22E-D335-408C-AFC7-D69EF6D41CD0}"/>
              </a:ext>
            </a:extLst>
          </p:cNvPr>
          <p:cNvSpPr/>
          <p:nvPr/>
        </p:nvSpPr>
        <p:spPr>
          <a:xfrm>
            <a:off x="4826704" y="5324981"/>
            <a:ext cx="377812" cy="1207842"/>
          </a:xfrm>
          <a:prstGeom prst="ellipse">
            <a:avLst/>
          </a:prstGeom>
          <a:noFill/>
          <a:ln w="381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コンテンツ プレースホルダー 2">
            <a:extLst>
              <a:ext uri="{FF2B5EF4-FFF2-40B4-BE49-F238E27FC236}">
                <a16:creationId xmlns:a16="http://schemas.microsoft.com/office/drawing/2014/main" id="{2C1F3E7A-51F3-48CC-9922-1FC49BCB64B0}"/>
              </a:ext>
            </a:extLst>
          </p:cNvPr>
          <p:cNvSpPr txBox="1">
            <a:spLocks/>
          </p:cNvSpPr>
          <p:nvPr/>
        </p:nvSpPr>
        <p:spPr>
          <a:xfrm>
            <a:off x="5566811" y="3619664"/>
            <a:ext cx="883796" cy="359839"/>
          </a:xfrm>
          <a:prstGeom prst="rect">
            <a:avLst/>
          </a:prstGeom>
          <a:solidFill>
            <a:schemeClr val="bg1"/>
          </a:solidFill>
          <a:ln w="28575">
            <a:solidFill>
              <a:srgbClr val="FF0000"/>
            </a:solid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視点</a:t>
            </a:r>
            <a:r>
              <a:rPr lang="en-US" altLang="ja-JP" sz="1800" b="1" dirty="0">
                <a:solidFill>
                  <a:schemeClr val="tx2"/>
                </a:solidFill>
              </a:rPr>
              <a:t>1</a:t>
            </a:r>
          </a:p>
        </p:txBody>
      </p:sp>
      <p:sp>
        <p:nvSpPr>
          <p:cNvPr id="103" name="コンテンツ プレースホルダー 2">
            <a:extLst>
              <a:ext uri="{FF2B5EF4-FFF2-40B4-BE49-F238E27FC236}">
                <a16:creationId xmlns:a16="http://schemas.microsoft.com/office/drawing/2014/main" id="{557445F7-517D-40F2-8ED7-9528A23098CF}"/>
              </a:ext>
            </a:extLst>
          </p:cNvPr>
          <p:cNvSpPr txBox="1">
            <a:spLocks/>
          </p:cNvSpPr>
          <p:nvPr/>
        </p:nvSpPr>
        <p:spPr>
          <a:xfrm>
            <a:off x="5566811" y="4321048"/>
            <a:ext cx="883796" cy="359839"/>
          </a:xfrm>
          <a:prstGeom prst="rect">
            <a:avLst/>
          </a:prstGeom>
          <a:solidFill>
            <a:schemeClr val="bg1"/>
          </a:solidFill>
          <a:ln w="28575">
            <a:solidFill>
              <a:srgbClr val="92D050"/>
            </a:solid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視点</a:t>
            </a:r>
            <a:r>
              <a:rPr lang="en-US" altLang="ja-JP" sz="1800" b="1" dirty="0">
                <a:solidFill>
                  <a:schemeClr val="tx2"/>
                </a:solidFill>
              </a:rPr>
              <a:t>2</a:t>
            </a:r>
          </a:p>
        </p:txBody>
      </p:sp>
      <p:sp>
        <p:nvSpPr>
          <p:cNvPr id="105" name="コンテンツ プレースホルダー 2">
            <a:extLst>
              <a:ext uri="{FF2B5EF4-FFF2-40B4-BE49-F238E27FC236}">
                <a16:creationId xmlns:a16="http://schemas.microsoft.com/office/drawing/2014/main" id="{35CD992D-06D6-4F79-97C3-F8E1A337F439}"/>
              </a:ext>
            </a:extLst>
          </p:cNvPr>
          <p:cNvSpPr txBox="1">
            <a:spLocks/>
          </p:cNvSpPr>
          <p:nvPr/>
        </p:nvSpPr>
        <p:spPr>
          <a:xfrm>
            <a:off x="5566811" y="5897110"/>
            <a:ext cx="883796" cy="359839"/>
          </a:xfrm>
          <a:prstGeom prst="rect">
            <a:avLst/>
          </a:prstGeom>
          <a:solidFill>
            <a:schemeClr val="bg1"/>
          </a:solidFill>
          <a:ln w="28575">
            <a:solidFill>
              <a:schemeClr val="accent1"/>
            </a:solid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視点</a:t>
            </a:r>
            <a:r>
              <a:rPr lang="en-US" altLang="ja-JP" sz="1800" b="1" dirty="0">
                <a:solidFill>
                  <a:schemeClr val="tx2"/>
                </a:solidFill>
              </a:rPr>
              <a:t>3</a:t>
            </a:r>
          </a:p>
        </p:txBody>
      </p:sp>
      <p:sp>
        <p:nvSpPr>
          <p:cNvPr id="106" name="コンテンツ プレースホルダー 2">
            <a:extLst>
              <a:ext uri="{FF2B5EF4-FFF2-40B4-BE49-F238E27FC236}">
                <a16:creationId xmlns:a16="http://schemas.microsoft.com/office/drawing/2014/main" id="{F9A5F67C-8642-43C0-A1C6-7692F6FBCA12}"/>
              </a:ext>
            </a:extLst>
          </p:cNvPr>
          <p:cNvSpPr txBox="1">
            <a:spLocks/>
          </p:cNvSpPr>
          <p:nvPr/>
        </p:nvSpPr>
        <p:spPr>
          <a:xfrm>
            <a:off x="2664039" y="641526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spTree>
    <p:extLst>
      <p:ext uri="{BB962C8B-B14F-4D97-AF65-F5344CB8AC3E}">
        <p14:creationId xmlns:p14="http://schemas.microsoft.com/office/powerpoint/2010/main" val="1023223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D57283C-43BE-4D3E-854E-F04907589BDF}"/>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ライトフィールドカメラによる多視点画像取得</a:t>
            </a:r>
            <a:endParaRPr kumimoji="1" lang="ja-JP" altLang="en-US" sz="2400" b="1" dirty="0"/>
          </a:p>
        </p:txBody>
      </p:sp>
      <p:sp>
        <p:nvSpPr>
          <p:cNvPr id="6" name="正方形/長方形 5">
            <a:extLst>
              <a:ext uri="{FF2B5EF4-FFF2-40B4-BE49-F238E27FC236}">
                <a16:creationId xmlns:a16="http://schemas.microsoft.com/office/drawing/2014/main" id="{6CD71A9B-5ABC-4EF8-ACA2-682B66293308}"/>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94977B5-2B8E-496D-AD0B-928CC562EAD5}"/>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8</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0404C787-E69C-4F81-AF6E-4AE0603B7153}"/>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descr="運動競技, スポーツ, 建物, 写真 が含まれている画像&#10;&#10;非常に高い精度で生成された説明">
            <a:extLst>
              <a:ext uri="{FF2B5EF4-FFF2-40B4-BE49-F238E27FC236}">
                <a16:creationId xmlns:a16="http://schemas.microsoft.com/office/drawing/2014/main" id="{1206B1EE-7ABB-417B-ADD8-EC1F6A8D95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5160" y="1677232"/>
            <a:ext cx="6362846" cy="4826202"/>
          </a:xfrm>
          <a:prstGeom prst="rect">
            <a:avLst/>
          </a:prstGeom>
        </p:spPr>
      </p:pic>
      <p:sp>
        <p:nvSpPr>
          <p:cNvPr id="13" name="正方形/長方形 12">
            <a:extLst>
              <a:ext uri="{FF2B5EF4-FFF2-40B4-BE49-F238E27FC236}">
                <a16:creationId xmlns:a16="http://schemas.microsoft.com/office/drawing/2014/main" id="{24E876C7-C501-45F3-A4BF-9E57599DEAE3}"/>
              </a:ext>
            </a:extLst>
          </p:cNvPr>
          <p:cNvSpPr/>
          <p:nvPr/>
        </p:nvSpPr>
        <p:spPr>
          <a:xfrm>
            <a:off x="3905250" y="6578299"/>
            <a:ext cx="5238750" cy="276999"/>
          </a:xfrm>
          <a:prstGeom prst="rect">
            <a:avLst/>
          </a:prstGeom>
        </p:spPr>
        <p:txBody>
          <a:bodyPr wrap="square">
            <a:spAutoFit/>
          </a:bodyPr>
          <a:lstStyle/>
          <a:p>
            <a:pPr algn="r"/>
            <a:r>
              <a:rPr lang="ja-JP" altLang="en-US" sz="1200" dirty="0"/>
              <a:t>http://www.cc.kyoto-su.ac.jp/~kano/pdf/study/student/NakajimaPaper.pdf</a:t>
            </a:r>
          </a:p>
        </p:txBody>
      </p:sp>
      <p:sp>
        <p:nvSpPr>
          <p:cNvPr id="8" name="コンテンツ プレースホルダー 2">
            <a:extLst>
              <a:ext uri="{FF2B5EF4-FFF2-40B4-BE49-F238E27FC236}">
                <a16:creationId xmlns:a16="http://schemas.microsoft.com/office/drawing/2014/main" id="{37A21A38-D47C-4F65-8CE3-E394FBE1F06E}"/>
              </a:ext>
            </a:extLst>
          </p:cNvPr>
          <p:cNvSpPr txBox="1">
            <a:spLocks/>
          </p:cNvSpPr>
          <p:nvPr/>
        </p:nvSpPr>
        <p:spPr>
          <a:xfrm>
            <a:off x="381000" y="1250408"/>
            <a:ext cx="8369299" cy="744522"/>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多視点画像の例</a:t>
            </a:r>
            <a:endParaRPr lang="en-US" altLang="ja-JP" sz="2000" dirty="0">
              <a:solidFill>
                <a:schemeClr val="tx2"/>
              </a:solidFill>
            </a:endParaRPr>
          </a:p>
        </p:txBody>
      </p:sp>
      <p:sp>
        <p:nvSpPr>
          <p:cNvPr id="11" name="コンテンツ プレースホルダー 2">
            <a:extLst>
              <a:ext uri="{FF2B5EF4-FFF2-40B4-BE49-F238E27FC236}">
                <a16:creationId xmlns:a16="http://schemas.microsoft.com/office/drawing/2014/main" id="{2A238387-C35C-4ADD-AEF5-7F2F778D4707}"/>
              </a:ext>
            </a:extLst>
          </p:cNvPr>
          <p:cNvSpPr txBox="1">
            <a:spLocks/>
          </p:cNvSpPr>
          <p:nvPr/>
        </p:nvSpPr>
        <p:spPr>
          <a:xfrm>
            <a:off x="338804" y="4133488"/>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sp>
        <p:nvSpPr>
          <p:cNvPr id="2" name="正方形/長方形 1">
            <a:extLst>
              <a:ext uri="{FF2B5EF4-FFF2-40B4-BE49-F238E27FC236}">
                <a16:creationId xmlns:a16="http://schemas.microsoft.com/office/drawing/2014/main" id="{9B0BB138-9F19-4A08-B847-52EBAEEB7627}"/>
              </a:ext>
            </a:extLst>
          </p:cNvPr>
          <p:cNvSpPr/>
          <p:nvPr/>
        </p:nvSpPr>
        <p:spPr>
          <a:xfrm>
            <a:off x="5355771" y="1677232"/>
            <a:ext cx="1320800" cy="132722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コンテンツ プレースホルダー 2">
            <a:extLst>
              <a:ext uri="{FF2B5EF4-FFF2-40B4-BE49-F238E27FC236}">
                <a16:creationId xmlns:a16="http://schemas.microsoft.com/office/drawing/2014/main" id="{6C6A52F7-DA3A-40D2-BDF0-28E6E079F9FA}"/>
              </a:ext>
            </a:extLst>
          </p:cNvPr>
          <p:cNvSpPr txBox="1">
            <a:spLocks/>
          </p:cNvSpPr>
          <p:nvPr/>
        </p:nvSpPr>
        <p:spPr>
          <a:xfrm>
            <a:off x="801717" y="2058110"/>
            <a:ext cx="4915367" cy="86724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rgbClr val="FF0000"/>
                </a:solidFill>
              </a:rPr>
              <a:t>全てのマイクロレンズアレイの</a:t>
            </a:r>
            <a:endParaRPr lang="en-US" altLang="ja-JP" sz="1800" b="1" dirty="0">
              <a:solidFill>
                <a:srgbClr val="FF0000"/>
              </a:solidFill>
            </a:endParaRPr>
          </a:p>
          <a:p>
            <a:pPr marL="0" indent="0" algn="ctr">
              <a:buFont typeface="Arial" panose="020B0604020202020204" pitchFamily="34" charset="0"/>
              <a:buNone/>
            </a:pPr>
            <a:r>
              <a:rPr lang="en-US" altLang="ja-JP" sz="1800" b="1" dirty="0">
                <a:solidFill>
                  <a:srgbClr val="FF0000"/>
                </a:solidFill>
              </a:rPr>
              <a:t>a</a:t>
            </a:r>
            <a:r>
              <a:rPr lang="ja-JP" altLang="en-US" sz="1800" b="1" dirty="0">
                <a:solidFill>
                  <a:srgbClr val="FF0000"/>
                </a:solidFill>
              </a:rPr>
              <a:t>の位置の画素値を再配列したもの</a:t>
            </a:r>
            <a:endParaRPr lang="en-US" altLang="ja-JP" sz="1800" b="1" dirty="0">
              <a:solidFill>
                <a:srgbClr val="FF0000"/>
              </a:solidFill>
            </a:endParaRPr>
          </a:p>
        </p:txBody>
      </p:sp>
      <p:sp>
        <p:nvSpPr>
          <p:cNvPr id="15" name="コンテンツ プレースホルダー 2">
            <a:extLst>
              <a:ext uri="{FF2B5EF4-FFF2-40B4-BE49-F238E27FC236}">
                <a16:creationId xmlns:a16="http://schemas.microsoft.com/office/drawing/2014/main" id="{03C9BFB2-89F6-4D64-A61E-341FF7E53F7E}"/>
              </a:ext>
            </a:extLst>
          </p:cNvPr>
          <p:cNvSpPr txBox="1">
            <a:spLocks/>
          </p:cNvSpPr>
          <p:nvPr/>
        </p:nvSpPr>
        <p:spPr>
          <a:xfrm>
            <a:off x="1296747" y="4356676"/>
            <a:ext cx="2920597" cy="61966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800" b="1" dirty="0">
                <a:solidFill>
                  <a:srgbClr val="FF0000"/>
                </a:solidFill>
              </a:rPr>
              <a:t>a</a:t>
            </a:r>
          </a:p>
        </p:txBody>
      </p:sp>
      <p:sp>
        <p:nvSpPr>
          <p:cNvPr id="3" name="楕円 2">
            <a:extLst>
              <a:ext uri="{FF2B5EF4-FFF2-40B4-BE49-F238E27FC236}">
                <a16:creationId xmlns:a16="http://schemas.microsoft.com/office/drawing/2014/main" id="{5F827178-9196-4330-8E0F-2427CE80926A}"/>
              </a:ext>
            </a:extLst>
          </p:cNvPr>
          <p:cNvSpPr/>
          <p:nvPr/>
        </p:nvSpPr>
        <p:spPr>
          <a:xfrm>
            <a:off x="2757045" y="4834366"/>
            <a:ext cx="398178" cy="39817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38493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A3AF79BD-9FB7-427A-B200-05C447A51D29}"/>
              </a:ext>
            </a:extLst>
          </p:cNvPr>
          <p:cNvGrpSpPr/>
          <p:nvPr/>
        </p:nvGrpSpPr>
        <p:grpSpPr>
          <a:xfrm>
            <a:off x="1399795" y="4927275"/>
            <a:ext cx="135556" cy="736371"/>
            <a:chOff x="1589146" y="4927275"/>
            <a:chExt cx="135556" cy="736371"/>
          </a:xfrm>
        </p:grpSpPr>
        <p:sp>
          <p:nvSpPr>
            <p:cNvPr id="103" name="正方形/長方形 102">
              <a:extLst>
                <a:ext uri="{FF2B5EF4-FFF2-40B4-BE49-F238E27FC236}">
                  <a16:creationId xmlns:a16="http://schemas.microsoft.com/office/drawing/2014/main" id="{4FBDC749-F097-4759-81D8-7637BC10FAC2}"/>
                </a:ext>
              </a:extLst>
            </p:cNvPr>
            <p:cNvSpPr/>
            <p:nvPr/>
          </p:nvSpPr>
          <p:spPr>
            <a:xfrm>
              <a:off x="1589146" y="5073694"/>
              <a:ext cx="135556" cy="589952"/>
            </a:xfrm>
            <a:prstGeom prst="rect">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二等辺三角形 1">
              <a:extLst>
                <a:ext uri="{FF2B5EF4-FFF2-40B4-BE49-F238E27FC236}">
                  <a16:creationId xmlns:a16="http://schemas.microsoft.com/office/drawing/2014/main" id="{3CC69BFB-A37C-40BE-A343-04050D594E77}"/>
                </a:ext>
              </a:extLst>
            </p:cNvPr>
            <p:cNvSpPr/>
            <p:nvPr/>
          </p:nvSpPr>
          <p:spPr>
            <a:xfrm>
              <a:off x="1589146" y="4927275"/>
              <a:ext cx="135556" cy="145595"/>
            </a:xfrm>
            <a:prstGeom prst="triangl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二等辺三角形 106">
              <a:extLst>
                <a:ext uri="{FF2B5EF4-FFF2-40B4-BE49-F238E27FC236}">
                  <a16:creationId xmlns:a16="http://schemas.microsoft.com/office/drawing/2014/main" id="{B8175F1F-3BE3-4ABA-A0EA-8BB2A94E3EF7}"/>
                </a:ext>
              </a:extLst>
            </p:cNvPr>
            <p:cNvSpPr/>
            <p:nvPr/>
          </p:nvSpPr>
          <p:spPr>
            <a:xfrm>
              <a:off x="1634064" y="4933563"/>
              <a:ext cx="45719" cy="49105"/>
            </a:xfrm>
            <a:prstGeom prst="triangl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正方形/長方形 3">
            <a:extLst>
              <a:ext uri="{FF2B5EF4-FFF2-40B4-BE49-F238E27FC236}">
                <a16:creationId xmlns:a16="http://schemas.microsoft.com/office/drawing/2014/main" id="{77D24BFF-3CC1-48C8-A7F4-6EA8FE6D1923}"/>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ライトフィールドカメラによる全焦点画像取得</a:t>
            </a:r>
            <a:endParaRPr kumimoji="1" lang="ja-JP" altLang="en-US" sz="2400" b="1" dirty="0"/>
          </a:p>
        </p:txBody>
      </p:sp>
      <p:sp>
        <p:nvSpPr>
          <p:cNvPr id="6" name="正方形/長方形 5">
            <a:extLst>
              <a:ext uri="{FF2B5EF4-FFF2-40B4-BE49-F238E27FC236}">
                <a16:creationId xmlns:a16="http://schemas.microsoft.com/office/drawing/2014/main" id="{8AA5BFC9-140B-4263-B03F-60ABFF9219DB}"/>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72AACD39-6564-4098-AD1D-7A09016A1BE2}"/>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9</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5711199C-C0A7-49BA-B4D2-0903E16CDE21}"/>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7BC923CA-6D3D-479C-9865-84F185F31C19}"/>
              </a:ext>
            </a:extLst>
          </p:cNvPr>
          <p:cNvSpPr txBox="1">
            <a:spLocks/>
          </p:cNvSpPr>
          <p:nvPr/>
        </p:nvSpPr>
        <p:spPr>
          <a:xfrm>
            <a:off x="381000" y="1250408"/>
            <a:ext cx="8369299" cy="3525708"/>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リフォーカスの原理</a:t>
            </a:r>
            <a:endParaRPr lang="en-US" altLang="ja-JP" sz="2400" b="1" dirty="0">
              <a:solidFill>
                <a:schemeClr val="tx2"/>
              </a:solidFill>
            </a:endParaRPr>
          </a:p>
          <a:p>
            <a:pPr>
              <a:lnSpc>
                <a:spcPct val="100000"/>
              </a:lnSpc>
            </a:pPr>
            <a:r>
              <a:rPr lang="ja-JP" altLang="en-US" sz="2000" dirty="0">
                <a:solidFill>
                  <a:schemeClr val="tx2"/>
                </a:solidFill>
              </a:rPr>
              <a:t>図の鉛筆を通過する光線は、異なったマイクロレンズがカバーする</a:t>
            </a:r>
            <a:endParaRPr lang="en-US" altLang="ja-JP" sz="2000" dirty="0">
              <a:solidFill>
                <a:schemeClr val="tx2"/>
              </a:solidFill>
            </a:endParaRPr>
          </a:p>
          <a:p>
            <a:pPr marL="0" indent="0">
              <a:lnSpc>
                <a:spcPct val="100000"/>
              </a:lnSpc>
              <a:buNone/>
            </a:pPr>
            <a:r>
              <a:rPr lang="ja-JP" altLang="en-US" sz="2000" dirty="0">
                <a:solidFill>
                  <a:schemeClr val="tx2"/>
                </a:solidFill>
              </a:rPr>
              <a:t>　 画素に記録される</a:t>
            </a:r>
            <a:endParaRPr lang="en-US" altLang="ja-JP" sz="2000" dirty="0">
              <a:solidFill>
                <a:schemeClr val="tx2"/>
              </a:solidFill>
            </a:endParaRPr>
          </a:p>
          <a:p>
            <a:pPr>
              <a:lnSpc>
                <a:spcPct val="100000"/>
              </a:lnSpc>
            </a:pPr>
            <a:r>
              <a:rPr lang="ja-JP" altLang="en-US" sz="2000" dirty="0">
                <a:solidFill>
                  <a:schemeClr val="tx2"/>
                </a:solidFill>
              </a:rPr>
              <a:t>それらの画素値を加算平均することで、鉛筆にピントを合わせる</a:t>
            </a:r>
            <a:r>
              <a:rPr lang="ja-JP" altLang="en-US" sz="2000" dirty="0" err="1">
                <a:solidFill>
                  <a:schemeClr val="tx2"/>
                </a:solidFill>
              </a:rPr>
              <a:t>こ</a:t>
            </a:r>
            <a:endParaRPr lang="en-US" altLang="ja-JP" sz="2000" dirty="0">
              <a:solidFill>
                <a:schemeClr val="tx2"/>
              </a:solidFill>
            </a:endParaRPr>
          </a:p>
          <a:p>
            <a:pPr marL="0" indent="0">
              <a:lnSpc>
                <a:spcPct val="100000"/>
              </a:lnSpc>
              <a:buNone/>
            </a:pPr>
            <a:r>
              <a:rPr lang="ja-JP" altLang="en-US" sz="2000" dirty="0">
                <a:solidFill>
                  <a:schemeClr val="tx2"/>
                </a:solidFill>
              </a:rPr>
              <a:t>　 と、つまりリフォーカスが可能</a:t>
            </a:r>
            <a:endParaRPr lang="en-US" altLang="ja-JP" sz="2000" dirty="0">
              <a:solidFill>
                <a:schemeClr val="tx2"/>
              </a:solidFill>
            </a:endParaRPr>
          </a:p>
          <a:p>
            <a:pPr marL="0" indent="0">
              <a:lnSpc>
                <a:spcPct val="100000"/>
              </a:lnSpc>
              <a:buNone/>
            </a:pPr>
            <a:r>
              <a:rPr lang="ja-JP" altLang="en-US" sz="2000" dirty="0">
                <a:solidFill>
                  <a:schemeClr val="tx2"/>
                </a:solidFill>
              </a:rPr>
              <a:t>　</a:t>
            </a:r>
            <a:endParaRPr lang="en-US" altLang="ja-JP" sz="2000" dirty="0">
              <a:solidFill>
                <a:schemeClr val="tx2"/>
              </a:solidFill>
            </a:endParaRPr>
          </a:p>
        </p:txBody>
      </p:sp>
      <p:cxnSp>
        <p:nvCxnSpPr>
          <p:cNvPr id="15" name="直線コネクタ 14">
            <a:extLst>
              <a:ext uri="{FF2B5EF4-FFF2-40B4-BE49-F238E27FC236}">
                <a16:creationId xmlns:a16="http://schemas.microsoft.com/office/drawing/2014/main" id="{2B0D03BB-9356-4723-9AA2-8E4C5B6070B7}"/>
              </a:ext>
            </a:extLst>
          </p:cNvPr>
          <p:cNvCxnSpPr>
            <a:cxnSpLocks/>
            <a:endCxn id="96" idx="2"/>
          </p:cNvCxnSpPr>
          <p:nvPr/>
        </p:nvCxnSpPr>
        <p:spPr>
          <a:xfrm flipH="1">
            <a:off x="780624" y="5395470"/>
            <a:ext cx="4246563" cy="26817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519F7D7-68E3-45F0-8E70-E006341CDC4F}"/>
              </a:ext>
            </a:extLst>
          </p:cNvPr>
          <p:cNvCxnSpPr>
            <a:cxnSpLocks/>
            <a:stCxn id="19" idx="1"/>
          </p:cNvCxnSpPr>
          <p:nvPr/>
        </p:nvCxnSpPr>
        <p:spPr>
          <a:xfrm flipH="1">
            <a:off x="5027187" y="4397925"/>
            <a:ext cx="2990469" cy="99754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642C9D26-E949-4226-BDEA-18F479061021}"/>
              </a:ext>
            </a:extLst>
          </p:cNvPr>
          <p:cNvSpPr/>
          <p:nvPr/>
        </p:nvSpPr>
        <p:spPr>
          <a:xfrm>
            <a:off x="8017656" y="4359081"/>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BBE31A67-AC35-42DD-912E-720041CEF681}"/>
              </a:ext>
            </a:extLst>
          </p:cNvPr>
          <p:cNvSpPr/>
          <p:nvPr/>
        </p:nvSpPr>
        <p:spPr>
          <a:xfrm>
            <a:off x="8017656" y="4438623"/>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1C6F893A-E6CB-44C3-B6BC-7E007E85CD62}"/>
              </a:ext>
            </a:extLst>
          </p:cNvPr>
          <p:cNvSpPr/>
          <p:nvPr/>
        </p:nvSpPr>
        <p:spPr>
          <a:xfrm>
            <a:off x="8017656" y="4516309"/>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C1DFE0BE-DE6A-4A4E-A7F9-410F20BB1DDA}"/>
              </a:ext>
            </a:extLst>
          </p:cNvPr>
          <p:cNvSpPr/>
          <p:nvPr/>
        </p:nvSpPr>
        <p:spPr>
          <a:xfrm>
            <a:off x="8017656" y="4593994"/>
            <a:ext cx="326349" cy="7768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06515161-2F25-4D93-AC61-D9E5065D8F0B}"/>
              </a:ext>
            </a:extLst>
          </p:cNvPr>
          <p:cNvSpPr/>
          <p:nvPr/>
        </p:nvSpPr>
        <p:spPr>
          <a:xfrm>
            <a:off x="8017656" y="4671680"/>
            <a:ext cx="326349" cy="7768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FBE3438D-84E0-458B-B635-2CA194E0F5C3}"/>
              </a:ext>
            </a:extLst>
          </p:cNvPr>
          <p:cNvSpPr/>
          <p:nvPr/>
        </p:nvSpPr>
        <p:spPr>
          <a:xfrm>
            <a:off x="8017656" y="4749366"/>
            <a:ext cx="326349" cy="7768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752F49FC-24C4-4B7F-995A-2AC436086BB8}"/>
              </a:ext>
            </a:extLst>
          </p:cNvPr>
          <p:cNvSpPr/>
          <p:nvPr/>
        </p:nvSpPr>
        <p:spPr>
          <a:xfrm>
            <a:off x="8017656" y="4825374"/>
            <a:ext cx="326349" cy="7768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E21C234A-523F-4CF1-97A8-C8BF8DA429A6}"/>
              </a:ext>
            </a:extLst>
          </p:cNvPr>
          <p:cNvSpPr/>
          <p:nvPr/>
        </p:nvSpPr>
        <p:spPr>
          <a:xfrm>
            <a:off x="8017656" y="4904916"/>
            <a:ext cx="326349" cy="7768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1EEA1414-7096-48C3-A920-16080E35E5CD}"/>
              </a:ext>
            </a:extLst>
          </p:cNvPr>
          <p:cNvSpPr/>
          <p:nvPr/>
        </p:nvSpPr>
        <p:spPr>
          <a:xfrm>
            <a:off x="8017656" y="4982601"/>
            <a:ext cx="326349" cy="7768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B5563277-D5EA-4D93-9C51-A01917BFC129}"/>
              </a:ext>
            </a:extLst>
          </p:cNvPr>
          <p:cNvSpPr/>
          <p:nvPr/>
        </p:nvSpPr>
        <p:spPr>
          <a:xfrm>
            <a:off x="8017656" y="5060287"/>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0F35A385-9AE6-4D20-812C-C7712A2C2085}"/>
              </a:ext>
            </a:extLst>
          </p:cNvPr>
          <p:cNvSpPr/>
          <p:nvPr/>
        </p:nvSpPr>
        <p:spPr>
          <a:xfrm>
            <a:off x="8017656" y="5137973"/>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76110600-3074-40AF-A44B-9C35A28789FB}"/>
              </a:ext>
            </a:extLst>
          </p:cNvPr>
          <p:cNvSpPr/>
          <p:nvPr/>
        </p:nvSpPr>
        <p:spPr>
          <a:xfrm>
            <a:off x="8017656" y="5215658"/>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D07DD7E6-7C26-45FB-8AD7-DD0C9B45E4D7}"/>
              </a:ext>
            </a:extLst>
          </p:cNvPr>
          <p:cNvSpPr/>
          <p:nvPr/>
        </p:nvSpPr>
        <p:spPr>
          <a:xfrm>
            <a:off x="8017656" y="5295893"/>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B895199A-26C9-4B74-BC9B-33EDE2EAE858}"/>
              </a:ext>
            </a:extLst>
          </p:cNvPr>
          <p:cNvSpPr/>
          <p:nvPr/>
        </p:nvSpPr>
        <p:spPr>
          <a:xfrm>
            <a:off x="8017656" y="5375435"/>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2BA9D13A-D64B-4D52-AEDC-603C3A31431E}"/>
              </a:ext>
            </a:extLst>
          </p:cNvPr>
          <p:cNvSpPr/>
          <p:nvPr/>
        </p:nvSpPr>
        <p:spPr>
          <a:xfrm>
            <a:off x="8017656" y="5453120"/>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82066476-98CF-4ECA-B989-17474EC18EC1}"/>
              </a:ext>
            </a:extLst>
          </p:cNvPr>
          <p:cNvSpPr/>
          <p:nvPr/>
        </p:nvSpPr>
        <p:spPr>
          <a:xfrm>
            <a:off x="8017656" y="5530806"/>
            <a:ext cx="326349" cy="7768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51944FE7-0DBA-4236-BEB7-E526A051B614}"/>
              </a:ext>
            </a:extLst>
          </p:cNvPr>
          <p:cNvSpPr/>
          <p:nvPr/>
        </p:nvSpPr>
        <p:spPr>
          <a:xfrm>
            <a:off x="8017656" y="5608492"/>
            <a:ext cx="326349" cy="7768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FAD0C12B-3056-4A0B-952B-AEDFD586A5DC}"/>
              </a:ext>
            </a:extLst>
          </p:cNvPr>
          <p:cNvSpPr/>
          <p:nvPr/>
        </p:nvSpPr>
        <p:spPr>
          <a:xfrm>
            <a:off x="8017656" y="5686176"/>
            <a:ext cx="326349" cy="7768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B58797AA-BE98-4376-8754-F0017A42734C}"/>
              </a:ext>
            </a:extLst>
          </p:cNvPr>
          <p:cNvSpPr/>
          <p:nvPr/>
        </p:nvSpPr>
        <p:spPr>
          <a:xfrm>
            <a:off x="8017656" y="5762186"/>
            <a:ext cx="326349" cy="7768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3E80869C-B0B5-469D-B3D5-22735C564BD4}"/>
              </a:ext>
            </a:extLst>
          </p:cNvPr>
          <p:cNvSpPr/>
          <p:nvPr/>
        </p:nvSpPr>
        <p:spPr>
          <a:xfrm>
            <a:off x="8017656" y="5841727"/>
            <a:ext cx="326349" cy="7768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B807BC29-8D87-47BE-9F38-2D856191A6BB}"/>
              </a:ext>
            </a:extLst>
          </p:cNvPr>
          <p:cNvSpPr/>
          <p:nvPr/>
        </p:nvSpPr>
        <p:spPr>
          <a:xfrm>
            <a:off x="8017656" y="5919413"/>
            <a:ext cx="326349" cy="7768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0" name="グループ化 39">
            <a:extLst>
              <a:ext uri="{FF2B5EF4-FFF2-40B4-BE49-F238E27FC236}">
                <a16:creationId xmlns:a16="http://schemas.microsoft.com/office/drawing/2014/main" id="{2AB3B8DC-5C7E-4BEA-B7B8-5E743026471D}"/>
              </a:ext>
            </a:extLst>
          </p:cNvPr>
          <p:cNvGrpSpPr/>
          <p:nvPr/>
        </p:nvGrpSpPr>
        <p:grpSpPr>
          <a:xfrm>
            <a:off x="667657" y="4835827"/>
            <a:ext cx="234359" cy="827819"/>
            <a:chOff x="1365800" y="4646917"/>
            <a:chExt cx="286544" cy="1215614"/>
          </a:xfrm>
        </p:grpSpPr>
        <p:sp>
          <p:nvSpPr>
            <p:cNvPr id="96" name="正方形/長方形 95">
              <a:extLst>
                <a:ext uri="{FF2B5EF4-FFF2-40B4-BE49-F238E27FC236}">
                  <a16:creationId xmlns:a16="http://schemas.microsoft.com/office/drawing/2014/main" id="{7CCAD677-6128-4C14-8C2E-02C6EA734766}"/>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涙形 96">
              <a:extLst>
                <a:ext uri="{FF2B5EF4-FFF2-40B4-BE49-F238E27FC236}">
                  <a16:creationId xmlns:a16="http://schemas.microsoft.com/office/drawing/2014/main" id="{1E50A730-71FE-4542-8810-303B3630E7AD}"/>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a:extLst>
                <a:ext uri="{FF2B5EF4-FFF2-40B4-BE49-F238E27FC236}">
                  <a16:creationId xmlns:a16="http://schemas.microsoft.com/office/drawing/2014/main" id="{AD10F8DD-6CE6-429A-818D-96C4933EFA4F}"/>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涙形 98">
              <a:extLst>
                <a:ext uri="{FF2B5EF4-FFF2-40B4-BE49-F238E27FC236}">
                  <a16:creationId xmlns:a16="http://schemas.microsoft.com/office/drawing/2014/main" id="{93101C9D-6742-4D26-95B8-9A19168CF5F4}"/>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1" name="楕円 40">
            <a:extLst>
              <a:ext uri="{FF2B5EF4-FFF2-40B4-BE49-F238E27FC236}">
                <a16:creationId xmlns:a16="http://schemas.microsoft.com/office/drawing/2014/main" id="{982A51EE-594F-41DB-9164-AAEA5003194F}"/>
              </a:ext>
            </a:extLst>
          </p:cNvPr>
          <p:cNvSpPr/>
          <p:nvPr/>
        </p:nvSpPr>
        <p:spPr>
          <a:xfrm>
            <a:off x="7689587" y="4360847"/>
            <a:ext cx="178020" cy="23323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37F7DA70-2B80-4A47-87EF-C27AA37C8F95}"/>
              </a:ext>
            </a:extLst>
          </p:cNvPr>
          <p:cNvSpPr/>
          <p:nvPr/>
        </p:nvSpPr>
        <p:spPr>
          <a:xfrm>
            <a:off x="7689587" y="4601774"/>
            <a:ext cx="178020" cy="2332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1EE95F36-0EC7-494A-B7D9-5038320587D7}"/>
              </a:ext>
            </a:extLst>
          </p:cNvPr>
          <p:cNvSpPr/>
          <p:nvPr/>
        </p:nvSpPr>
        <p:spPr>
          <a:xfrm>
            <a:off x="7689587" y="4833285"/>
            <a:ext cx="178020" cy="23323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04007137-DEF3-4192-94D8-75C44798F238}"/>
              </a:ext>
            </a:extLst>
          </p:cNvPr>
          <p:cNvSpPr/>
          <p:nvPr/>
        </p:nvSpPr>
        <p:spPr>
          <a:xfrm>
            <a:off x="7689587" y="5071124"/>
            <a:ext cx="178020" cy="23323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03149F0C-3773-4108-82DB-717148ECEB47}"/>
              </a:ext>
            </a:extLst>
          </p:cNvPr>
          <p:cNvSpPr/>
          <p:nvPr/>
        </p:nvSpPr>
        <p:spPr>
          <a:xfrm>
            <a:off x="7689587" y="5307371"/>
            <a:ext cx="178020" cy="2332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E1EBDD88-6111-447D-BCD7-61E24D696D01}"/>
              </a:ext>
            </a:extLst>
          </p:cNvPr>
          <p:cNvSpPr/>
          <p:nvPr/>
        </p:nvSpPr>
        <p:spPr>
          <a:xfrm>
            <a:off x="7689587" y="5537418"/>
            <a:ext cx="178020" cy="233236"/>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92A54F6B-1A21-4794-8A65-B3933EE3F19A}"/>
              </a:ext>
            </a:extLst>
          </p:cNvPr>
          <p:cNvSpPr/>
          <p:nvPr/>
        </p:nvSpPr>
        <p:spPr>
          <a:xfrm>
            <a:off x="7689587" y="5763951"/>
            <a:ext cx="178020" cy="23323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コネクタ 47">
            <a:extLst>
              <a:ext uri="{FF2B5EF4-FFF2-40B4-BE49-F238E27FC236}">
                <a16:creationId xmlns:a16="http://schemas.microsoft.com/office/drawing/2014/main" id="{1F7C7771-8A8A-4195-B02E-AEB47257245C}"/>
              </a:ext>
            </a:extLst>
          </p:cNvPr>
          <p:cNvCxnSpPr>
            <a:cxnSpLocks/>
            <a:stCxn id="21" idx="1"/>
          </p:cNvCxnSpPr>
          <p:nvPr/>
        </p:nvCxnSpPr>
        <p:spPr>
          <a:xfrm flipH="1" flipV="1">
            <a:off x="5027188" y="3580718"/>
            <a:ext cx="2990469" cy="97443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楕円 48">
            <a:extLst>
              <a:ext uri="{FF2B5EF4-FFF2-40B4-BE49-F238E27FC236}">
                <a16:creationId xmlns:a16="http://schemas.microsoft.com/office/drawing/2014/main" id="{97543DA8-CC71-494C-8953-3D3F6AD954B9}"/>
              </a:ext>
            </a:extLst>
          </p:cNvPr>
          <p:cNvSpPr/>
          <p:nvPr/>
        </p:nvSpPr>
        <p:spPr>
          <a:xfrm>
            <a:off x="4790590" y="3429000"/>
            <a:ext cx="458148" cy="3164168"/>
          </a:xfrm>
          <a:prstGeom prst="ellipse">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376BDB2A-D298-4CAA-8846-8CA27D12797A}"/>
              </a:ext>
            </a:extLst>
          </p:cNvPr>
          <p:cNvCxnSpPr>
            <a:cxnSpLocks/>
          </p:cNvCxnSpPr>
          <p:nvPr/>
        </p:nvCxnSpPr>
        <p:spPr>
          <a:xfrm flipV="1">
            <a:off x="850332" y="3580717"/>
            <a:ext cx="4176855" cy="20829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F70482A-D95D-4D8B-9A73-7422A9C8BA13}"/>
              </a:ext>
            </a:extLst>
          </p:cNvPr>
          <p:cNvCxnSpPr>
            <a:cxnSpLocks/>
          </p:cNvCxnSpPr>
          <p:nvPr/>
        </p:nvCxnSpPr>
        <p:spPr>
          <a:xfrm flipV="1">
            <a:off x="863947" y="4451377"/>
            <a:ext cx="4155716" cy="12122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0C76EB95-1EEE-48FC-8DB2-A62EB6C6CD90}"/>
              </a:ext>
            </a:extLst>
          </p:cNvPr>
          <p:cNvSpPr/>
          <p:nvPr/>
        </p:nvSpPr>
        <p:spPr>
          <a:xfrm>
            <a:off x="790492" y="5625296"/>
            <a:ext cx="106186" cy="8841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直線コネクタ 52">
            <a:extLst>
              <a:ext uri="{FF2B5EF4-FFF2-40B4-BE49-F238E27FC236}">
                <a16:creationId xmlns:a16="http://schemas.microsoft.com/office/drawing/2014/main" id="{BBF9885C-5786-4287-86B0-533DAEC1FF5B}"/>
              </a:ext>
            </a:extLst>
          </p:cNvPr>
          <p:cNvCxnSpPr>
            <a:cxnSpLocks/>
            <a:stCxn id="20" idx="1"/>
          </p:cNvCxnSpPr>
          <p:nvPr/>
        </p:nvCxnSpPr>
        <p:spPr>
          <a:xfrm flipH="1" flipV="1">
            <a:off x="5019663" y="4451377"/>
            <a:ext cx="2997993" cy="260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1D9D9A03-0661-4DB2-9678-B36B8C916457}"/>
              </a:ext>
            </a:extLst>
          </p:cNvPr>
          <p:cNvSpPr/>
          <p:nvPr/>
        </p:nvSpPr>
        <p:spPr>
          <a:xfrm>
            <a:off x="790492" y="5057917"/>
            <a:ext cx="106186" cy="8841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E8191DE7-0CDF-496E-9E5F-CD3E320546DC}"/>
              </a:ext>
            </a:extLst>
          </p:cNvPr>
          <p:cNvSpPr/>
          <p:nvPr/>
        </p:nvSpPr>
        <p:spPr>
          <a:xfrm>
            <a:off x="790492" y="5152914"/>
            <a:ext cx="106186" cy="8841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BD7A6B20-25DB-4A61-BC2E-47DBC5183A50}"/>
              </a:ext>
            </a:extLst>
          </p:cNvPr>
          <p:cNvSpPr/>
          <p:nvPr/>
        </p:nvSpPr>
        <p:spPr>
          <a:xfrm>
            <a:off x="790492" y="5242955"/>
            <a:ext cx="106186" cy="884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B3F78D45-DF6E-40F3-A07D-2B38162D4ED3}"/>
              </a:ext>
            </a:extLst>
          </p:cNvPr>
          <p:cNvSpPr/>
          <p:nvPr/>
        </p:nvSpPr>
        <p:spPr>
          <a:xfrm>
            <a:off x="790492" y="5331936"/>
            <a:ext cx="106186" cy="884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a:extLst>
              <a:ext uri="{FF2B5EF4-FFF2-40B4-BE49-F238E27FC236}">
                <a16:creationId xmlns:a16="http://schemas.microsoft.com/office/drawing/2014/main" id="{4F6BC9E8-CF0A-4395-9B8A-638388083204}"/>
              </a:ext>
            </a:extLst>
          </p:cNvPr>
          <p:cNvSpPr/>
          <p:nvPr/>
        </p:nvSpPr>
        <p:spPr>
          <a:xfrm>
            <a:off x="790492" y="5423344"/>
            <a:ext cx="106186" cy="8841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08D53724-2BF9-449D-B3B6-10E5631044A5}"/>
              </a:ext>
            </a:extLst>
          </p:cNvPr>
          <p:cNvSpPr/>
          <p:nvPr/>
        </p:nvSpPr>
        <p:spPr>
          <a:xfrm>
            <a:off x="790492" y="5525211"/>
            <a:ext cx="106186" cy="8841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E1E297AC-1457-4EBF-A3C5-9D6DEBEB6C8C}"/>
              </a:ext>
            </a:extLst>
          </p:cNvPr>
          <p:cNvCxnSpPr>
            <a:cxnSpLocks/>
          </p:cNvCxnSpPr>
          <p:nvPr/>
        </p:nvCxnSpPr>
        <p:spPr>
          <a:xfrm flipH="1" flipV="1">
            <a:off x="5019663" y="4695670"/>
            <a:ext cx="2997993" cy="2609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DE0431E0-5A1F-46B5-BD6E-45DAA3525561}"/>
              </a:ext>
            </a:extLst>
          </p:cNvPr>
          <p:cNvCxnSpPr>
            <a:cxnSpLocks/>
          </p:cNvCxnSpPr>
          <p:nvPr/>
        </p:nvCxnSpPr>
        <p:spPr>
          <a:xfrm flipH="1" flipV="1">
            <a:off x="5019663" y="4920518"/>
            <a:ext cx="2997993" cy="2609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549770D6-12D7-4926-BF97-D847CFACAB89}"/>
              </a:ext>
            </a:extLst>
          </p:cNvPr>
          <p:cNvCxnSpPr>
            <a:cxnSpLocks/>
          </p:cNvCxnSpPr>
          <p:nvPr/>
        </p:nvCxnSpPr>
        <p:spPr>
          <a:xfrm flipH="1" flipV="1">
            <a:off x="5019662" y="5145609"/>
            <a:ext cx="2997995" cy="3230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1D601B81-2C0B-4F06-A221-CF8D40B365C9}"/>
              </a:ext>
            </a:extLst>
          </p:cNvPr>
          <p:cNvCxnSpPr>
            <a:cxnSpLocks/>
          </p:cNvCxnSpPr>
          <p:nvPr/>
        </p:nvCxnSpPr>
        <p:spPr>
          <a:xfrm flipH="1" flipV="1">
            <a:off x="5019663" y="5395517"/>
            <a:ext cx="2997993" cy="2609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AA927EEC-0648-40E6-8142-8C9F14B045B8}"/>
              </a:ext>
            </a:extLst>
          </p:cNvPr>
          <p:cNvCxnSpPr>
            <a:cxnSpLocks/>
          </p:cNvCxnSpPr>
          <p:nvPr/>
        </p:nvCxnSpPr>
        <p:spPr>
          <a:xfrm flipH="1" flipV="1">
            <a:off x="5019663" y="5631562"/>
            <a:ext cx="2997993" cy="2609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D7683454-B17D-4D63-AB61-D6517A50637A}"/>
              </a:ext>
            </a:extLst>
          </p:cNvPr>
          <p:cNvCxnSpPr>
            <a:cxnSpLocks/>
          </p:cNvCxnSpPr>
          <p:nvPr/>
        </p:nvCxnSpPr>
        <p:spPr>
          <a:xfrm flipH="1" flipV="1">
            <a:off x="5019663" y="5861661"/>
            <a:ext cx="2997993" cy="2609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6459E51B-F632-4BC6-AD84-3E0591DACA23}"/>
              </a:ext>
            </a:extLst>
          </p:cNvPr>
          <p:cNvCxnSpPr>
            <a:cxnSpLocks/>
            <a:endCxn id="59" idx="6"/>
          </p:cNvCxnSpPr>
          <p:nvPr/>
        </p:nvCxnSpPr>
        <p:spPr>
          <a:xfrm flipH="1">
            <a:off x="896678" y="4695670"/>
            <a:ext cx="4122984" cy="873747"/>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79178A75-0534-473A-9468-9AA765240334}"/>
              </a:ext>
            </a:extLst>
          </p:cNvPr>
          <p:cNvCxnSpPr>
            <a:cxnSpLocks/>
            <a:endCxn id="58" idx="6"/>
          </p:cNvCxnSpPr>
          <p:nvPr/>
        </p:nvCxnSpPr>
        <p:spPr>
          <a:xfrm flipH="1">
            <a:off x="896678" y="4927279"/>
            <a:ext cx="4122984" cy="540272"/>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92D046E5-1164-411A-8937-4FC0E232D6D7}"/>
              </a:ext>
            </a:extLst>
          </p:cNvPr>
          <p:cNvCxnSpPr>
            <a:cxnSpLocks/>
            <a:endCxn id="57" idx="6"/>
          </p:cNvCxnSpPr>
          <p:nvPr/>
        </p:nvCxnSpPr>
        <p:spPr>
          <a:xfrm flipH="1">
            <a:off x="896678" y="5145609"/>
            <a:ext cx="4122984" cy="230534"/>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5E771725-8811-4453-BC31-6EEECA0904E3}"/>
              </a:ext>
            </a:extLst>
          </p:cNvPr>
          <p:cNvCxnSpPr>
            <a:cxnSpLocks/>
            <a:endCxn id="56" idx="6"/>
          </p:cNvCxnSpPr>
          <p:nvPr/>
        </p:nvCxnSpPr>
        <p:spPr>
          <a:xfrm flipH="1" flipV="1">
            <a:off x="896678" y="5287161"/>
            <a:ext cx="4122984" cy="103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8BD783BF-4AEF-46A0-8C38-15D873486F13}"/>
              </a:ext>
            </a:extLst>
          </p:cNvPr>
          <p:cNvCxnSpPr>
            <a:cxnSpLocks/>
            <a:endCxn id="55" idx="6"/>
          </p:cNvCxnSpPr>
          <p:nvPr/>
        </p:nvCxnSpPr>
        <p:spPr>
          <a:xfrm flipH="1" flipV="1">
            <a:off x="896678" y="5197121"/>
            <a:ext cx="4122984" cy="431937"/>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AED0FABF-9FE9-4A29-9A30-C0952FC9856C}"/>
              </a:ext>
            </a:extLst>
          </p:cNvPr>
          <p:cNvCxnSpPr>
            <a:cxnSpLocks/>
            <a:endCxn id="54" idx="6"/>
          </p:cNvCxnSpPr>
          <p:nvPr/>
        </p:nvCxnSpPr>
        <p:spPr>
          <a:xfrm flipH="1" flipV="1">
            <a:off x="896678" y="5102123"/>
            <a:ext cx="4130509" cy="759536"/>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DC3DF240-AD96-45FE-B094-DFD4EE5FA598}"/>
              </a:ext>
            </a:extLst>
          </p:cNvPr>
          <p:cNvCxnSpPr>
            <a:cxnSpLocks/>
          </p:cNvCxnSpPr>
          <p:nvPr/>
        </p:nvCxnSpPr>
        <p:spPr>
          <a:xfrm flipH="1" flipV="1">
            <a:off x="5034709" y="5276476"/>
            <a:ext cx="2982949" cy="68178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C893907E-0FAE-40B5-B0A8-54C67FF916DF}"/>
              </a:ext>
            </a:extLst>
          </p:cNvPr>
          <p:cNvCxnSpPr>
            <a:cxnSpLocks/>
          </p:cNvCxnSpPr>
          <p:nvPr/>
        </p:nvCxnSpPr>
        <p:spPr>
          <a:xfrm flipH="1">
            <a:off x="5019663" y="5810575"/>
            <a:ext cx="2997995" cy="67876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E168ECDD-394C-4547-A729-FB48198E3E8F}"/>
              </a:ext>
            </a:extLst>
          </p:cNvPr>
          <p:cNvCxnSpPr>
            <a:cxnSpLocks/>
          </p:cNvCxnSpPr>
          <p:nvPr/>
        </p:nvCxnSpPr>
        <p:spPr>
          <a:xfrm flipH="1" flipV="1">
            <a:off x="5034711" y="5077766"/>
            <a:ext cx="2982946" cy="644316"/>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B74B7F71-ADDC-445B-A32F-3F9558217D02}"/>
              </a:ext>
            </a:extLst>
          </p:cNvPr>
          <p:cNvCxnSpPr>
            <a:cxnSpLocks/>
          </p:cNvCxnSpPr>
          <p:nvPr/>
        </p:nvCxnSpPr>
        <p:spPr>
          <a:xfrm flipH="1">
            <a:off x="5034708" y="5574103"/>
            <a:ext cx="2982951" cy="713302"/>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F6F45493-6185-4E65-98D9-0299310262EF}"/>
              </a:ext>
            </a:extLst>
          </p:cNvPr>
          <p:cNvCxnSpPr>
            <a:cxnSpLocks/>
          </p:cNvCxnSpPr>
          <p:nvPr/>
        </p:nvCxnSpPr>
        <p:spPr>
          <a:xfrm flipH="1" flipV="1">
            <a:off x="5034711" y="4806400"/>
            <a:ext cx="2982946" cy="68638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19E95271-D821-42D0-8978-492312ECE571}"/>
              </a:ext>
            </a:extLst>
          </p:cNvPr>
          <p:cNvCxnSpPr>
            <a:cxnSpLocks/>
          </p:cNvCxnSpPr>
          <p:nvPr/>
        </p:nvCxnSpPr>
        <p:spPr>
          <a:xfrm flipH="1">
            <a:off x="5034711" y="5351054"/>
            <a:ext cx="2982946" cy="74967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6BB69A81-D98D-499B-8038-E3B304DDAA2E}"/>
              </a:ext>
            </a:extLst>
          </p:cNvPr>
          <p:cNvCxnSpPr>
            <a:cxnSpLocks/>
          </p:cNvCxnSpPr>
          <p:nvPr/>
        </p:nvCxnSpPr>
        <p:spPr>
          <a:xfrm flipH="1" flipV="1">
            <a:off x="5034711" y="4561391"/>
            <a:ext cx="2982947" cy="68205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AD82215-4CAC-4F9F-AB8C-19D138BC3583}"/>
              </a:ext>
            </a:extLst>
          </p:cNvPr>
          <p:cNvCxnSpPr>
            <a:cxnSpLocks/>
          </p:cNvCxnSpPr>
          <p:nvPr/>
        </p:nvCxnSpPr>
        <p:spPr>
          <a:xfrm flipH="1">
            <a:off x="5042733" y="5094199"/>
            <a:ext cx="2974924" cy="81144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9C0B9558-FA5F-45CA-820D-88F3857D7EE1}"/>
              </a:ext>
            </a:extLst>
          </p:cNvPr>
          <p:cNvCxnSpPr>
            <a:cxnSpLocks/>
          </p:cNvCxnSpPr>
          <p:nvPr/>
        </p:nvCxnSpPr>
        <p:spPr>
          <a:xfrm flipH="1" flipV="1">
            <a:off x="5034711" y="4242683"/>
            <a:ext cx="2982946" cy="768401"/>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43608971-F132-4CAF-A936-C4629D7851FE}"/>
              </a:ext>
            </a:extLst>
          </p:cNvPr>
          <p:cNvCxnSpPr>
            <a:cxnSpLocks/>
          </p:cNvCxnSpPr>
          <p:nvPr/>
        </p:nvCxnSpPr>
        <p:spPr>
          <a:xfrm flipH="1">
            <a:off x="5027188" y="4869661"/>
            <a:ext cx="2990469" cy="835365"/>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EB2D702B-73D9-408B-A2DB-4B5578009DEB}"/>
              </a:ext>
            </a:extLst>
          </p:cNvPr>
          <p:cNvCxnSpPr>
            <a:cxnSpLocks/>
          </p:cNvCxnSpPr>
          <p:nvPr/>
        </p:nvCxnSpPr>
        <p:spPr>
          <a:xfrm flipH="1" flipV="1">
            <a:off x="5027188" y="3907093"/>
            <a:ext cx="2990469" cy="886231"/>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81EA0240-44A1-44B7-BCFC-51A50C5A457F}"/>
              </a:ext>
            </a:extLst>
          </p:cNvPr>
          <p:cNvCxnSpPr>
            <a:cxnSpLocks/>
          </p:cNvCxnSpPr>
          <p:nvPr/>
        </p:nvCxnSpPr>
        <p:spPr>
          <a:xfrm flipH="1">
            <a:off x="5027188" y="4644774"/>
            <a:ext cx="2990469" cy="902464"/>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1356A56C-C1A7-4F76-8B04-4B0D12ACD4D2}"/>
              </a:ext>
            </a:extLst>
          </p:cNvPr>
          <p:cNvCxnSpPr>
            <a:cxnSpLocks/>
            <a:stCxn id="59" idx="6"/>
          </p:cNvCxnSpPr>
          <p:nvPr/>
        </p:nvCxnSpPr>
        <p:spPr>
          <a:xfrm flipV="1">
            <a:off x="896678" y="3897391"/>
            <a:ext cx="4130509" cy="1672024"/>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8ED5B863-BD39-4EEF-855F-9BDA0A846B77}"/>
              </a:ext>
            </a:extLst>
          </p:cNvPr>
          <p:cNvCxnSpPr>
            <a:cxnSpLocks/>
            <a:stCxn id="58" idx="6"/>
          </p:cNvCxnSpPr>
          <p:nvPr/>
        </p:nvCxnSpPr>
        <p:spPr>
          <a:xfrm flipV="1">
            <a:off x="896678" y="4238504"/>
            <a:ext cx="4130509" cy="1229046"/>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99BFEA33-8F06-4125-B1EC-16E435A2EBEC}"/>
              </a:ext>
            </a:extLst>
          </p:cNvPr>
          <p:cNvCxnSpPr>
            <a:cxnSpLocks/>
            <a:stCxn id="57" idx="6"/>
          </p:cNvCxnSpPr>
          <p:nvPr/>
        </p:nvCxnSpPr>
        <p:spPr>
          <a:xfrm flipV="1">
            <a:off x="896678" y="4561392"/>
            <a:ext cx="4130509" cy="8147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23A3E1CE-11D5-4F78-9594-9C108BFBDD68}"/>
              </a:ext>
            </a:extLst>
          </p:cNvPr>
          <p:cNvCxnSpPr>
            <a:cxnSpLocks/>
            <a:stCxn id="56" idx="6"/>
          </p:cNvCxnSpPr>
          <p:nvPr/>
        </p:nvCxnSpPr>
        <p:spPr>
          <a:xfrm flipV="1">
            <a:off x="896678" y="4806079"/>
            <a:ext cx="4130509" cy="48108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3E61D7EC-9969-4867-9BF7-E61ADCC09704}"/>
              </a:ext>
            </a:extLst>
          </p:cNvPr>
          <p:cNvCxnSpPr>
            <a:cxnSpLocks/>
            <a:stCxn id="55" idx="6"/>
          </p:cNvCxnSpPr>
          <p:nvPr/>
        </p:nvCxnSpPr>
        <p:spPr>
          <a:xfrm flipV="1">
            <a:off x="896678" y="5075374"/>
            <a:ext cx="4130509" cy="121749"/>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79E3D926-7227-45F8-B6E9-3808BE009CBE}"/>
              </a:ext>
            </a:extLst>
          </p:cNvPr>
          <p:cNvCxnSpPr>
            <a:cxnSpLocks/>
            <a:stCxn id="54" idx="6"/>
          </p:cNvCxnSpPr>
          <p:nvPr/>
        </p:nvCxnSpPr>
        <p:spPr>
          <a:xfrm>
            <a:off x="896678" y="5102125"/>
            <a:ext cx="4130509" cy="167403"/>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4D2FA342-0633-4126-AFB7-95EBECCC9BC0}"/>
              </a:ext>
            </a:extLst>
          </p:cNvPr>
          <p:cNvCxnSpPr>
            <a:cxnSpLocks/>
            <a:stCxn id="59" idx="6"/>
          </p:cNvCxnSpPr>
          <p:nvPr/>
        </p:nvCxnSpPr>
        <p:spPr>
          <a:xfrm flipV="1">
            <a:off x="896678" y="5547241"/>
            <a:ext cx="4130509" cy="22178"/>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30A0F7A4-C494-4CCB-B2E8-71FF119D30A8}"/>
              </a:ext>
            </a:extLst>
          </p:cNvPr>
          <p:cNvCxnSpPr>
            <a:cxnSpLocks/>
            <a:stCxn id="58" idx="6"/>
          </p:cNvCxnSpPr>
          <p:nvPr/>
        </p:nvCxnSpPr>
        <p:spPr>
          <a:xfrm>
            <a:off x="896678" y="5467553"/>
            <a:ext cx="4130509" cy="242535"/>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A9F7E7BE-CCEA-4CF2-9E7B-E3745B0872CE}"/>
              </a:ext>
            </a:extLst>
          </p:cNvPr>
          <p:cNvCxnSpPr>
            <a:cxnSpLocks/>
            <a:stCxn id="57" idx="6"/>
          </p:cNvCxnSpPr>
          <p:nvPr/>
        </p:nvCxnSpPr>
        <p:spPr>
          <a:xfrm>
            <a:off x="896678" y="5376144"/>
            <a:ext cx="4130509" cy="533399"/>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585A41A2-C905-44AA-90AB-039D1A67621C}"/>
              </a:ext>
            </a:extLst>
          </p:cNvPr>
          <p:cNvCxnSpPr>
            <a:cxnSpLocks/>
            <a:stCxn id="56" idx="6"/>
          </p:cNvCxnSpPr>
          <p:nvPr/>
        </p:nvCxnSpPr>
        <p:spPr>
          <a:xfrm>
            <a:off x="896678" y="5287162"/>
            <a:ext cx="4130509" cy="79871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47309FF6-30B3-4307-AD11-D9FFE27B9659}"/>
              </a:ext>
            </a:extLst>
          </p:cNvPr>
          <p:cNvCxnSpPr>
            <a:cxnSpLocks/>
            <a:stCxn id="55" idx="6"/>
          </p:cNvCxnSpPr>
          <p:nvPr/>
        </p:nvCxnSpPr>
        <p:spPr>
          <a:xfrm>
            <a:off x="896678" y="5197122"/>
            <a:ext cx="4130509" cy="1087073"/>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CBF66B9C-D651-41D3-BEAC-D56A7605A7B4}"/>
              </a:ext>
            </a:extLst>
          </p:cNvPr>
          <p:cNvCxnSpPr>
            <a:cxnSpLocks/>
            <a:stCxn id="54" idx="6"/>
          </p:cNvCxnSpPr>
          <p:nvPr/>
        </p:nvCxnSpPr>
        <p:spPr>
          <a:xfrm>
            <a:off x="896679" y="5102124"/>
            <a:ext cx="4130509" cy="138721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0" name="コンテンツ プレースホルダー 2">
            <a:extLst>
              <a:ext uri="{FF2B5EF4-FFF2-40B4-BE49-F238E27FC236}">
                <a16:creationId xmlns:a16="http://schemas.microsoft.com/office/drawing/2014/main" id="{F8D509A3-B622-483A-AE8F-E698F5B25BD7}"/>
              </a:ext>
            </a:extLst>
          </p:cNvPr>
          <p:cNvSpPr txBox="1">
            <a:spLocks/>
          </p:cNvSpPr>
          <p:nvPr/>
        </p:nvSpPr>
        <p:spPr>
          <a:xfrm>
            <a:off x="2664039" y="641526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sp>
        <p:nvSpPr>
          <p:cNvPr id="101" name="コンテンツ プレースホルダー 2">
            <a:extLst>
              <a:ext uri="{FF2B5EF4-FFF2-40B4-BE49-F238E27FC236}">
                <a16:creationId xmlns:a16="http://schemas.microsoft.com/office/drawing/2014/main" id="{230F177C-5401-4C4B-961B-8CA8FDED16EB}"/>
              </a:ext>
            </a:extLst>
          </p:cNvPr>
          <p:cNvSpPr txBox="1">
            <a:spLocks/>
          </p:cNvSpPr>
          <p:nvPr/>
        </p:nvSpPr>
        <p:spPr>
          <a:xfrm>
            <a:off x="6318298" y="640892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sp>
        <p:nvSpPr>
          <p:cNvPr id="5" name="楕円 4">
            <a:extLst>
              <a:ext uri="{FF2B5EF4-FFF2-40B4-BE49-F238E27FC236}">
                <a16:creationId xmlns:a16="http://schemas.microsoft.com/office/drawing/2014/main" id="{18081C11-94B9-46FD-85DE-26F0E90C0116}"/>
              </a:ext>
            </a:extLst>
          </p:cNvPr>
          <p:cNvSpPr/>
          <p:nvPr/>
        </p:nvSpPr>
        <p:spPr>
          <a:xfrm>
            <a:off x="1417937" y="5214756"/>
            <a:ext cx="234829" cy="2348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354E23EA-B087-4030-9499-BD9EF1355D82}"/>
              </a:ext>
            </a:extLst>
          </p:cNvPr>
          <p:cNvCxnSpPr/>
          <p:nvPr/>
        </p:nvCxnSpPr>
        <p:spPr>
          <a:xfrm flipH="1">
            <a:off x="8398006" y="4555152"/>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563660DD-CD0D-440F-9505-1063E5BFEC44}"/>
              </a:ext>
            </a:extLst>
          </p:cNvPr>
          <p:cNvCxnSpPr/>
          <p:nvPr/>
        </p:nvCxnSpPr>
        <p:spPr>
          <a:xfrm flipH="1">
            <a:off x="8398006" y="5158926"/>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a:extLst>
              <a:ext uri="{FF2B5EF4-FFF2-40B4-BE49-F238E27FC236}">
                <a16:creationId xmlns:a16="http://schemas.microsoft.com/office/drawing/2014/main" id="{3FB9230F-4C7C-4697-A9CA-1BFC78BF988F}"/>
              </a:ext>
            </a:extLst>
          </p:cNvPr>
          <p:cNvCxnSpPr/>
          <p:nvPr/>
        </p:nvCxnSpPr>
        <p:spPr>
          <a:xfrm flipH="1">
            <a:off x="8398006" y="5795521"/>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894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コンテンツ プレースホルダー 2">
            <a:extLst>
              <a:ext uri="{FF2B5EF4-FFF2-40B4-BE49-F238E27FC236}">
                <a16:creationId xmlns:a16="http://schemas.microsoft.com/office/drawing/2014/main" id="{7BC923CA-6D3D-479C-9865-84F185F31C19}"/>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全焦点画像の例</a:t>
            </a:r>
            <a:endParaRPr lang="en-US" altLang="ja-JP" sz="2000" dirty="0">
              <a:solidFill>
                <a:schemeClr val="tx2"/>
              </a:solidFill>
            </a:endParaRPr>
          </a:p>
          <a:p>
            <a:pPr marL="0" indent="0">
              <a:lnSpc>
                <a:spcPct val="100000"/>
              </a:lnSpc>
              <a:buNone/>
            </a:pPr>
            <a:r>
              <a:rPr lang="ja-JP" altLang="en-US" sz="2000" dirty="0">
                <a:solidFill>
                  <a:schemeClr val="tx2"/>
                </a:solidFill>
              </a:rPr>
              <a:t>　</a:t>
            </a:r>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pPr marL="0" indent="0">
              <a:buNone/>
            </a:pPr>
            <a:endParaRPr lang="en-US" altLang="ja-JP" sz="2000" dirty="0">
              <a:solidFill>
                <a:schemeClr val="tx2"/>
              </a:solidFill>
            </a:endParaRPr>
          </a:p>
          <a:p>
            <a:pPr marL="0" indent="0">
              <a:buNone/>
            </a:pPr>
            <a:r>
              <a:rPr lang="ja-JP" altLang="en-US" sz="2000" dirty="0">
                <a:solidFill>
                  <a:schemeClr val="tx2"/>
                </a:solidFill>
              </a:rPr>
              <a:t>　</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sp>
        <p:nvSpPr>
          <p:cNvPr id="4" name="正方形/長方形 3">
            <a:extLst>
              <a:ext uri="{FF2B5EF4-FFF2-40B4-BE49-F238E27FC236}">
                <a16:creationId xmlns:a16="http://schemas.microsoft.com/office/drawing/2014/main" id="{77D24BFF-3CC1-48C8-A7F4-6EA8FE6D1923}"/>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ライトフィールドカメラによる全焦点画像取得</a:t>
            </a:r>
            <a:endParaRPr kumimoji="1" lang="ja-JP" altLang="en-US" sz="2400" b="1" dirty="0"/>
          </a:p>
        </p:txBody>
      </p:sp>
      <p:sp>
        <p:nvSpPr>
          <p:cNvPr id="6" name="正方形/長方形 5">
            <a:extLst>
              <a:ext uri="{FF2B5EF4-FFF2-40B4-BE49-F238E27FC236}">
                <a16:creationId xmlns:a16="http://schemas.microsoft.com/office/drawing/2014/main" id="{8AA5BFC9-140B-4263-B03F-60ABFF9219DB}"/>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72AACD39-6564-4098-AD1D-7A09016A1BE2}"/>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10</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5711199C-C0A7-49BA-B4D2-0903E16CDE21}"/>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descr="室内, 食べ物, 座っている, 猫 が含まれている画像&#10;&#10;高い精度で生成された説明">
            <a:extLst>
              <a:ext uri="{FF2B5EF4-FFF2-40B4-BE49-F238E27FC236}">
                <a16:creationId xmlns:a16="http://schemas.microsoft.com/office/drawing/2014/main" id="{73CF4D20-DC42-4846-921E-C89CC0406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911" y="2409847"/>
            <a:ext cx="2700000" cy="1800000"/>
          </a:xfrm>
          <a:prstGeom prst="rect">
            <a:avLst/>
          </a:prstGeom>
        </p:spPr>
      </p:pic>
      <p:pic>
        <p:nvPicPr>
          <p:cNvPr id="14" name="図 13" descr="猫, 室内, 並べられている, 哺乳動物 が含まれている画像&#10;&#10;非常に高い精度で生成された説明">
            <a:extLst>
              <a:ext uri="{FF2B5EF4-FFF2-40B4-BE49-F238E27FC236}">
                <a16:creationId xmlns:a16="http://schemas.microsoft.com/office/drawing/2014/main" id="{145806FA-5B6D-4237-A987-3BAD93609E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4005" y="2409847"/>
            <a:ext cx="2700000" cy="1800000"/>
          </a:xfrm>
          <a:prstGeom prst="rect">
            <a:avLst/>
          </a:prstGeom>
        </p:spPr>
      </p:pic>
      <p:pic>
        <p:nvPicPr>
          <p:cNvPr id="16" name="図 15" descr="室内, 猫, 並べられている, 眠っている が含まれている画像&#10;&#10;非常に高い精度で生成された説明">
            <a:extLst>
              <a:ext uri="{FF2B5EF4-FFF2-40B4-BE49-F238E27FC236}">
                <a16:creationId xmlns:a16="http://schemas.microsoft.com/office/drawing/2014/main" id="{F24E4D7B-A555-40C8-80D7-EAB0C7B3BC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5649" y="4998636"/>
            <a:ext cx="2700000" cy="1800000"/>
          </a:xfrm>
          <a:prstGeom prst="rect">
            <a:avLst/>
          </a:prstGeom>
        </p:spPr>
      </p:pic>
      <p:sp>
        <p:nvSpPr>
          <p:cNvPr id="17" name="正方形/長方形 16">
            <a:extLst>
              <a:ext uri="{FF2B5EF4-FFF2-40B4-BE49-F238E27FC236}">
                <a16:creationId xmlns:a16="http://schemas.microsoft.com/office/drawing/2014/main" id="{513EA17D-3705-4B42-974C-471B7DC10911}"/>
              </a:ext>
            </a:extLst>
          </p:cNvPr>
          <p:cNvSpPr/>
          <p:nvPr/>
        </p:nvSpPr>
        <p:spPr>
          <a:xfrm>
            <a:off x="6482822" y="6581001"/>
            <a:ext cx="2661178" cy="276999"/>
          </a:xfrm>
          <a:prstGeom prst="rect">
            <a:avLst/>
          </a:prstGeom>
        </p:spPr>
        <p:txBody>
          <a:bodyPr wrap="none">
            <a:spAutoFit/>
          </a:bodyPr>
          <a:lstStyle/>
          <a:p>
            <a:pPr algn="r"/>
            <a:r>
              <a:rPr lang="ja-JP" altLang="en-US" sz="1200" dirty="0"/>
              <a:t>https://zigsow.jp/review/403/288828</a:t>
            </a:r>
          </a:p>
        </p:txBody>
      </p:sp>
      <p:sp>
        <p:nvSpPr>
          <p:cNvPr id="2" name="矢印: 左右 1">
            <a:extLst>
              <a:ext uri="{FF2B5EF4-FFF2-40B4-BE49-F238E27FC236}">
                <a16:creationId xmlns:a16="http://schemas.microsoft.com/office/drawing/2014/main" id="{29499CC2-A6D4-449F-964C-7CDB8EAB255F}"/>
              </a:ext>
            </a:extLst>
          </p:cNvPr>
          <p:cNvSpPr/>
          <p:nvPr/>
        </p:nvSpPr>
        <p:spPr>
          <a:xfrm>
            <a:off x="393701" y="1646881"/>
            <a:ext cx="8369299" cy="6509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近　　　　　　　　　　　　　ピント　　　　　　　　　　　　　遠</a:t>
            </a:r>
            <a:endParaRPr kumimoji="1" lang="ja-JP" altLang="en-US" b="1" dirty="0"/>
          </a:p>
        </p:txBody>
      </p:sp>
      <p:sp>
        <p:nvSpPr>
          <p:cNvPr id="18" name="コンテンツ プレースホルダー 2">
            <a:extLst>
              <a:ext uri="{FF2B5EF4-FFF2-40B4-BE49-F238E27FC236}">
                <a16:creationId xmlns:a16="http://schemas.microsoft.com/office/drawing/2014/main" id="{8F361DDB-D705-4317-BFA5-F286861A9022}"/>
              </a:ext>
            </a:extLst>
          </p:cNvPr>
          <p:cNvSpPr txBox="1">
            <a:spLocks/>
          </p:cNvSpPr>
          <p:nvPr/>
        </p:nvSpPr>
        <p:spPr>
          <a:xfrm>
            <a:off x="3489911" y="3086659"/>
            <a:ext cx="2154094"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a:t>
            </a:r>
            <a:endParaRPr lang="en-US" altLang="ja-JP" sz="1800" b="1" dirty="0">
              <a:solidFill>
                <a:schemeClr val="tx2"/>
              </a:solidFill>
            </a:endParaRPr>
          </a:p>
        </p:txBody>
      </p:sp>
      <p:sp>
        <p:nvSpPr>
          <p:cNvPr id="20" name="矢印: 右 19">
            <a:extLst>
              <a:ext uri="{FF2B5EF4-FFF2-40B4-BE49-F238E27FC236}">
                <a16:creationId xmlns:a16="http://schemas.microsoft.com/office/drawing/2014/main" id="{C2A3F7A7-2311-4880-B7AC-0E82DC493BF3}"/>
              </a:ext>
            </a:extLst>
          </p:cNvPr>
          <p:cNvSpPr/>
          <p:nvPr/>
        </p:nvSpPr>
        <p:spPr>
          <a:xfrm rot="5400000">
            <a:off x="4238038" y="3876461"/>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21" name="コンテンツ プレースホルダー 2">
            <a:extLst>
              <a:ext uri="{FF2B5EF4-FFF2-40B4-BE49-F238E27FC236}">
                <a16:creationId xmlns:a16="http://schemas.microsoft.com/office/drawing/2014/main" id="{E9E3A16D-E828-454F-A114-54CD4B1F3B99}"/>
              </a:ext>
            </a:extLst>
          </p:cNvPr>
          <p:cNvSpPr txBox="1">
            <a:spLocks/>
          </p:cNvSpPr>
          <p:nvPr/>
        </p:nvSpPr>
        <p:spPr>
          <a:xfrm>
            <a:off x="789911" y="4534360"/>
            <a:ext cx="7554094" cy="43221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ピントが異なる全ての画像から各画素にピントを合わせた画像を生成</a:t>
            </a:r>
            <a:endParaRPr lang="en-US" altLang="ja-JP" sz="1800" b="1" dirty="0">
              <a:solidFill>
                <a:schemeClr val="tx2"/>
              </a:solidFill>
            </a:endParaRPr>
          </a:p>
        </p:txBody>
      </p:sp>
    </p:spTree>
    <p:extLst>
      <p:ext uri="{BB962C8B-B14F-4D97-AF65-F5344CB8AC3E}">
        <p14:creationId xmlns:p14="http://schemas.microsoft.com/office/powerpoint/2010/main" val="1811470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ライトフィールドを用いた三次元計測手法</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11</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7"/>
            <a:ext cx="8369299" cy="278620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本研究で用いる三次元計測手法</a:t>
            </a:r>
            <a:endParaRPr lang="en-US" altLang="ja-JP" sz="2400" b="1" dirty="0">
              <a:solidFill>
                <a:schemeClr val="tx2"/>
              </a:solidFill>
            </a:endParaRPr>
          </a:p>
          <a:p>
            <a:pPr>
              <a:lnSpc>
                <a:spcPct val="100000"/>
              </a:lnSpc>
            </a:pPr>
            <a:r>
              <a:rPr lang="ja-JP" altLang="en-US" sz="2000" dirty="0">
                <a:solidFill>
                  <a:schemeClr val="tx2"/>
                </a:solidFill>
              </a:rPr>
              <a:t>ライトフィールドカメラから得られる画像</a:t>
            </a:r>
            <a:endParaRPr lang="en-US" altLang="ja-JP" sz="2000" dirty="0">
              <a:solidFill>
                <a:schemeClr val="tx2"/>
              </a:solidFill>
            </a:endParaRPr>
          </a:p>
          <a:p>
            <a:pPr marL="0" indent="0">
              <a:lnSpc>
                <a:spcPct val="100000"/>
              </a:lnSpc>
              <a:buNone/>
            </a:pPr>
            <a:r>
              <a:rPr lang="ja-JP" altLang="en-US" sz="2000" dirty="0">
                <a:solidFill>
                  <a:schemeClr val="tx2"/>
                </a:solidFill>
              </a:rPr>
              <a:t>　・多視点画像：視差の計算に利用</a:t>
            </a:r>
            <a:endParaRPr lang="en-US" altLang="ja-JP" sz="2000" dirty="0">
              <a:solidFill>
                <a:schemeClr val="tx2"/>
              </a:solidFill>
            </a:endParaRPr>
          </a:p>
          <a:p>
            <a:pPr>
              <a:lnSpc>
                <a:spcPct val="100000"/>
              </a:lnSpc>
            </a:pPr>
            <a:r>
              <a:rPr lang="ja-JP" altLang="en-US" sz="2000" dirty="0">
                <a:solidFill>
                  <a:schemeClr val="tx2"/>
                </a:solidFill>
              </a:rPr>
              <a:t>多視点画像のみを用いることの問題点</a:t>
            </a:r>
            <a:endParaRPr lang="en-US" altLang="ja-JP" sz="2000" dirty="0">
              <a:solidFill>
                <a:schemeClr val="tx2"/>
              </a:solidFill>
            </a:endParaRPr>
          </a:p>
          <a:p>
            <a:pPr marL="0" indent="0">
              <a:lnSpc>
                <a:spcPct val="100000"/>
              </a:lnSpc>
              <a:buNone/>
            </a:pPr>
            <a:r>
              <a:rPr lang="ja-JP" altLang="en-US" sz="2000" dirty="0">
                <a:solidFill>
                  <a:schemeClr val="tx2"/>
                </a:solidFill>
              </a:rPr>
              <a:t>　・視差が微小なため、画像上の物体の座標のわずかなずれが</a:t>
            </a:r>
            <a:endParaRPr lang="en-US" altLang="ja-JP" sz="2000" dirty="0">
              <a:solidFill>
                <a:schemeClr val="tx2"/>
              </a:solidFill>
            </a:endParaRPr>
          </a:p>
          <a:p>
            <a:pPr marL="0" indent="0">
              <a:lnSpc>
                <a:spcPct val="100000"/>
              </a:lnSpc>
              <a:buNone/>
            </a:pPr>
            <a:r>
              <a:rPr lang="ja-JP" altLang="en-US" sz="2000" dirty="0">
                <a:solidFill>
                  <a:schemeClr val="tx2"/>
                </a:solidFill>
              </a:rPr>
              <a:t>　　三次元位置を大きく左右する</a:t>
            </a:r>
            <a:endParaRPr lang="en-US" altLang="ja-JP" sz="2000" dirty="0">
              <a:solidFill>
                <a:schemeClr val="tx2"/>
              </a:solidFill>
            </a:endParaRPr>
          </a:p>
        </p:txBody>
      </p:sp>
      <p:sp>
        <p:nvSpPr>
          <p:cNvPr id="55" name="コンテンツ プレースホルダー 2">
            <a:extLst>
              <a:ext uri="{FF2B5EF4-FFF2-40B4-BE49-F238E27FC236}">
                <a16:creationId xmlns:a16="http://schemas.microsoft.com/office/drawing/2014/main" id="{3B63548A-E6D6-4B44-A8E9-6C12C585EEB5}"/>
              </a:ext>
            </a:extLst>
          </p:cNvPr>
          <p:cNvSpPr txBox="1">
            <a:spLocks/>
          </p:cNvSpPr>
          <p:nvPr/>
        </p:nvSpPr>
        <p:spPr>
          <a:xfrm>
            <a:off x="6073573" y="5027888"/>
            <a:ext cx="1883830" cy="39971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わずかなずれ</a:t>
            </a:r>
            <a:endParaRPr lang="en-US" altLang="ja-JP" sz="2000" b="1" dirty="0">
              <a:solidFill>
                <a:schemeClr val="tx2"/>
              </a:solidFill>
            </a:endParaRPr>
          </a:p>
        </p:txBody>
      </p:sp>
      <p:sp>
        <p:nvSpPr>
          <p:cNvPr id="64" name="コンテンツ プレースホルダー 2">
            <a:extLst>
              <a:ext uri="{FF2B5EF4-FFF2-40B4-BE49-F238E27FC236}">
                <a16:creationId xmlns:a16="http://schemas.microsoft.com/office/drawing/2014/main" id="{134B162D-D72B-4DD8-A965-A20F7854BE7F}"/>
              </a:ext>
            </a:extLst>
          </p:cNvPr>
          <p:cNvSpPr txBox="1">
            <a:spLocks/>
          </p:cNvSpPr>
          <p:nvPr/>
        </p:nvSpPr>
        <p:spPr>
          <a:xfrm>
            <a:off x="6073573" y="3835317"/>
            <a:ext cx="1883830" cy="39971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大きなずれ</a:t>
            </a:r>
            <a:endParaRPr lang="en-US" altLang="ja-JP" sz="2000" b="1" dirty="0">
              <a:solidFill>
                <a:schemeClr val="tx2"/>
              </a:solidFill>
            </a:endParaRPr>
          </a:p>
        </p:txBody>
      </p:sp>
      <p:sp>
        <p:nvSpPr>
          <p:cNvPr id="69" name="矢印: 右 68">
            <a:extLst>
              <a:ext uri="{FF2B5EF4-FFF2-40B4-BE49-F238E27FC236}">
                <a16:creationId xmlns:a16="http://schemas.microsoft.com/office/drawing/2014/main" id="{9568E6D0-37AF-4472-97CC-6DB4063B8434}"/>
              </a:ext>
            </a:extLst>
          </p:cNvPr>
          <p:cNvSpPr/>
          <p:nvPr/>
        </p:nvSpPr>
        <p:spPr>
          <a:xfrm rot="16200000">
            <a:off x="6708312" y="4261886"/>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70" name="正方形/長方形 69">
            <a:extLst>
              <a:ext uri="{FF2B5EF4-FFF2-40B4-BE49-F238E27FC236}">
                <a16:creationId xmlns:a16="http://schemas.microsoft.com/office/drawing/2014/main" id="{FE7087B5-E786-4F3B-A78A-DE83842220B8}"/>
              </a:ext>
            </a:extLst>
          </p:cNvPr>
          <p:cNvSpPr/>
          <p:nvPr/>
        </p:nvSpPr>
        <p:spPr>
          <a:xfrm>
            <a:off x="4366685" y="5674175"/>
            <a:ext cx="85634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70">
            <a:extLst>
              <a:ext uri="{FF2B5EF4-FFF2-40B4-BE49-F238E27FC236}">
                <a16:creationId xmlns:a16="http://schemas.microsoft.com/office/drawing/2014/main" id="{B6A772FF-8D19-49F7-9E63-219BA8529CB5}"/>
              </a:ext>
            </a:extLst>
          </p:cNvPr>
          <p:cNvSpPr/>
          <p:nvPr/>
        </p:nvSpPr>
        <p:spPr>
          <a:xfrm>
            <a:off x="4574969" y="5871674"/>
            <a:ext cx="329599" cy="329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a:extLst>
              <a:ext uri="{FF2B5EF4-FFF2-40B4-BE49-F238E27FC236}">
                <a16:creationId xmlns:a16="http://schemas.microsoft.com/office/drawing/2014/main" id="{1F4C0C8E-083B-48D1-9850-B44225A20273}"/>
              </a:ext>
            </a:extLst>
          </p:cNvPr>
          <p:cNvSpPr/>
          <p:nvPr/>
        </p:nvSpPr>
        <p:spPr>
          <a:xfrm>
            <a:off x="5760911" y="5871674"/>
            <a:ext cx="329599" cy="32959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6"/>
              </a:solidFill>
            </a:endParaRPr>
          </a:p>
        </p:txBody>
      </p:sp>
      <p:cxnSp>
        <p:nvCxnSpPr>
          <p:cNvPr id="73" name="直線矢印コネクタ 72">
            <a:extLst>
              <a:ext uri="{FF2B5EF4-FFF2-40B4-BE49-F238E27FC236}">
                <a16:creationId xmlns:a16="http://schemas.microsoft.com/office/drawing/2014/main" id="{A5D18FD4-BEB5-4E5E-AD48-6D777F4F399E}"/>
              </a:ext>
            </a:extLst>
          </p:cNvPr>
          <p:cNvCxnSpPr>
            <a:cxnSpLocks/>
          </p:cNvCxnSpPr>
          <p:nvPr/>
        </p:nvCxnSpPr>
        <p:spPr>
          <a:xfrm>
            <a:off x="5156200" y="6050184"/>
            <a:ext cx="439912" cy="0"/>
          </a:xfrm>
          <a:prstGeom prst="straightConnector1">
            <a:avLst/>
          </a:prstGeom>
          <a:ln w="381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コンテンツ プレースホルダー 2">
            <a:extLst>
              <a:ext uri="{FF2B5EF4-FFF2-40B4-BE49-F238E27FC236}">
                <a16:creationId xmlns:a16="http://schemas.microsoft.com/office/drawing/2014/main" id="{4CB2CD1A-8B60-4BE4-8421-CF80ED55ECE0}"/>
              </a:ext>
            </a:extLst>
          </p:cNvPr>
          <p:cNvSpPr txBox="1">
            <a:spLocks/>
          </p:cNvSpPr>
          <p:nvPr/>
        </p:nvSpPr>
        <p:spPr>
          <a:xfrm>
            <a:off x="4403877" y="6353053"/>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視差微小</a:t>
            </a:r>
            <a:endParaRPr lang="en-US" altLang="ja-JP" sz="1800" b="1" dirty="0">
              <a:solidFill>
                <a:schemeClr val="tx2"/>
              </a:solidFill>
            </a:endParaRPr>
          </a:p>
        </p:txBody>
      </p:sp>
      <p:cxnSp>
        <p:nvCxnSpPr>
          <p:cNvPr id="75" name="直線コネクタ 74">
            <a:extLst>
              <a:ext uri="{FF2B5EF4-FFF2-40B4-BE49-F238E27FC236}">
                <a16:creationId xmlns:a16="http://schemas.microsoft.com/office/drawing/2014/main" id="{7AD07C76-490F-47C0-82A7-D1B26D12CAD2}"/>
              </a:ext>
            </a:extLst>
          </p:cNvPr>
          <p:cNvCxnSpPr>
            <a:cxnSpLocks/>
          </p:cNvCxnSpPr>
          <p:nvPr/>
        </p:nvCxnSpPr>
        <p:spPr>
          <a:xfrm flipH="1">
            <a:off x="4739768" y="3429000"/>
            <a:ext cx="677691" cy="262118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6" name="正方形/長方形 75">
            <a:extLst>
              <a:ext uri="{FF2B5EF4-FFF2-40B4-BE49-F238E27FC236}">
                <a16:creationId xmlns:a16="http://schemas.microsoft.com/office/drawing/2014/main" id="{50B27EA8-61CC-409D-A2C9-BC3AABDE1BCC}"/>
              </a:ext>
            </a:extLst>
          </p:cNvPr>
          <p:cNvSpPr/>
          <p:nvPr/>
        </p:nvSpPr>
        <p:spPr>
          <a:xfrm>
            <a:off x="5504542" y="5674175"/>
            <a:ext cx="856344" cy="45719"/>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cxnSp>
        <p:nvCxnSpPr>
          <p:cNvPr id="77" name="直線コネクタ 76">
            <a:extLst>
              <a:ext uri="{FF2B5EF4-FFF2-40B4-BE49-F238E27FC236}">
                <a16:creationId xmlns:a16="http://schemas.microsoft.com/office/drawing/2014/main" id="{13B60350-5F52-42DA-AF23-A9ED3F7426CF}"/>
              </a:ext>
            </a:extLst>
          </p:cNvPr>
          <p:cNvCxnSpPr>
            <a:cxnSpLocks/>
          </p:cNvCxnSpPr>
          <p:nvPr/>
        </p:nvCxnSpPr>
        <p:spPr>
          <a:xfrm>
            <a:off x="5095240" y="4686300"/>
            <a:ext cx="815703" cy="13638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2E584938-E671-4E77-83D9-8FD9BBF1F011}"/>
              </a:ext>
            </a:extLst>
          </p:cNvPr>
          <p:cNvCxnSpPr>
            <a:cxnSpLocks/>
          </p:cNvCxnSpPr>
          <p:nvPr/>
        </p:nvCxnSpPr>
        <p:spPr>
          <a:xfrm>
            <a:off x="5151943" y="4507789"/>
            <a:ext cx="780771" cy="15286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6755A95F-B0A6-47B6-B57E-72EDA76A0EEA}"/>
              </a:ext>
            </a:extLst>
          </p:cNvPr>
          <p:cNvCxnSpPr>
            <a:cxnSpLocks/>
          </p:cNvCxnSpPr>
          <p:nvPr/>
        </p:nvCxnSpPr>
        <p:spPr>
          <a:xfrm>
            <a:off x="5223029" y="4228289"/>
            <a:ext cx="725477" cy="18081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C230A99A-64F5-4FBF-AE03-C33791B90517}"/>
              </a:ext>
            </a:extLst>
          </p:cNvPr>
          <p:cNvCxnSpPr>
            <a:cxnSpLocks/>
          </p:cNvCxnSpPr>
          <p:nvPr/>
        </p:nvCxnSpPr>
        <p:spPr>
          <a:xfrm>
            <a:off x="5294115" y="3925083"/>
            <a:ext cx="654391" cy="21113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1" name="楕円 80">
            <a:extLst>
              <a:ext uri="{FF2B5EF4-FFF2-40B4-BE49-F238E27FC236}">
                <a16:creationId xmlns:a16="http://schemas.microsoft.com/office/drawing/2014/main" id="{B9DAB9E7-7F31-49E1-BD49-CAD18B907D40}"/>
              </a:ext>
            </a:extLst>
          </p:cNvPr>
          <p:cNvSpPr/>
          <p:nvPr/>
        </p:nvSpPr>
        <p:spPr>
          <a:xfrm>
            <a:off x="5004300" y="4655476"/>
            <a:ext cx="136329" cy="1363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81">
            <a:extLst>
              <a:ext uri="{FF2B5EF4-FFF2-40B4-BE49-F238E27FC236}">
                <a16:creationId xmlns:a16="http://schemas.microsoft.com/office/drawing/2014/main" id="{9057CE7B-2209-4E26-93E5-6DE5A8695BF4}"/>
              </a:ext>
            </a:extLst>
          </p:cNvPr>
          <p:cNvSpPr/>
          <p:nvPr/>
        </p:nvSpPr>
        <p:spPr>
          <a:xfrm>
            <a:off x="5079550" y="4425128"/>
            <a:ext cx="136329" cy="1363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a:extLst>
              <a:ext uri="{FF2B5EF4-FFF2-40B4-BE49-F238E27FC236}">
                <a16:creationId xmlns:a16="http://schemas.microsoft.com/office/drawing/2014/main" id="{ACA9DDBD-A558-4578-9734-6E5F5CF524E8}"/>
              </a:ext>
            </a:extLst>
          </p:cNvPr>
          <p:cNvSpPr/>
          <p:nvPr/>
        </p:nvSpPr>
        <p:spPr>
          <a:xfrm>
            <a:off x="5209463" y="3878908"/>
            <a:ext cx="136329" cy="1363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 name="直線矢印コネクタ 83">
            <a:extLst>
              <a:ext uri="{FF2B5EF4-FFF2-40B4-BE49-F238E27FC236}">
                <a16:creationId xmlns:a16="http://schemas.microsoft.com/office/drawing/2014/main" id="{3794FFBB-7D49-4CE1-A498-DE8CB5259A22}"/>
              </a:ext>
            </a:extLst>
          </p:cNvPr>
          <p:cNvCxnSpPr>
            <a:cxnSpLocks/>
          </p:cNvCxnSpPr>
          <p:nvPr/>
        </p:nvCxnSpPr>
        <p:spPr>
          <a:xfrm>
            <a:off x="5540955" y="5478684"/>
            <a:ext cx="301045"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5" name="コンテンツ プレースホルダー 2">
            <a:extLst>
              <a:ext uri="{FF2B5EF4-FFF2-40B4-BE49-F238E27FC236}">
                <a16:creationId xmlns:a16="http://schemas.microsoft.com/office/drawing/2014/main" id="{DADA44F7-1185-4607-ACF5-E1AE937A16F6}"/>
              </a:ext>
            </a:extLst>
          </p:cNvPr>
          <p:cNvSpPr txBox="1">
            <a:spLocks/>
          </p:cNvSpPr>
          <p:nvPr/>
        </p:nvSpPr>
        <p:spPr>
          <a:xfrm>
            <a:off x="2879238" y="6163972"/>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カメラ</a:t>
            </a:r>
            <a:r>
              <a:rPr lang="en-US" altLang="ja-JP" sz="2000" b="1" dirty="0">
                <a:solidFill>
                  <a:schemeClr val="accent1"/>
                </a:solidFill>
              </a:rPr>
              <a:t>1</a:t>
            </a:r>
            <a:endParaRPr lang="en-US" altLang="ja-JP" sz="1800" b="1" dirty="0">
              <a:solidFill>
                <a:schemeClr val="accent1"/>
              </a:solidFill>
            </a:endParaRPr>
          </a:p>
        </p:txBody>
      </p:sp>
      <p:sp>
        <p:nvSpPr>
          <p:cNvPr id="86" name="コンテンツ プレースホルダー 2">
            <a:extLst>
              <a:ext uri="{FF2B5EF4-FFF2-40B4-BE49-F238E27FC236}">
                <a16:creationId xmlns:a16="http://schemas.microsoft.com/office/drawing/2014/main" id="{C558BD1C-618C-45C2-A216-913EAFEC3073}"/>
              </a:ext>
            </a:extLst>
          </p:cNvPr>
          <p:cNvSpPr txBox="1">
            <a:spLocks/>
          </p:cNvSpPr>
          <p:nvPr/>
        </p:nvSpPr>
        <p:spPr>
          <a:xfrm>
            <a:off x="6073573" y="616397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カメラ</a:t>
            </a:r>
            <a:r>
              <a:rPr lang="en-US" altLang="ja-JP" sz="2000" b="1" dirty="0">
                <a:solidFill>
                  <a:schemeClr val="accent6"/>
                </a:solidFill>
              </a:rPr>
              <a:t>2</a:t>
            </a:r>
            <a:endParaRPr lang="en-US" altLang="ja-JP" sz="1800" b="1" dirty="0">
              <a:solidFill>
                <a:schemeClr val="accent6"/>
              </a:solidFill>
            </a:endParaRPr>
          </a:p>
        </p:txBody>
      </p:sp>
      <p:sp>
        <p:nvSpPr>
          <p:cNvPr id="87" name="コンテンツ プレースホルダー 2">
            <a:extLst>
              <a:ext uri="{FF2B5EF4-FFF2-40B4-BE49-F238E27FC236}">
                <a16:creationId xmlns:a16="http://schemas.microsoft.com/office/drawing/2014/main" id="{88984959-54CA-4D23-BA9B-55A575A8EAEE}"/>
              </a:ext>
            </a:extLst>
          </p:cNvPr>
          <p:cNvSpPr txBox="1">
            <a:spLocks/>
          </p:cNvSpPr>
          <p:nvPr/>
        </p:nvSpPr>
        <p:spPr>
          <a:xfrm>
            <a:off x="6073573" y="554331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画像</a:t>
            </a:r>
            <a:r>
              <a:rPr lang="en-US" altLang="ja-JP" sz="2000" b="1" dirty="0">
                <a:solidFill>
                  <a:schemeClr val="accent6"/>
                </a:solidFill>
              </a:rPr>
              <a:t>2</a:t>
            </a:r>
            <a:endParaRPr lang="en-US" altLang="ja-JP" sz="1800" b="1" dirty="0">
              <a:solidFill>
                <a:schemeClr val="accent6"/>
              </a:solidFill>
            </a:endParaRPr>
          </a:p>
        </p:txBody>
      </p:sp>
      <p:sp>
        <p:nvSpPr>
          <p:cNvPr id="88" name="コンテンツ プレースホルダー 2">
            <a:extLst>
              <a:ext uri="{FF2B5EF4-FFF2-40B4-BE49-F238E27FC236}">
                <a16:creationId xmlns:a16="http://schemas.microsoft.com/office/drawing/2014/main" id="{65C54E31-F57B-4F6C-91B5-3D03C3B73121}"/>
              </a:ext>
            </a:extLst>
          </p:cNvPr>
          <p:cNvSpPr txBox="1">
            <a:spLocks/>
          </p:cNvSpPr>
          <p:nvPr/>
        </p:nvSpPr>
        <p:spPr>
          <a:xfrm>
            <a:off x="2911027" y="554331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画像</a:t>
            </a:r>
            <a:r>
              <a:rPr lang="en-US" altLang="ja-JP" sz="2000" b="1" dirty="0">
                <a:solidFill>
                  <a:schemeClr val="accent1"/>
                </a:solidFill>
              </a:rPr>
              <a:t>1</a:t>
            </a:r>
            <a:endParaRPr lang="en-US" altLang="ja-JP" sz="1800" b="1" dirty="0">
              <a:solidFill>
                <a:schemeClr val="accent1"/>
              </a:solidFill>
            </a:endParaRPr>
          </a:p>
        </p:txBody>
      </p:sp>
      <p:sp>
        <p:nvSpPr>
          <p:cNvPr id="97" name="楕円 96">
            <a:extLst>
              <a:ext uri="{FF2B5EF4-FFF2-40B4-BE49-F238E27FC236}">
                <a16:creationId xmlns:a16="http://schemas.microsoft.com/office/drawing/2014/main" id="{13E4E836-AE5E-4868-A59E-ABAA290F5FBD}"/>
              </a:ext>
            </a:extLst>
          </p:cNvPr>
          <p:cNvSpPr/>
          <p:nvPr/>
        </p:nvSpPr>
        <p:spPr>
          <a:xfrm>
            <a:off x="5138867" y="4157524"/>
            <a:ext cx="136329" cy="1363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楕円 97">
            <a:extLst>
              <a:ext uri="{FF2B5EF4-FFF2-40B4-BE49-F238E27FC236}">
                <a16:creationId xmlns:a16="http://schemas.microsoft.com/office/drawing/2014/main" id="{D4F89656-D1E5-4DC7-942A-EE44A03E7987}"/>
              </a:ext>
            </a:extLst>
          </p:cNvPr>
          <p:cNvSpPr/>
          <p:nvPr/>
        </p:nvSpPr>
        <p:spPr>
          <a:xfrm rot="900000">
            <a:off x="4975867" y="3761772"/>
            <a:ext cx="419779" cy="11891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12269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ライトフィールドを用いた三次元計測手法</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11</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7"/>
            <a:ext cx="8369299" cy="2320107"/>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本研究で用いる三次元計測手法</a:t>
            </a:r>
            <a:endParaRPr lang="en-US" altLang="ja-JP" sz="2400" b="1" dirty="0">
              <a:solidFill>
                <a:schemeClr val="tx2"/>
              </a:solidFill>
            </a:endParaRPr>
          </a:p>
          <a:p>
            <a:pPr>
              <a:lnSpc>
                <a:spcPct val="100000"/>
              </a:lnSpc>
            </a:pPr>
            <a:r>
              <a:rPr lang="ja-JP" altLang="en-US" sz="2000" dirty="0">
                <a:solidFill>
                  <a:schemeClr val="tx2"/>
                </a:solidFill>
              </a:rPr>
              <a:t>ライトフィールドカメラから得られる画像</a:t>
            </a:r>
            <a:endParaRPr lang="en-US" altLang="ja-JP" sz="2000" dirty="0">
              <a:solidFill>
                <a:schemeClr val="tx2"/>
              </a:solidFill>
            </a:endParaRPr>
          </a:p>
          <a:p>
            <a:pPr marL="0" indent="0">
              <a:lnSpc>
                <a:spcPct val="100000"/>
              </a:lnSpc>
              <a:buNone/>
            </a:pPr>
            <a:r>
              <a:rPr lang="ja-JP" altLang="en-US" sz="2000" dirty="0">
                <a:solidFill>
                  <a:schemeClr val="tx2"/>
                </a:solidFill>
              </a:rPr>
              <a:t>　・多視点画像：視差の計算に利用</a:t>
            </a:r>
            <a:endParaRPr lang="en-US" altLang="ja-JP" sz="2000" dirty="0">
              <a:solidFill>
                <a:schemeClr val="tx2"/>
              </a:solidFill>
            </a:endParaRPr>
          </a:p>
          <a:p>
            <a:pPr marL="0" indent="0">
              <a:lnSpc>
                <a:spcPct val="100000"/>
              </a:lnSpc>
              <a:buNone/>
            </a:pPr>
            <a:r>
              <a:rPr lang="ja-JP" altLang="en-US" sz="2000" dirty="0">
                <a:solidFill>
                  <a:schemeClr val="tx2"/>
                </a:solidFill>
              </a:rPr>
              <a:t>　</a:t>
            </a:r>
            <a:r>
              <a:rPr lang="ja-JP" altLang="en-US" sz="2000" b="1" dirty="0">
                <a:solidFill>
                  <a:schemeClr val="tx2"/>
                </a:solidFill>
              </a:rPr>
              <a:t>・焦点の異なる画像：カメラと物体の間の距離の計算に利用</a:t>
            </a:r>
            <a:endParaRPr lang="en-US" altLang="ja-JP" sz="2000" b="1" dirty="0">
              <a:solidFill>
                <a:schemeClr val="tx2"/>
              </a:solidFill>
            </a:endParaRPr>
          </a:p>
          <a:p>
            <a:pPr>
              <a:lnSpc>
                <a:spcPct val="100000"/>
              </a:lnSpc>
            </a:pPr>
            <a:r>
              <a:rPr lang="ja-JP" altLang="en-US" sz="2000" dirty="0">
                <a:solidFill>
                  <a:schemeClr val="tx2"/>
                </a:solidFill>
              </a:rPr>
              <a:t>受動ステレオ法＋物体とカメラの間の距離を考慮　→より正確な計測</a:t>
            </a:r>
            <a:r>
              <a:rPr lang="ja-JP" altLang="en-US" sz="2000" b="1" dirty="0">
                <a:solidFill>
                  <a:schemeClr val="tx2"/>
                </a:solidFill>
              </a:rPr>
              <a:t>　</a:t>
            </a:r>
            <a:endParaRPr lang="en-US" altLang="ja-JP" sz="2000" b="1" dirty="0">
              <a:solidFill>
                <a:schemeClr val="tx2"/>
              </a:solidFill>
            </a:endParaRPr>
          </a:p>
        </p:txBody>
      </p:sp>
      <p:sp>
        <p:nvSpPr>
          <p:cNvPr id="3" name="正方形/長方形 2">
            <a:extLst>
              <a:ext uri="{FF2B5EF4-FFF2-40B4-BE49-F238E27FC236}">
                <a16:creationId xmlns:a16="http://schemas.microsoft.com/office/drawing/2014/main" id="{7228F8FE-665B-492F-A01F-30D1BA1C870F}"/>
              </a:ext>
            </a:extLst>
          </p:cNvPr>
          <p:cNvSpPr/>
          <p:nvPr/>
        </p:nvSpPr>
        <p:spPr>
          <a:xfrm>
            <a:off x="4366685" y="5674175"/>
            <a:ext cx="85634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6D35B01E-F7EB-4430-B6B6-E30192037B8D}"/>
              </a:ext>
            </a:extLst>
          </p:cNvPr>
          <p:cNvSpPr/>
          <p:nvPr/>
        </p:nvSpPr>
        <p:spPr>
          <a:xfrm>
            <a:off x="4574969" y="5871674"/>
            <a:ext cx="329599" cy="329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FB09A9E0-2D30-4679-A223-E4D387F889DF}"/>
              </a:ext>
            </a:extLst>
          </p:cNvPr>
          <p:cNvSpPr/>
          <p:nvPr/>
        </p:nvSpPr>
        <p:spPr>
          <a:xfrm>
            <a:off x="5760911" y="5871674"/>
            <a:ext cx="329599" cy="32959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6"/>
              </a:solidFill>
            </a:endParaRPr>
          </a:p>
        </p:txBody>
      </p:sp>
      <p:cxnSp>
        <p:nvCxnSpPr>
          <p:cNvPr id="32" name="直線矢印コネクタ 31">
            <a:extLst>
              <a:ext uri="{FF2B5EF4-FFF2-40B4-BE49-F238E27FC236}">
                <a16:creationId xmlns:a16="http://schemas.microsoft.com/office/drawing/2014/main" id="{DA73AAA0-879C-4D72-B6C0-8436FB06422F}"/>
              </a:ext>
            </a:extLst>
          </p:cNvPr>
          <p:cNvCxnSpPr>
            <a:cxnSpLocks/>
          </p:cNvCxnSpPr>
          <p:nvPr/>
        </p:nvCxnSpPr>
        <p:spPr>
          <a:xfrm>
            <a:off x="5156200" y="6050184"/>
            <a:ext cx="439912" cy="0"/>
          </a:xfrm>
          <a:prstGeom prst="straightConnector1">
            <a:avLst/>
          </a:prstGeom>
          <a:ln w="381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コンテンツ プレースホルダー 2">
            <a:extLst>
              <a:ext uri="{FF2B5EF4-FFF2-40B4-BE49-F238E27FC236}">
                <a16:creationId xmlns:a16="http://schemas.microsoft.com/office/drawing/2014/main" id="{A6D09B55-9256-4BC4-A5BB-8CBED4B67D24}"/>
              </a:ext>
            </a:extLst>
          </p:cNvPr>
          <p:cNvSpPr txBox="1">
            <a:spLocks/>
          </p:cNvSpPr>
          <p:nvPr/>
        </p:nvSpPr>
        <p:spPr>
          <a:xfrm>
            <a:off x="4403877" y="6353053"/>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視差微小</a:t>
            </a:r>
            <a:endParaRPr lang="en-US" altLang="ja-JP" sz="1800" b="1" dirty="0">
              <a:solidFill>
                <a:schemeClr val="tx2"/>
              </a:solidFill>
            </a:endParaRPr>
          </a:p>
        </p:txBody>
      </p:sp>
      <p:cxnSp>
        <p:nvCxnSpPr>
          <p:cNvPr id="34" name="直線コネクタ 33">
            <a:extLst>
              <a:ext uri="{FF2B5EF4-FFF2-40B4-BE49-F238E27FC236}">
                <a16:creationId xmlns:a16="http://schemas.microsoft.com/office/drawing/2014/main" id="{286DC886-C51C-4F0F-B72F-229F124A9241}"/>
              </a:ext>
            </a:extLst>
          </p:cNvPr>
          <p:cNvCxnSpPr>
            <a:cxnSpLocks/>
          </p:cNvCxnSpPr>
          <p:nvPr/>
        </p:nvCxnSpPr>
        <p:spPr>
          <a:xfrm flipH="1">
            <a:off x="4739768" y="3429000"/>
            <a:ext cx="677691" cy="262118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6F6C82BE-E96D-4C94-9F60-19C876BDA201}"/>
              </a:ext>
            </a:extLst>
          </p:cNvPr>
          <p:cNvSpPr/>
          <p:nvPr/>
        </p:nvSpPr>
        <p:spPr>
          <a:xfrm>
            <a:off x="5504542" y="5674175"/>
            <a:ext cx="856344" cy="45719"/>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cxnSp>
        <p:nvCxnSpPr>
          <p:cNvPr id="39" name="直線コネクタ 38">
            <a:extLst>
              <a:ext uri="{FF2B5EF4-FFF2-40B4-BE49-F238E27FC236}">
                <a16:creationId xmlns:a16="http://schemas.microsoft.com/office/drawing/2014/main" id="{CA9E61AB-E86F-427C-9726-C720919CC163}"/>
              </a:ext>
            </a:extLst>
          </p:cNvPr>
          <p:cNvCxnSpPr>
            <a:cxnSpLocks/>
          </p:cNvCxnSpPr>
          <p:nvPr/>
        </p:nvCxnSpPr>
        <p:spPr>
          <a:xfrm>
            <a:off x="5095240" y="4686300"/>
            <a:ext cx="815703" cy="13638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98A9E6CF-1118-48D5-8126-5312C2AA5678}"/>
              </a:ext>
            </a:extLst>
          </p:cNvPr>
          <p:cNvCxnSpPr>
            <a:cxnSpLocks/>
          </p:cNvCxnSpPr>
          <p:nvPr/>
        </p:nvCxnSpPr>
        <p:spPr>
          <a:xfrm>
            <a:off x="5151943" y="4507789"/>
            <a:ext cx="780771" cy="15286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C2709D44-169E-432D-AE80-D72BEB83A4F0}"/>
              </a:ext>
            </a:extLst>
          </p:cNvPr>
          <p:cNvCxnSpPr>
            <a:cxnSpLocks/>
          </p:cNvCxnSpPr>
          <p:nvPr/>
        </p:nvCxnSpPr>
        <p:spPr>
          <a:xfrm>
            <a:off x="5223029" y="4228289"/>
            <a:ext cx="725477" cy="18081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7FF5F720-9E6D-4349-A940-FE65A17A12FB}"/>
              </a:ext>
            </a:extLst>
          </p:cNvPr>
          <p:cNvCxnSpPr>
            <a:cxnSpLocks/>
          </p:cNvCxnSpPr>
          <p:nvPr/>
        </p:nvCxnSpPr>
        <p:spPr>
          <a:xfrm>
            <a:off x="5294115" y="3925083"/>
            <a:ext cx="654391" cy="21113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6" name="楕円 55">
            <a:extLst>
              <a:ext uri="{FF2B5EF4-FFF2-40B4-BE49-F238E27FC236}">
                <a16:creationId xmlns:a16="http://schemas.microsoft.com/office/drawing/2014/main" id="{A39A6FF2-0770-462D-BCBA-010F1A4B112F}"/>
              </a:ext>
            </a:extLst>
          </p:cNvPr>
          <p:cNvSpPr/>
          <p:nvPr/>
        </p:nvSpPr>
        <p:spPr>
          <a:xfrm>
            <a:off x="5004300" y="4655476"/>
            <a:ext cx="136329" cy="136329"/>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3FB2AACB-551D-4644-AEE9-4E8AF5D7CC59}"/>
              </a:ext>
            </a:extLst>
          </p:cNvPr>
          <p:cNvSpPr/>
          <p:nvPr/>
        </p:nvSpPr>
        <p:spPr>
          <a:xfrm>
            <a:off x="5079550" y="4425128"/>
            <a:ext cx="136329" cy="136329"/>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59CB3EA8-58E5-4D20-98CC-72E4EBF85036}"/>
              </a:ext>
            </a:extLst>
          </p:cNvPr>
          <p:cNvSpPr/>
          <p:nvPr/>
        </p:nvSpPr>
        <p:spPr>
          <a:xfrm>
            <a:off x="5209463" y="3878908"/>
            <a:ext cx="136329" cy="136329"/>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矢印コネクタ 60">
            <a:extLst>
              <a:ext uri="{FF2B5EF4-FFF2-40B4-BE49-F238E27FC236}">
                <a16:creationId xmlns:a16="http://schemas.microsoft.com/office/drawing/2014/main" id="{5EBC4C62-7D1F-462C-8BB9-BDCF4811D312}"/>
              </a:ext>
            </a:extLst>
          </p:cNvPr>
          <p:cNvCxnSpPr>
            <a:cxnSpLocks/>
          </p:cNvCxnSpPr>
          <p:nvPr/>
        </p:nvCxnSpPr>
        <p:spPr>
          <a:xfrm>
            <a:off x="5540955" y="5478684"/>
            <a:ext cx="301045"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コンテンツ プレースホルダー 2">
            <a:extLst>
              <a:ext uri="{FF2B5EF4-FFF2-40B4-BE49-F238E27FC236}">
                <a16:creationId xmlns:a16="http://schemas.microsoft.com/office/drawing/2014/main" id="{15607AA8-FC11-4089-A25C-FF69EFA94B60}"/>
              </a:ext>
            </a:extLst>
          </p:cNvPr>
          <p:cNvSpPr txBox="1">
            <a:spLocks/>
          </p:cNvSpPr>
          <p:nvPr/>
        </p:nvSpPr>
        <p:spPr>
          <a:xfrm>
            <a:off x="2879238" y="6163972"/>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カメラ</a:t>
            </a:r>
            <a:r>
              <a:rPr lang="en-US" altLang="ja-JP" sz="2000" b="1" dirty="0">
                <a:solidFill>
                  <a:schemeClr val="accent1"/>
                </a:solidFill>
              </a:rPr>
              <a:t>1</a:t>
            </a:r>
            <a:endParaRPr lang="en-US" altLang="ja-JP" sz="1800" b="1" dirty="0">
              <a:solidFill>
                <a:schemeClr val="accent1"/>
              </a:solidFill>
            </a:endParaRPr>
          </a:p>
        </p:txBody>
      </p:sp>
      <p:sp>
        <p:nvSpPr>
          <p:cNvPr id="66" name="コンテンツ プレースホルダー 2">
            <a:extLst>
              <a:ext uri="{FF2B5EF4-FFF2-40B4-BE49-F238E27FC236}">
                <a16:creationId xmlns:a16="http://schemas.microsoft.com/office/drawing/2014/main" id="{28D96AF2-803C-4D9F-B2F9-0BF59DBAD358}"/>
              </a:ext>
            </a:extLst>
          </p:cNvPr>
          <p:cNvSpPr txBox="1">
            <a:spLocks/>
          </p:cNvSpPr>
          <p:nvPr/>
        </p:nvSpPr>
        <p:spPr>
          <a:xfrm>
            <a:off x="6073573" y="616397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カメラ</a:t>
            </a:r>
            <a:r>
              <a:rPr lang="en-US" altLang="ja-JP" sz="2000" b="1" dirty="0">
                <a:solidFill>
                  <a:schemeClr val="accent6"/>
                </a:solidFill>
              </a:rPr>
              <a:t>2</a:t>
            </a:r>
            <a:endParaRPr lang="en-US" altLang="ja-JP" sz="1800" b="1" dirty="0">
              <a:solidFill>
                <a:schemeClr val="accent6"/>
              </a:solidFill>
            </a:endParaRPr>
          </a:p>
        </p:txBody>
      </p:sp>
      <p:sp>
        <p:nvSpPr>
          <p:cNvPr id="67" name="コンテンツ プレースホルダー 2">
            <a:extLst>
              <a:ext uri="{FF2B5EF4-FFF2-40B4-BE49-F238E27FC236}">
                <a16:creationId xmlns:a16="http://schemas.microsoft.com/office/drawing/2014/main" id="{C19B6EA0-3971-4522-B277-312825244D0B}"/>
              </a:ext>
            </a:extLst>
          </p:cNvPr>
          <p:cNvSpPr txBox="1">
            <a:spLocks/>
          </p:cNvSpPr>
          <p:nvPr/>
        </p:nvSpPr>
        <p:spPr>
          <a:xfrm>
            <a:off x="6073573" y="554331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画像</a:t>
            </a:r>
            <a:r>
              <a:rPr lang="en-US" altLang="ja-JP" sz="2000" b="1" dirty="0">
                <a:solidFill>
                  <a:schemeClr val="accent6"/>
                </a:solidFill>
              </a:rPr>
              <a:t>2</a:t>
            </a:r>
            <a:endParaRPr lang="en-US" altLang="ja-JP" sz="1800" b="1" dirty="0">
              <a:solidFill>
                <a:schemeClr val="accent6"/>
              </a:solidFill>
            </a:endParaRPr>
          </a:p>
        </p:txBody>
      </p:sp>
      <p:sp>
        <p:nvSpPr>
          <p:cNvPr id="68" name="コンテンツ プレースホルダー 2">
            <a:extLst>
              <a:ext uri="{FF2B5EF4-FFF2-40B4-BE49-F238E27FC236}">
                <a16:creationId xmlns:a16="http://schemas.microsoft.com/office/drawing/2014/main" id="{6ABF344D-5940-40D6-8AD0-9D62D37FDC4E}"/>
              </a:ext>
            </a:extLst>
          </p:cNvPr>
          <p:cNvSpPr txBox="1">
            <a:spLocks/>
          </p:cNvSpPr>
          <p:nvPr/>
        </p:nvSpPr>
        <p:spPr>
          <a:xfrm>
            <a:off x="2911027" y="554331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画像</a:t>
            </a:r>
            <a:r>
              <a:rPr lang="en-US" altLang="ja-JP" sz="2000" b="1" dirty="0">
                <a:solidFill>
                  <a:schemeClr val="accent1"/>
                </a:solidFill>
              </a:rPr>
              <a:t>1</a:t>
            </a:r>
            <a:endParaRPr lang="en-US" altLang="ja-JP" sz="1800" b="1" dirty="0">
              <a:solidFill>
                <a:schemeClr val="accent1"/>
              </a:solidFill>
            </a:endParaRPr>
          </a:p>
        </p:txBody>
      </p:sp>
      <p:cxnSp>
        <p:nvCxnSpPr>
          <p:cNvPr id="9" name="直線コネクタ 8">
            <a:extLst>
              <a:ext uri="{FF2B5EF4-FFF2-40B4-BE49-F238E27FC236}">
                <a16:creationId xmlns:a16="http://schemas.microsoft.com/office/drawing/2014/main" id="{044DCF8D-CC43-4E16-89ED-B79B45AAA63A}"/>
              </a:ext>
            </a:extLst>
          </p:cNvPr>
          <p:cNvCxnSpPr>
            <a:cxnSpLocks/>
          </p:cNvCxnSpPr>
          <p:nvPr/>
        </p:nvCxnSpPr>
        <p:spPr>
          <a:xfrm flipH="1">
            <a:off x="4366685" y="4201820"/>
            <a:ext cx="84277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5" name="グループ化 4">
            <a:extLst>
              <a:ext uri="{FF2B5EF4-FFF2-40B4-BE49-F238E27FC236}">
                <a16:creationId xmlns:a16="http://schemas.microsoft.com/office/drawing/2014/main" id="{F811994B-B4A2-40B0-AC1F-F9F023F8AE51}"/>
              </a:ext>
            </a:extLst>
          </p:cNvPr>
          <p:cNvGrpSpPr/>
          <p:nvPr/>
        </p:nvGrpSpPr>
        <p:grpSpPr>
          <a:xfrm>
            <a:off x="5081570" y="4065151"/>
            <a:ext cx="268617" cy="264563"/>
            <a:chOff x="4337539" y="3306513"/>
            <a:chExt cx="268617" cy="264563"/>
          </a:xfrm>
        </p:grpSpPr>
        <p:sp>
          <p:nvSpPr>
            <p:cNvPr id="22" name="雲 21">
              <a:extLst>
                <a:ext uri="{FF2B5EF4-FFF2-40B4-BE49-F238E27FC236}">
                  <a16:creationId xmlns:a16="http://schemas.microsoft.com/office/drawing/2014/main" id="{00C4CDBC-56B8-49D2-A265-C440F156A926}"/>
                </a:ext>
              </a:extLst>
            </p:cNvPr>
            <p:cNvSpPr/>
            <p:nvPr/>
          </p:nvSpPr>
          <p:spPr>
            <a:xfrm>
              <a:off x="4337539" y="3306513"/>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FC88859C-28FF-4174-A2F1-8E3DB718A76D}"/>
                </a:ext>
              </a:extLst>
            </p:cNvPr>
            <p:cNvSpPr/>
            <p:nvPr/>
          </p:nvSpPr>
          <p:spPr>
            <a:xfrm>
              <a:off x="4415823" y="3388769"/>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 name="直線矢印コネクタ 37">
            <a:extLst>
              <a:ext uri="{FF2B5EF4-FFF2-40B4-BE49-F238E27FC236}">
                <a16:creationId xmlns:a16="http://schemas.microsoft.com/office/drawing/2014/main" id="{C583FA4B-2D2F-438C-B3E7-23F17BDD2476}"/>
              </a:ext>
            </a:extLst>
          </p:cNvPr>
          <p:cNvCxnSpPr>
            <a:cxnSpLocks/>
            <a:endCxn id="30" idx="0"/>
          </p:cNvCxnSpPr>
          <p:nvPr/>
        </p:nvCxnSpPr>
        <p:spPr>
          <a:xfrm flipH="1">
            <a:off x="4739769" y="4201820"/>
            <a:ext cx="12019" cy="1669854"/>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コンテンツ プレースホルダー 2">
            <a:extLst>
              <a:ext uri="{FF2B5EF4-FFF2-40B4-BE49-F238E27FC236}">
                <a16:creationId xmlns:a16="http://schemas.microsoft.com/office/drawing/2014/main" id="{0560582C-879F-4221-B36A-35735F689741}"/>
              </a:ext>
            </a:extLst>
          </p:cNvPr>
          <p:cNvSpPr txBox="1">
            <a:spLocks/>
          </p:cNvSpPr>
          <p:nvPr/>
        </p:nvSpPr>
        <p:spPr>
          <a:xfrm>
            <a:off x="304648" y="4490768"/>
            <a:ext cx="4325409" cy="148412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rgbClr val="FF0000"/>
                </a:solidFill>
              </a:rPr>
              <a:t>物体にピントの合う画像から</a:t>
            </a:r>
            <a:endParaRPr lang="en-US" altLang="ja-JP" sz="2000" b="1" dirty="0">
              <a:solidFill>
                <a:srgbClr val="FF0000"/>
              </a:solidFill>
            </a:endParaRPr>
          </a:p>
          <a:p>
            <a:pPr marL="0" indent="0" algn="ctr">
              <a:buFont typeface="Arial" panose="020B0604020202020204" pitchFamily="34" charset="0"/>
              <a:buNone/>
            </a:pPr>
            <a:r>
              <a:rPr lang="ja-JP" altLang="en-US" sz="2000" b="1" dirty="0">
                <a:solidFill>
                  <a:srgbClr val="FF0000"/>
                </a:solidFill>
              </a:rPr>
              <a:t>カメラと物体との間の距離を計算</a:t>
            </a:r>
            <a:endParaRPr lang="en-US" altLang="ja-JP" sz="1800" b="1" dirty="0">
              <a:solidFill>
                <a:srgbClr val="FF0000"/>
              </a:solidFill>
            </a:endParaRPr>
          </a:p>
        </p:txBody>
      </p:sp>
      <p:sp>
        <p:nvSpPr>
          <p:cNvPr id="47" name="コンテンツ プレースホルダー 2">
            <a:extLst>
              <a:ext uri="{FF2B5EF4-FFF2-40B4-BE49-F238E27FC236}">
                <a16:creationId xmlns:a16="http://schemas.microsoft.com/office/drawing/2014/main" id="{A6B865A8-AFD6-4B2D-B6C3-3718F641D4D0}"/>
              </a:ext>
            </a:extLst>
          </p:cNvPr>
          <p:cNvSpPr txBox="1">
            <a:spLocks/>
          </p:cNvSpPr>
          <p:nvPr/>
        </p:nvSpPr>
        <p:spPr>
          <a:xfrm>
            <a:off x="5226370" y="3813760"/>
            <a:ext cx="23174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000" b="1" dirty="0">
                <a:solidFill>
                  <a:srgbClr val="FF0000"/>
                </a:solidFill>
              </a:rPr>
              <a:t>3</a:t>
            </a:r>
            <a:r>
              <a:rPr lang="ja-JP" altLang="en-US" sz="2000" b="1" dirty="0">
                <a:solidFill>
                  <a:srgbClr val="FF0000"/>
                </a:solidFill>
              </a:rPr>
              <a:t>次元位置特定</a:t>
            </a:r>
            <a:endParaRPr lang="en-US" altLang="ja-JP" sz="1800" b="1" dirty="0">
              <a:solidFill>
                <a:srgbClr val="FF0000"/>
              </a:solidFill>
            </a:endParaRPr>
          </a:p>
        </p:txBody>
      </p:sp>
    </p:spTree>
    <p:extLst>
      <p:ext uri="{BB962C8B-B14F-4D97-AF65-F5344CB8AC3E}">
        <p14:creationId xmlns:p14="http://schemas.microsoft.com/office/powerpoint/2010/main" val="183316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203369B-678B-406C-AC17-D2EC7810AA72}"/>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a:t>
            </a:r>
            <a:r>
              <a:rPr lang="ja-JP" altLang="en-US" sz="2800" b="1" dirty="0"/>
              <a:t>今後の展望</a:t>
            </a:r>
            <a:endParaRPr kumimoji="1" lang="ja-JP" altLang="en-US" sz="2400" b="1" dirty="0"/>
          </a:p>
        </p:txBody>
      </p:sp>
      <p:sp>
        <p:nvSpPr>
          <p:cNvPr id="6" name="正方形/長方形 5">
            <a:extLst>
              <a:ext uri="{FF2B5EF4-FFF2-40B4-BE49-F238E27FC236}">
                <a16:creationId xmlns:a16="http://schemas.microsoft.com/office/drawing/2014/main" id="{EEF78B70-EB29-468C-8AAC-AE4E46B7567C}"/>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73AF744-7BD7-4A0F-8CC9-A960460F7065}"/>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12</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C351A763-BD72-446E-8CF2-499F3622909B}"/>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コンテンツ プレースホルダー 2">
            <a:extLst>
              <a:ext uri="{FF2B5EF4-FFF2-40B4-BE49-F238E27FC236}">
                <a16:creationId xmlns:a16="http://schemas.microsoft.com/office/drawing/2014/main" id="{93814F54-DB4F-44AD-8378-8F256299D34E}"/>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関連論文のレビュー</a:t>
            </a:r>
            <a:endParaRPr lang="en-US" altLang="ja-JP" sz="2000" dirty="0">
              <a:solidFill>
                <a:schemeClr val="tx2"/>
              </a:solidFill>
            </a:endParaRPr>
          </a:p>
          <a:p>
            <a:pPr>
              <a:buFont typeface="Wingdings" panose="05000000000000000000" pitchFamily="2" charset="2"/>
              <a:buChar char="n"/>
            </a:pPr>
            <a:endParaRPr lang="en-US" altLang="ja-JP" sz="2400" b="1" dirty="0">
              <a:solidFill>
                <a:schemeClr val="tx2"/>
              </a:solidFill>
            </a:endParaRPr>
          </a:p>
          <a:p>
            <a:pPr>
              <a:buFont typeface="Wingdings" panose="05000000000000000000" pitchFamily="2" charset="2"/>
              <a:buChar char="n"/>
            </a:pPr>
            <a:r>
              <a:rPr lang="ja-JP" altLang="en-US" sz="2400" b="1" dirty="0">
                <a:solidFill>
                  <a:schemeClr val="tx2"/>
                </a:solidFill>
              </a:rPr>
              <a:t>前準備</a:t>
            </a:r>
            <a:endParaRPr lang="en-US" altLang="ja-JP" sz="2400" b="1" dirty="0">
              <a:solidFill>
                <a:schemeClr val="tx2"/>
              </a:solidFill>
            </a:endParaRPr>
          </a:p>
          <a:p>
            <a:r>
              <a:rPr lang="ja-JP" altLang="en-US" sz="2000" dirty="0">
                <a:solidFill>
                  <a:schemeClr val="tx2"/>
                </a:solidFill>
              </a:rPr>
              <a:t>画像処理環境の構築</a:t>
            </a:r>
            <a:endParaRPr lang="en-US" altLang="ja-JP" sz="2000" dirty="0">
              <a:solidFill>
                <a:schemeClr val="tx2"/>
              </a:solidFill>
            </a:endParaRPr>
          </a:p>
          <a:p>
            <a:pPr marL="0" indent="0">
              <a:lnSpc>
                <a:spcPct val="100000"/>
              </a:lnSpc>
              <a:buNone/>
            </a:pPr>
            <a:endParaRPr lang="en-US" altLang="ja-JP" sz="2000" dirty="0">
              <a:solidFill>
                <a:schemeClr val="tx2"/>
              </a:solidFill>
            </a:endParaRPr>
          </a:p>
          <a:p>
            <a:pPr>
              <a:lnSpc>
                <a:spcPct val="100000"/>
              </a:lnSpc>
              <a:buFont typeface="Wingdings" panose="05000000000000000000" pitchFamily="2" charset="2"/>
              <a:buChar char="n"/>
            </a:pPr>
            <a:r>
              <a:rPr lang="en-US" altLang="ja-JP" sz="2400" b="1" dirty="0">
                <a:solidFill>
                  <a:schemeClr val="tx2"/>
                </a:solidFill>
              </a:rPr>
              <a:t>3</a:t>
            </a:r>
            <a:r>
              <a:rPr lang="ja-JP" altLang="en-US" sz="2400" b="1" dirty="0">
                <a:solidFill>
                  <a:schemeClr val="tx2"/>
                </a:solidFill>
              </a:rPr>
              <a:t>次元計測</a:t>
            </a:r>
            <a:endParaRPr lang="en-US" altLang="ja-JP" sz="2400" b="1" dirty="0">
              <a:solidFill>
                <a:schemeClr val="tx2"/>
              </a:solidFill>
            </a:endParaRPr>
          </a:p>
          <a:p>
            <a:pPr>
              <a:lnSpc>
                <a:spcPct val="100000"/>
              </a:lnSpc>
            </a:pPr>
            <a:r>
              <a:rPr lang="ja-JP" altLang="en-US" sz="2000" dirty="0">
                <a:solidFill>
                  <a:schemeClr val="tx2"/>
                </a:solidFill>
              </a:rPr>
              <a:t>ライトフィールドカメラによる撮影</a:t>
            </a:r>
            <a:endParaRPr lang="en-US" altLang="ja-JP" sz="2000" dirty="0">
              <a:solidFill>
                <a:schemeClr val="tx2"/>
              </a:solidFill>
            </a:endParaRPr>
          </a:p>
          <a:p>
            <a:pPr>
              <a:lnSpc>
                <a:spcPct val="100000"/>
              </a:lnSpc>
            </a:pPr>
            <a:r>
              <a:rPr lang="ja-JP" altLang="en-US" sz="2000" dirty="0">
                <a:solidFill>
                  <a:schemeClr val="tx2"/>
                </a:solidFill>
              </a:rPr>
              <a:t>多視点画像、全焦点画像の作成</a:t>
            </a:r>
            <a:endParaRPr lang="en-US" altLang="ja-JP" sz="2000" dirty="0">
              <a:solidFill>
                <a:schemeClr val="tx2"/>
              </a:solidFill>
            </a:endParaRPr>
          </a:p>
          <a:p>
            <a:pPr>
              <a:lnSpc>
                <a:spcPct val="100000"/>
              </a:lnSpc>
            </a:pPr>
            <a:r>
              <a:rPr lang="en-US" altLang="ja-JP" sz="2000" dirty="0">
                <a:solidFill>
                  <a:schemeClr val="tx2"/>
                </a:solidFill>
              </a:rPr>
              <a:t>3</a:t>
            </a:r>
            <a:r>
              <a:rPr lang="ja-JP" altLang="en-US" sz="2000" dirty="0">
                <a:solidFill>
                  <a:schemeClr val="tx2"/>
                </a:solidFill>
              </a:rPr>
              <a:t>次元計測手法の適用・精度評価</a:t>
            </a:r>
            <a:endParaRPr lang="en-US" altLang="ja-JP" sz="2000" dirty="0">
              <a:solidFill>
                <a:schemeClr val="tx2"/>
              </a:solidFill>
            </a:endParaRPr>
          </a:p>
          <a:p>
            <a:pPr>
              <a:lnSpc>
                <a:spcPct val="100000"/>
              </a:lnSpc>
              <a:buFont typeface="Wingdings" panose="05000000000000000000" pitchFamily="2" charset="2"/>
              <a:buChar char="n"/>
            </a:pPr>
            <a:endParaRPr lang="en-US" altLang="ja-JP" sz="2400" dirty="0">
              <a:solidFill>
                <a:schemeClr val="tx2"/>
              </a:solidFill>
            </a:endParaRPr>
          </a:p>
          <a:p>
            <a:pPr>
              <a:lnSpc>
                <a:spcPct val="100000"/>
              </a:lnSpc>
              <a:buFont typeface="Wingdings" panose="05000000000000000000" pitchFamily="2" charset="2"/>
              <a:buChar char="n"/>
            </a:pPr>
            <a:r>
              <a:rPr lang="ja-JP" altLang="en-US" sz="2400" b="1" dirty="0">
                <a:solidFill>
                  <a:schemeClr val="tx2"/>
                </a:solidFill>
              </a:rPr>
              <a:t>物体認識</a:t>
            </a:r>
            <a:endParaRPr lang="en-US" altLang="ja-JP" sz="2400" b="1" dirty="0">
              <a:solidFill>
                <a:schemeClr val="tx2"/>
              </a:solidFill>
            </a:endParaRPr>
          </a:p>
          <a:p>
            <a:pPr>
              <a:lnSpc>
                <a:spcPct val="100000"/>
              </a:lnSpc>
            </a:pPr>
            <a:r>
              <a:rPr lang="ja-JP" altLang="en-US" sz="2000" dirty="0">
                <a:solidFill>
                  <a:schemeClr val="tx2"/>
                </a:solidFill>
              </a:rPr>
              <a:t>機械学習を用いた</a:t>
            </a:r>
            <a:r>
              <a:rPr lang="en-US" altLang="ja-JP" sz="2000" dirty="0">
                <a:solidFill>
                  <a:schemeClr val="tx2"/>
                </a:solidFill>
              </a:rPr>
              <a:t>3</a:t>
            </a:r>
            <a:r>
              <a:rPr lang="ja-JP" altLang="en-US" sz="2000" dirty="0">
                <a:solidFill>
                  <a:schemeClr val="tx2"/>
                </a:solidFill>
              </a:rPr>
              <a:t>次元物体認識手法の適用・精度評価</a:t>
            </a:r>
            <a:endParaRPr lang="en-US" altLang="ja-JP" sz="2000" dirty="0">
              <a:solidFill>
                <a:schemeClr val="tx2"/>
              </a:solidFill>
            </a:endParaRPr>
          </a:p>
        </p:txBody>
      </p:sp>
    </p:spTree>
    <p:extLst>
      <p:ext uri="{BB962C8B-B14F-4D97-AF65-F5344CB8AC3E}">
        <p14:creationId xmlns:p14="http://schemas.microsoft.com/office/powerpoint/2010/main" val="3825142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203369B-678B-406C-AC17-D2EC7810AA72}"/>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発表資料索引</a:t>
            </a:r>
          </a:p>
        </p:txBody>
      </p:sp>
      <p:sp>
        <p:nvSpPr>
          <p:cNvPr id="6" name="正方形/長方形 5">
            <a:extLst>
              <a:ext uri="{FF2B5EF4-FFF2-40B4-BE49-F238E27FC236}">
                <a16:creationId xmlns:a16="http://schemas.microsoft.com/office/drawing/2014/main" id="{EEF78B70-EB29-468C-8AAC-AE4E46B7567C}"/>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E3FEDA7D-F179-4F5B-AD8C-A61C51FB1758}"/>
              </a:ext>
            </a:extLst>
          </p:cNvPr>
          <p:cNvSpPr>
            <a:spLocks noGrp="1"/>
          </p:cNvSpPr>
          <p:nvPr>
            <p:ph idx="1"/>
          </p:nvPr>
        </p:nvSpPr>
        <p:spPr>
          <a:xfrm>
            <a:off x="399998" y="1230664"/>
            <a:ext cx="6588684" cy="5940100"/>
          </a:xfrm>
        </p:spPr>
        <p:txBody>
          <a:bodyPr>
            <a:normAutofit/>
          </a:bodyPr>
          <a:lstStyle/>
          <a:p>
            <a:pPr marL="0" indent="0">
              <a:buNone/>
            </a:pPr>
            <a:r>
              <a:rPr lang="ja-JP" altLang="en-US" sz="2000" b="1" dirty="0">
                <a:solidFill>
                  <a:schemeClr val="tx2"/>
                </a:solidFill>
              </a:rPr>
              <a:t>従来の三次元計測手法</a:t>
            </a:r>
            <a:endParaRPr lang="en-US" altLang="ja-JP" sz="2000" b="1" dirty="0">
              <a:solidFill>
                <a:schemeClr val="tx2"/>
              </a:solidFill>
            </a:endParaRPr>
          </a:p>
          <a:p>
            <a:pPr marL="0" indent="0">
              <a:buNone/>
            </a:pPr>
            <a:r>
              <a:rPr lang="ja-JP" altLang="en-US" sz="2000" b="1" dirty="0">
                <a:solidFill>
                  <a:schemeClr val="tx2"/>
                </a:solidFill>
              </a:rPr>
              <a:t>コンピューテーショナルフォトグラフィとは？</a:t>
            </a:r>
            <a:endParaRPr lang="en-US" altLang="ja-JP" sz="2000" b="1" dirty="0">
              <a:solidFill>
                <a:schemeClr val="tx2"/>
              </a:solidFill>
            </a:endParaRPr>
          </a:p>
          <a:p>
            <a:pPr marL="0" indent="0">
              <a:buNone/>
            </a:pPr>
            <a:r>
              <a:rPr lang="ja-JP" altLang="en-US" sz="2000" b="1" dirty="0">
                <a:solidFill>
                  <a:schemeClr val="tx2"/>
                </a:solidFill>
              </a:rPr>
              <a:t>　</a:t>
            </a:r>
            <a:r>
              <a:rPr kumimoji="1" lang="ja-JP" altLang="en-US" sz="2000" dirty="0">
                <a:solidFill>
                  <a:schemeClr val="tx2"/>
                </a:solidFill>
              </a:rPr>
              <a:t>概要</a:t>
            </a:r>
            <a:endParaRPr kumimoji="1" lang="en-US" altLang="ja-JP" sz="2000" dirty="0">
              <a:solidFill>
                <a:schemeClr val="tx2"/>
              </a:solidFill>
            </a:endParaRPr>
          </a:p>
          <a:p>
            <a:pPr marL="0" indent="0">
              <a:buNone/>
            </a:pPr>
            <a:r>
              <a:rPr lang="ja-JP" altLang="en-US" sz="2000" dirty="0">
                <a:solidFill>
                  <a:schemeClr val="tx2"/>
                </a:solidFill>
              </a:rPr>
              <a:t>　従来の写真技術</a:t>
            </a:r>
            <a:endParaRPr kumimoji="1" lang="en-US" altLang="ja-JP" sz="2000" dirty="0">
              <a:solidFill>
                <a:schemeClr val="tx2"/>
              </a:solidFill>
            </a:endParaRPr>
          </a:p>
          <a:p>
            <a:pPr marL="0" indent="0">
              <a:buNone/>
            </a:pPr>
            <a:r>
              <a:rPr lang="ja-JP" altLang="en-US" sz="2000" dirty="0">
                <a:solidFill>
                  <a:schemeClr val="tx2"/>
                </a:solidFill>
              </a:rPr>
              <a:t>　光学系の再定義</a:t>
            </a:r>
            <a:endParaRPr lang="en-US" altLang="ja-JP" sz="2000" dirty="0">
              <a:solidFill>
                <a:schemeClr val="tx2"/>
              </a:solidFill>
            </a:endParaRPr>
          </a:p>
          <a:p>
            <a:pPr marL="0" indent="0">
              <a:buNone/>
            </a:pPr>
            <a:r>
              <a:rPr lang="ja-JP" altLang="en-US" sz="2000" b="1" dirty="0">
                <a:solidFill>
                  <a:schemeClr val="tx2"/>
                </a:solidFill>
              </a:rPr>
              <a:t>ライトフィールドカメラとは？</a:t>
            </a:r>
            <a:endParaRPr lang="en-US" altLang="ja-JP" sz="2000" b="1" dirty="0">
              <a:solidFill>
                <a:schemeClr val="tx2"/>
              </a:solidFill>
            </a:endParaRPr>
          </a:p>
          <a:p>
            <a:pPr marL="0" indent="0">
              <a:buNone/>
            </a:pPr>
            <a:r>
              <a:rPr lang="ja-JP" altLang="en-US" sz="2000" b="1" dirty="0">
                <a:solidFill>
                  <a:schemeClr val="tx2"/>
                </a:solidFill>
              </a:rPr>
              <a:t>　</a:t>
            </a:r>
            <a:r>
              <a:rPr lang="ja-JP" altLang="en-US" sz="2000" dirty="0">
                <a:solidFill>
                  <a:schemeClr val="tx2"/>
                </a:solidFill>
              </a:rPr>
              <a:t>構造</a:t>
            </a:r>
            <a:endParaRPr lang="en-US" altLang="ja-JP" sz="2000" dirty="0">
              <a:solidFill>
                <a:schemeClr val="tx2"/>
              </a:solidFill>
            </a:endParaRPr>
          </a:p>
          <a:p>
            <a:pPr marL="0" indent="0">
              <a:buNone/>
            </a:pPr>
            <a:r>
              <a:rPr lang="ja-JP" altLang="en-US" sz="2000" dirty="0">
                <a:solidFill>
                  <a:schemeClr val="tx2"/>
                </a:solidFill>
              </a:rPr>
              <a:t>　ライトフィールドの取得</a:t>
            </a:r>
            <a:endParaRPr lang="en-US" altLang="ja-JP" sz="2000" dirty="0">
              <a:solidFill>
                <a:schemeClr val="tx2"/>
              </a:solidFill>
            </a:endParaRPr>
          </a:p>
          <a:p>
            <a:pPr marL="0" indent="0">
              <a:buNone/>
            </a:pPr>
            <a:r>
              <a:rPr lang="ja-JP" altLang="en-US" sz="2000" dirty="0">
                <a:solidFill>
                  <a:schemeClr val="tx2"/>
                </a:solidFill>
              </a:rPr>
              <a:t>　多視点画像取得の原理</a:t>
            </a:r>
            <a:endParaRPr lang="en-US" altLang="ja-JP" sz="2000" dirty="0">
              <a:solidFill>
                <a:schemeClr val="tx2"/>
              </a:solidFill>
            </a:endParaRPr>
          </a:p>
          <a:p>
            <a:pPr marL="0" indent="0">
              <a:buNone/>
            </a:pPr>
            <a:r>
              <a:rPr lang="ja-JP" altLang="en-US" sz="2000" dirty="0">
                <a:solidFill>
                  <a:schemeClr val="tx2"/>
                </a:solidFill>
              </a:rPr>
              <a:t>　多視点画像の例</a:t>
            </a:r>
            <a:endParaRPr lang="en-US" altLang="ja-JP" sz="2000" dirty="0">
              <a:solidFill>
                <a:schemeClr val="tx2"/>
              </a:solidFill>
            </a:endParaRPr>
          </a:p>
          <a:p>
            <a:pPr marL="0" indent="0">
              <a:buNone/>
            </a:pPr>
            <a:r>
              <a:rPr lang="ja-JP" altLang="en-US" sz="2000" dirty="0">
                <a:solidFill>
                  <a:schemeClr val="tx2"/>
                </a:solidFill>
              </a:rPr>
              <a:t>　リフォーカスの原理</a:t>
            </a:r>
            <a:endParaRPr lang="en-US" altLang="ja-JP" sz="2000" dirty="0">
              <a:solidFill>
                <a:schemeClr val="tx2"/>
              </a:solidFill>
            </a:endParaRPr>
          </a:p>
          <a:p>
            <a:pPr marL="0" indent="0">
              <a:buNone/>
            </a:pPr>
            <a:r>
              <a:rPr lang="ja-JP" altLang="en-US" sz="2000" dirty="0">
                <a:solidFill>
                  <a:schemeClr val="tx2"/>
                </a:solidFill>
              </a:rPr>
              <a:t>　全焦点画像の例</a:t>
            </a:r>
            <a:endParaRPr lang="en-US" altLang="ja-JP" sz="2000" dirty="0">
              <a:solidFill>
                <a:schemeClr val="tx2"/>
              </a:solidFill>
            </a:endParaRPr>
          </a:p>
          <a:p>
            <a:pPr marL="0" indent="0">
              <a:buNone/>
            </a:pPr>
            <a:r>
              <a:rPr lang="ja-JP" altLang="en-US" sz="2000" b="1" dirty="0">
                <a:solidFill>
                  <a:schemeClr val="tx2"/>
                </a:solidFill>
              </a:rPr>
              <a:t>ライトフィールドカメラを用いた三次元計測手法</a:t>
            </a:r>
            <a:endParaRPr lang="en-US" altLang="ja-JP" sz="2000" dirty="0">
              <a:solidFill>
                <a:schemeClr val="tx2"/>
              </a:solidFill>
            </a:endParaRPr>
          </a:p>
          <a:p>
            <a:pPr marL="0" indent="0">
              <a:buNone/>
            </a:pPr>
            <a:r>
              <a:rPr lang="ja-JP" altLang="en-US" sz="2000" b="1" dirty="0">
                <a:solidFill>
                  <a:schemeClr val="tx2"/>
                </a:solidFill>
              </a:rPr>
              <a:t>今後の展望</a:t>
            </a:r>
            <a:endParaRPr lang="en-US" altLang="ja-JP" sz="2000" b="1" dirty="0">
              <a:solidFill>
                <a:schemeClr val="tx2"/>
              </a:solidFill>
            </a:endParaRPr>
          </a:p>
          <a:p>
            <a:pPr marL="0" indent="0">
              <a:buNone/>
            </a:pPr>
            <a:endParaRPr lang="en-US" altLang="ja-JP" sz="1600" b="1" dirty="0">
              <a:solidFill>
                <a:schemeClr val="tx2"/>
              </a:solidFill>
            </a:endParaRPr>
          </a:p>
          <a:p>
            <a:pPr marL="0" indent="0">
              <a:buNone/>
            </a:pPr>
            <a:endParaRPr lang="en-US" altLang="ja-JP" sz="1600" b="1" dirty="0"/>
          </a:p>
        </p:txBody>
      </p:sp>
      <p:sp>
        <p:nvSpPr>
          <p:cNvPr id="9" name="コンテンツ プレースホルダー 2">
            <a:extLst>
              <a:ext uri="{FF2B5EF4-FFF2-40B4-BE49-F238E27FC236}">
                <a16:creationId xmlns:a16="http://schemas.microsoft.com/office/drawing/2014/main" id="{A0FB9FE8-FD04-4169-95A8-CFCC9C7C0974}"/>
              </a:ext>
            </a:extLst>
          </p:cNvPr>
          <p:cNvSpPr txBox="1">
            <a:spLocks/>
          </p:cNvSpPr>
          <p:nvPr/>
        </p:nvSpPr>
        <p:spPr>
          <a:xfrm>
            <a:off x="399998" y="1230664"/>
            <a:ext cx="7372402" cy="562733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r">
              <a:buFont typeface="Arial" panose="020B0604020202020204" pitchFamily="34" charset="0"/>
              <a:buNone/>
            </a:pPr>
            <a:endParaRPr lang="en-US" altLang="ja-JP" sz="2000" b="1" dirty="0">
              <a:latin typeface="Meiryo UI" panose="020B0604030504040204" pitchFamily="50" charset="-128"/>
              <a:ea typeface="Meiryo UI" panose="020B0604030504040204" pitchFamily="50" charset="-128"/>
            </a:endParaRPr>
          </a:p>
          <a:p>
            <a:pPr marL="0" indent="0" algn="r">
              <a:buFont typeface="Arial" panose="020B0604020202020204" pitchFamily="34" charset="0"/>
              <a:buNone/>
            </a:pPr>
            <a:endParaRPr lang="en-US" altLang="ja-JP" sz="2000" dirty="0">
              <a:solidFill>
                <a:schemeClr val="tx2"/>
              </a:solidFill>
              <a:latin typeface="Meiryo UI" panose="020B0604030504040204" pitchFamily="50" charset="-128"/>
              <a:ea typeface="Meiryo UI" panose="020B0604030504040204" pitchFamily="50" charset="-128"/>
            </a:endParaRPr>
          </a:p>
        </p:txBody>
      </p:sp>
      <p:sp>
        <p:nvSpPr>
          <p:cNvPr id="7" name="コンテンツ プレースホルダー 2">
            <a:extLst>
              <a:ext uri="{FF2B5EF4-FFF2-40B4-BE49-F238E27FC236}">
                <a16:creationId xmlns:a16="http://schemas.microsoft.com/office/drawing/2014/main" id="{7385382A-BA08-4CC3-966B-F55E1C4C7EE5}"/>
              </a:ext>
            </a:extLst>
          </p:cNvPr>
          <p:cNvSpPr txBox="1">
            <a:spLocks/>
          </p:cNvSpPr>
          <p:nvPr/>
        </p:nvSpPr>
        <p:spPr>
          <a:xfrm>
            <a:off x="7191828" y="1230664"/>
            <a:ext cx="943429" cy="5627336"/>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r">
              <a:buFont typeface="Wingdings" panose="05000000000000000000" pitchFamily="2" charset="2"/>
              <a:buNone/>
            </a:pPr>
            <a:r>
              <a:rPr lang="en-US" altLang="ja-JP" sz="2000" b="1" dirty="0">
                <a:solidFill>
                  <a:schemeClr val="tx2"/>
                </a:solidFill>
              </a:rPr>
              <a:t>1</a:t>
            </a:r>
          </a:p>
          <a:p>
            <a:pPr marL="0" indent="0" algn="r">
              <a:buFont typeface="Wingdings" panose="05000000000000000000" pitchFamily="2" charset="2"/>
              <a:buNone/>
            </a:pPr>
            <a:endParaRPr lang="en-US" altLang="ja-JP" sz="2000" b="1" dirty="0">
              <a:solidFill>
                <a:schemeClr val="tx2"/>
              </a:solidFill>
            </a:endParaRPr>
          </a:p>
          <a:p>
            <a:pPr marL="0" indent="0" algn="r">
              <a:buFont typeface="Wingdings" panose="05000000000000000000" pitchFamily="2" charset="2"/>
              <a:buNone/>
            </a:pPr>
            <a:r>
              <a:rPr lang="en-US" altLang="ja-JP" sz="2000" b="1" dirty="0">
                <a:solidFill>
                  <a:schemeClr val="tx2"/>
                </a:solidFill>
              </a:rPr>
              <a:t>2</a:t>
            </a:r>
          </a:p>
          <a:p>
            <a:pPr marL="0" indent="0" algn="r">
              <a:buFont typeface="Wingdings" panose="05000000000000000000" pitchFamily="2" charset="2"/>
              <a:buNone/>
            </a:pPr>
            <a:r>
              <a:rPr lang="en-US" altLang="ja-JP" sz="2000" b="1" dirty="0">
                <a:solidFill>
                  <a:schemeClr val="tx2"/>
                </a:solidFill>
              </a:rPr>
              <a:t>3</a:t>
            </a:r>
          </a:p>
          <a:p>
            <a:pPr marL="0" indent="0" algn="r">
              <a:buFont typeface="Wingdings" panose="05000000000000000000" pitchFamily="2" charset="2"/>
              <a:buNone/>
            </a:pPr>
            <a:r>
              <a:rPr lang="en-US" altLang="ja-JP" sz="2000" b="1" dirty="0">
                <a:solidFill>
                  <a:schemeClr val="tx2"/>
                </a:solidFill>
              </a:rPr>
              <a:t>4</a:t>
            </a:r>
          </a:p>
          <a:p>
            <a:pPr marL="0" indent="0" algn="r">
              <a:buFont typeface="Wingdings" panose="05000000000000000000" pitchFamily="2" charset="2"/>
              <a:buNone/>
            </a:pPr>
            <a:endParaRPr lang="en-US" altLang="ja-JP" sz="2000" b="1" dirty="0">
              <a:solidFill>
                <a:schemeClr val="tx2"/>
              </a:solidFill>
            </a:endParaRPr>
          </a:p>
          <a:p>
            <a:pPr marL="0" indent="0" algn="r">
              <a:buFont typeface="Wingdings" panose="05000000000000000000" pitchFamily="2" charset="2"/>
              <a:buNone/>
            </a:pPr>
            <a:r>
              <a:rPr lang="en-US" altLang="ja-JP" sz="2000" b="1" dirty="0">
                <a:solidFill>
                  <a:schemeClr val="tx2"/>
                </a:solidFill>
              </a:rPr>
              <a:t>5</a:t>
            </a:r>
          </a:p>
          <a:p>
            <a:pPr marL="0" indent="0" algn="r">
              <a:buFont typeface="Wingdings" panose="05000000000000000000" pitchFamily="2" charset="2"/>
              <a:buNone/>
            </a:pPr>
            <a:r>
              <a:rPr lang="en-US" altLang="ja-JP" sz="2000" b="1" dirty="0">
                <a:solidFill>
                  <a:schemeClr val="tx2"/>
                </a:solidFill>
              </a:rPr>
              <a:t>6</a:t>
            </a:r>
          </a:p>
          <a:p>
            <a:pPr marL="0" indent="0" algn="r">
              <a:buFont typeface="Wingdings" panose="05000000000000000000" pitchFamily="2" charset="2"/>
              <a:buNone/>
            </a:pPr>
            <a:r>
              <a:rPr lang="en-US" altLang="ja-JP" sz="2000" b="1" dirty="0">
                <a:solidFill>
                  <a:schemeClr val="tx2"/>
                </a:solidFill>
              </a:rPr>
              <a:t>7</a:t>
            </a:r>
          </a:p>
          <a:p>
            <a:pPr marL="0" indent="0" algn="r">
              <a:buFont typeface="Wingdings" panose="05000000000000000000" pitchFamily="2" charset="2"/>
              <a:buNone/>
            </a:pPr>
            <a:r>
              <a:rPr lang="en-US" altLang="ja-JP" sz="2000" b="1" dirty="0">
                <a:solidFill>
                  <a:schemeClr val="tx2"/>
                </a:solidFill>
              </a:rPr>
              <a:t>8</a:t>
            </a:r>
          </a:p>
          <a:p>
            <a:pPr marL="0" indent="0" algn="r">
              <a:buFont typeface="Wingdings" panose="05000000000000000000" pitchFamily="2" charset="2"/>
              <a:buNone/>
            </a:pPr>
            <a:r>
              <a:rPr lang="en-US" altLang="ja-JP" sz="2000" b="1" dirty="0">
                <a:solidFill>
                  <a:schemeClr val="tx2"/>
                </a:solidFill>
              </a:rPr>
              <a:t>9</a:t>
            </a:r>
          </a:p>
          <a:p>
            <a:pPr marL="0" indent="0" algn="r">
              <a:buFont typeface="Wingdings" panose="05000000000000000000" pitchFamily="2" charset="2"/>
              <a:buNone/>
            </a:pPr>
            <a:r>
              <a:rPr lang="en-US" altLang="ja-JP" sz="2000" b="1" dirty="0">
                <a:solidFill>
                  <a:schemeClr val="tx2"/>
                </a:solidFill>
              </a:rPr>
              <a:t>10</a:t>
            </a:r>
          </a:p>
          <a:p>
            <a:pPr marL="0" indent="0" algn="r">
              <a:buFont typeface="Wingdings" panose="05000000000000000000" pitchFamily="2" charset="2"/>
              <a:buNone/>
            </a:pPr>
            <a:r>
              <a:rPr lang="en-US" altLang="ja-JP" sz="2000" b="1" dirty="0">
                <a:solidFill>
                  <a:schemeClr val="tx2"/>
                </a:solidFill>
              </a:rPr>
              <a:t>11</a:t>
            </a:r>
          </a:p>
          <a:p>
            <a:pPr marL="0" indent="0" algn="r">
              <a:buFont typeface="Wingdings" panose="05000000000000000000" pitchFamily="2" charset="2"/>
              <a:buNone/>
            </a:pPr>
            <a:r>
              <a:rPr lang="en-US" altLang="ja-JP" sz="2000" b="1" dirty="0">
                <a:solidFill>
                  <a:schemeClr val="tx2"/>
                </a:solidFill>
              </a:rPr>
              <a:t>12</a:t>
            </a:r>
          </a:p>
          <a:p>
            <a:pPr marL="0" indent="0">
              <a:buFont typeface="Wingdings" panose="05000000000000000000" pitchFamily="2" charset="2"/>
              <a:buNone/>
            </a:pPr>
            <a:endParaRPr lang="en-US" altLang="ja-JP" sz="1600" b="1" dirty="0">
              <a:solidFill>
                <a:schemeClr val="tx2"/>
              </a:solidFill>
            </a:endParaRPr>
          </a:p>
          <a:p>
            <a:pPr marL="0" indent="0">
              <a:buFont typeface="Wingdings" panose="05000000000000000000" pitchFamily="2" charset="2"/>
              <a:buNone/>
            </a:pPr>
            <a:endParaRPr lang="en-US" altLang="ja-JP" sz="1600" b="1" dirty="0"/>
          </a:p>
        </p:txBody>
      </p:sp>
    </p:spTree>
    <p:extLst>
      <p:ext uri="{BB962C8B-B14F-4D97-AF65-F5344CB8AC3E}">
        <p14:creationId xmlns:p14="http://schemas.microsoft.com/office/powerpoint/2010/main" val="1708601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7425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コンテンツ プレースホルダー 2">
            <a:extLst>
              <a:ext uri="{FF2B5EF4-FFF2-40B4-BE49-F238E27FC236}">
                <a16:creationId xmlns:a16="http://schemas.microsoft.com/office/drawing/2014/main" id="{E32EE974-A6A5-4398-9B46-E16D91200780}"/>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研究の</a:t>
            </a:r>
            <a:r>
              <a:rPr lang="en-US" altLang="ja-JP" sz="2400" b="1" dirty="0">
                <a:solidFill>
                  <a:schemeClr val="tx2"/>
                </a:solidFill>
              </a:rPr>
              <a:t>3</a:t>
            </a:r>
            <a:r>
              <a:rPr lang="ja-JP" altLang="en-US" sz="2400" b="1" dirty="0">
                <a:solidFill>
                  <a:schemeClr val="tx2"/>
                </a:solidFill>
              </a:rPr>
              <a:t>ステップ</a:t>
            </a:r>
            <a:endParaRPr lang="en-US" altLang="ja-JP" sz="2000" dirty="0">
              <a:solidFill>
                <a:schemeClr val="tx2"/>
              </a:solidFill>
            </a:endParaRPr>
          </a:p>
          <a:p>
            <a:pPr marL="0" indent="0">
              <a:lnSpc>
                <a:spcPct val="100000"/>
              </a:lnSpc>
              <a:buNone/>
            </a:pPr>
            <a:r>
              <a:rPr lang="ja-JP" altLang="en-US" sz="2000" dirty="0">
                <a:solidFill>
                  <a:schemeClr val="tx2"/>
                </a:solidFill>
              </a:rPr>
              <a:t>　</a:t>
            </a:r>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pPr marL="0" indent="0">
              <a:buNone/>
            </a:pPr>
            <a:endParaRPr lang="en-US" altLang="ja-JP" sz="2000" dirty="0">
              <a:solidFill>
                <a:schemeClr val="tx2"/>
              </a:solidFill>
            </a:endParaRPr>
          </a:p>
          <a:p>
            <a:pPr marL="0" indent="0">
              <a:buNone/>
            </a:pPr>
            <a:r>
              <a:rPr lang="ja-JP" altLang="en-US" sz="2000" dirty="0">
                <a:solidFill>
                  <a:schemeClr val="tx2"/>
                </a:solidFill>
              </a:rPr>
              <a:t>　</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cxnSp>
        <p:nvCxnSpPr>
          <p:cNvPr id="133" name="直線コネクタ 132">
            <a:extLst>
              <a:ext uri="{FF2B5EF4-FFF2-40B4-BE49-F238E27FC236}">
                <a16:creationId xmlns:a16="http://schemas.microsoft.com/office/drawing/2014/main" id="{FF93910A-9A7D-4181-A989-A13AD6E4E026}"/>
              </a:ext>
            </a:extLst>
          </p:cNvPr>
          <p:cNvCxnSpPr>
            <a:cxnSpLocks/>
          </p:cNvCxnSpPr>
          <p:nvPr/>
        </p:nvCxnSpPr>
        <p:spPr>
          <a:xfrm flipH="1">
            <a:off x="4216509" y="5218627"/>
            <a:ext cx="159176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7103311E-AE8B-46AC-B357-ABA7E12B5E05}"/>
              </a:ext>
            </a:extLst>
          </p:cNvPr>
          <p:cNvCxnSpPr>
            <a:cxnSpLocks/>
          </p:cNvCxnSpPr>
          <p:nvPr/>
        </p:nvCxnSpPr>
        <p:spPr>
          <a:xfrm>
            <a:off x="4216509" y="2535488"/>
            <a:ext cx="0" cy="268313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8" name="直方体 127">
            <a:extLst>
              <a:ext uri="{FF2B5EF4-FFF2-40B4-BE49-F238E27FC236}">
                <a16:creationId xmlns:a16="http://schemas.microsoft.com/office/drawing/2014/main" id="{54DB7973-6E5B-4E85-89B9-D5ED2008119A}"/>
              </a:ext>
            </a:extLst>
          </p:cNvPr>
          <p:cNvSpPr/>
          <p:nvPr/>
        </p:nvSpPr>
        <p:spPr>
          <a:xfrm>
            <a:off x="3680466" y="2525523"/>
            <a:ext cx="2127808" cy="3240997"/>
          </a:xfrm>
          <a:prstGeom prst="cub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661FAE05-D94E-438B-B9F3-5FA35A819763}"/>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研究の流れ</a:t>
            </a:r>
            <a:endParaRPr kumimoji="1" lang="ja-JP" altLang="en-US" sz="2400" b="1" dirty="0"/>
          </a:p>
        </p:txBody>
      </p:sp>
      <p:sp>
        <p:nvSpPr>
          <p:cNvPr id="6" name="正方形/長方形 5">
            <a:extLst>
              <a:ext uri="{FF2B5EF4-FFF2-40B4-BE49-F238E27FC236}">
                <a16:creationId xmlns:a16="http://schemas.microsoft.com/office/drawing/2014/main" id="{6109034B-62C6-4DED-A31E-6EC9481B0FE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a:extLst>
              <a:ext uri="{FF2B5EF4-FFF2-40B4-BE49-F238E27FC236}">
                <a16:creationId xmlns:a16="http://schemas.microsoft.com/office/drawing/2014/main" id="{56CD1A34-E59B-48A4-AAF7-A96E26AD93AE}"/>
              </a:ext>
            </a:extLst>
          </p:cNvPr>
          <p:cNvGrpSpPr/>
          <p:nvPr/>
        </p:nvGrpSpPr>
        <p:grpSpPr>
          <a:xfrm>
            <a:off x="1515759" y="3245871"/>
            <a:ext cx="1166811" cy="2268506"/>
            <a:chOff x="1896269" y="2605304"/>
            <a:chExt cx="1166811" cy="2268506"/>
          </a:xfrm>
        </p:grpSpPr>
        <p:sp>
          <p:nvSpPr>
            <p:cNvPr id="41" name="楕円 40">
              <a:extLst>
                <a:ext uri="{FF2B5EF4-FFF2-40B4-BE49-F238E27FC236}">
                  <a16:creationId xmlns:a16="http://schemas.microsoft.com/office/drawing/2014/main" id="{13D4DB3C-D223-475F-B94E-0A0205E53BAB}"/>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柱 39">
              <a:extLst>
                <a:ext uri="{FF2B5EF4-FFF2-40B4-BE49-F238E27FC236}">
                  <a16:creationId xmlns:a16="http://schemas.microsoft.com/office/drawing/2014/main" id="{A13C2052-62DB-42D0-87A2-6DCE85D3D3B1}"/>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2FEC25DC-CEE4-4DF3-8F02-1C1935FF52C0}"/>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F9BEDCED-01DE-470E-A49C-4FCEA2AEAB24}"/>
                </a:ext>
              </a:extLst>
            </p:cNvPr>
            <p:cNvGrpSpPr/>
            <p:nvPr/>
          </p:nvGrpSpPr>
          <p:grpSpPr>
            <a:xfrm>
              <a:off x="2348223" y="2605304"/>
              <a:ext cx="268617" cy="1060233"/>
              <a:chOff x="2348223" y="2605304"/>
              <a:chExt cx="268617" cy="1060233"/>
            </a:xfrm>
          </p:grpSpPr>
          <p:sp>
            <p:nvSpPr>
              <p:cNvPr id="14" name="円柱 13">
                <a:extLst>
                  <a:ext uri="{FF2B5EF4-FFF2-40B4-BE49-F238E27FC236}">
                    <a16:creationId xmlns:a16="http://schemas.microsoft.com/office/drawing/2014/main" id="{9AF718F4-2EB7-464F-BFD7-B90257181E08}"/>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75AA1951-D560-43D8-81BB-237131CB2DA0}"/>
                  </a:ext>
                </a:extLst>
              </p:cNvPr>
              <p:cNvCxnSpPr>
                <a:endCxn id="14"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雲 30">
                <a:extLst>
                  <a:ext uri="{FF2B5EF4-FFF2-40B4-BE49-F238E27FC236}">
                    <a16:creationId xmlns:a16="http://schemas.microsoft.com/office/drawing/2014/main" id="{7381A44E-BE6A-43C5-A779-1E0E318429C0}"/>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涙形 17">
                <a:extLst>
                  <a:ext uri="{FF2B5EF4-FFF2-40B4-BE49-F238E27FC236}">
                    <a16:creationId xmlns:a16="http://schemas.microsoft.com/office/drawing/2014/main" id="{1CB6EDAB-B558-4B19-9494-C925F92F8799}"/>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涙形 18">
                <a:extLst>
                  <a:ext uri="{FF2B5EF4-FFF2-40B4-BE49-F238E27FC236}">
                    <a16:creationId xmlns:a16="http://schemas.microsoft.com/office/drawing/2014/main" id="{9D81CA40-B96A-462F-8838-19770990045C}"/>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8439ABC4-3AAD-46C3-85A4-7C5A87B5EC6A}"/>
                  </a:ext>
                </a:extLst>
              </p:cNvPr>
              <p:cNvCxnSpPr>
                <a:stCxn id="18" idx="7"/>
                <a:endCxn id="18"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25" name="直線コネクタ 24">
                <a:extLst>
                  <a:ext uri="{FF2B5EF4-FFF2-40B4-BE49-F238E27FC236}">
                    <a16:creationId xmlns:a16="http://schemas.microsoft.com/office/drawing/2014/main" id="{3D1F99B5-FA67-4C4B-9466-BCC98BBCD485}"/>
                  </a:ext>
                </a:extLst>
              </p:cNvPr>
              <p:cNvCxnSpPr>
                <a:cxnSpLocks/>
                <a:stCxn id="19" idx="3"/>
                <a:endCxn id="19"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28" name="楕円 27">
                <a:extLst>
                  <a:ext uri="{FF2B5EF4-FFF2-40B4-BE49-F238E27FC236}">
                    <a16:creationId xmlns:a16="http://schemas.microsoft.com/office/drawing/2014/main" id="{FE677EC1-88F1-4C83-9947-B0DA1615364C}"/>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64" name="グループ化 63">
            <a:extLst>
              <a:ext uri="{FF2B5EF4-FFF2-40B4-BE49-F238E27FC236}">
                <a16:creationId xmlns:a16="http://schemas.microsoft.com/office/drawing/2014/main" id="{7E7C3FBF-35C1-43AE-B38C-D1A6FD15B5C4}"/>
              </a:ext>
            </a:extLst>
          </p:cNvPr>
          <p:cNvGrpSpPr/>
          <p:nvPr/>
        </p:nvGrpSpPr>
        <p:grpSpPr>
          <a:xfrm>
            <a:off x="4084641" y="3244550"/>
            <a:ext cx="1166811" cy="2268506"/>
            <a:chOff x="1896269" y="2605304"/>
            <a:chExt cx="1166811" cy="2268506"/>
          </a:xfrm>
        </p:grpSpPr>
        <p:sp>
          <p:nvSpPr>
            <p:cNvPr id="65" name="楕円 64">
              <a:extLst>
                <a:ext uri="{FF2B5EF4-FFF2-40B4-BE49-F238E27FC236}">
                  <a16:creationId xmlns:a16="http://schemas.microsoft.com/office/drawing/2014/main" id="{4221E82C-CD8F-416F-B87C-E66F0FD2C5A1}"/>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柱 65">
              <a:extLst>
                <a:ext uri="{FF2B5EF4-FFF2-40B4-BE49-F238E27FC236}">
                  <a16:creationId xmlns:a16="http://schemas.microsoft.com/office/drawing/2014/main" id="{C44D8C84-AB5F-486B-B430-D841C15E5D3D}"/>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8782B71F-CA79-47CB-9D50-D1CC2DDB17B7}"/>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8" name="グループ化 67">
              <a:extLst>
                <a:ext uri="{FF2B5EF4-FFF2-40B4-BE49-F238E27FC236}">
                  <a16:creationId xmlns:a16="http://schemas.microsoft.com/office/drawing/2014/main" id="{AF79EA5F-E197-4188-939A-2D073971BF62}"/>
                </a:ext>
              </a:extLst>
            </p:cNvPr>
            <p:cNvGrpSpPr/>
            <p:nvPr/>
          </p:nvGrpSpPr>
          <p:grpSpPr>
            <a:xfrm>
              <a:off x="2348223" y="2605304"/>
              <a:ext cx="268617" cy="1060233"/>
              <a:chOff x="2348223" y="2605304"/>
              <a:chExt cx="268617" cy="1060233"/>
            </a:xfrm>
          </p:grpSpPr>
          <p:sp>
            <p:nvSpPr>
              <p:cNvPr id="69" name="円柱 68">
                <a:extLst>
                  <a:ext uri="{FF2B5EF4-FFF2-40B4-BE49-F238E27FC236}">
                    <a16:creationId xmlns:a16="http://schemas.microsoft.com/office/drawing/2014/main" id="{18A42342-E8CF-499F-B590-5DA86867D3E4}"/>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0" name="直線コネクタ 69">
                <a:extLst>
                  <a:ext uri="{FF2B5EF4-FFF2-40B4-BE49-F238E27FC236}">
                    <a16:creationId xmlns:a16="http://schemas.microsoft.com/office/drawing/2014/main" id="{55E8EBA6-9580-406D-A53E-63AF59D22762}"/>
                  </a:ext>
                </a:extLst>
              </p:cNvPr>
              <p:cNvCxnSpPr>
                <a:endCxn id="69"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雲 70">
                <a:extLst>
                  <a:ext uri="{FF2B5EF4-FFF2-40B4-BE49-F238E27FC236}">
                    <a16:creationId xmlns:a16="http://schemas.microsoft.com/office/drawing/2014/main" id="{12DF79BB-78C5-4848-A048-EBA60350CC35}"/>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涙形 71">
                <a:extLst>
                  <a:ext uri="{FF2B5EF4-FFF2-40B4-BE49-F238E27FC236}">
                    <a16:creationId xmlns:a16="http://schemas.microsoft.com/office/drawing/2014/main" id="{17A49D3E-7537-4827-A017-527CE803BD9F}"/>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涙形 72">
                <a:extLst>
                  <a:ext uri="{FF2B5EF4-FFF2-40B4-BE49-F238E27FC236}">
                    <a16:creationId xmlns:a16="http://schemas.microsoft.com/office/drawing/2014/main" id="{D230AC91-B573-4D26-8C91-708E0E385A52}"/>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4" name="直線コネクタ 73">
                <a:extLst>
                  <a:ext uri="{FF2B5EF4-FFF2-40B4-BE49-F238E27FC236}">
                    <a16:creationId xmlns:a16="http://schemas.microsoft.com/office/drawing/2014/main" id="{ADA16266-8F89-4CB5-A46D-86A50BF831F1}"/>
                  </a:ext>
                </a:extLst>
              </p:cNvPr>
              <p:cNvCxnSpPr>
                <a:stCxn id="72" idx="7"/>
                <a:endCxn id="72"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75" name="直線コネクタ 74">
                <a:extLst>
                  <a:ext uri="{FF2B5EF4-FFF2-40B4-BE49-F238E27FC236}">
                    <a16:creationId xmlns:a16="http://schemas.microsoft.com/office/drawing/2014/main" id="{66BD23CF-153B-4DC6-9547-7B2A2FA57707}"/>
                  </a:ext>
                </a:extLst>
              </p:cNvPr>
              <p:cNvCxnSpPr>
                <a:cxnSpLocks/>
                <a:stCxn id="73" idx="3"/>
                <a:endCxn id="73"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76" name="楕円 75">
                <a:extLst>
                  <a:ext uri="{FF2B5EF4-FFF2-40B4-BE49-F238E27FC236}">
                    <a16:creationId xmlns:a16="http://schemas.microsoft.com/office/drawing/2014/main" id="{850AD2FD-D54B-4A10-955D-B95CF5D7851A}"/>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137" name="直線コネクタ 136">
            <a:extLst>
              <a:ext uri="{FF2B5EF4-FFF2-40B4-BE49-F238E27FC236}">
                <a16:creationId xmlns:a16="http://schemas.microsoft.com/office/drawing/2014/main" id="{9827D90D-2663-4981-B3D8-37114106E6F0}"/>
              </a:ext>
            </a:extLst>
          </p:cNvPr>
          <p:cNvCxnSpPr>
            <a:cxnSpLocks/>
          </p:cNvCxnSpPr>
          <p:nvPr/>
        </p:nvCxnSpPr>
        <p:spPr>
          <a:xfrm flipH="1">
            <a:off x="3680465" y="5218627"/>
            <a:ext cx="535155" cy="54789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8" name="矢印: 右 157">
            <a:extLst>
              <a:ext uri="{FF2B5EF4-FFF2-40B4-BE49-F238E27FC236}">
                <a16:creationId xmlns:a16="http://schemas.microsoft.com/office/drawing/2014/main" id="{4F5BBFF9-2E2B-4619-A0D4-C6D72ABE0C9B}"/>
              </a:ext>
            </a:extLst>
          </p:cNvPr>
          <p:cNvSpPr/>
          <p:nvPr/>
        </p:nvSpPr>
        <p:spPr>
          <a:xfrm>
            <a:off x="2934666" y="4110637"/>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159" name="矢印: 右 158">
            <a:extLst>
              <a:ext uri="{FF2B5EF4-FFF2-40B4-BE49-F238E27FC236}">
                <a16:creationId xmlns:a16="http://schemas.microsoft.com/office/drawing/2014/main" id="{38407023-7C0E-4CE5-8B16-B4B8EF364F0B}"/>
              </a:ext>
            </a:extLst>
          </p:cNvPr>
          <p:cNvSpPr/>
          <p:nvPr/>
        </p:nvSpPr>
        <p:spPr>
          <a:xfrm>
            <a:off x="5889797" y="4110637"/>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cxnSp>
        <p:nvCxnSpPr>
          <p:cNvPr id="165" name="直線コネクタ 164">
            <a:extLst>
              <a:ext uri="{FF2B5EF4-FFF2-40B4-BE49-F238E27FC236}">
                <a16:creationId xmlns:a16="http://schemas.microsoft.com/office/drawing/2014/main" id="{E5ECD364-6B88-4348-A782-B84635CC4FE1}"/>
              </a:ext>
            </a:extLst>
          </p:cNvPr>
          <p:cNvCxnSpPr>
            <a:cxnSpLocks/>
          </p:cNvCxnSpPr>
          <p:nvPr/>
        </p:nvCxnSpPr>
        <p:spPr>
          <a:xfrm flipH="1">
            <a:off x="7068800" y="5218627"/>
            <a:ext cx="159176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6" name="直線コネクタ 165">
            <a:extLst>
              <a:ext uri="{FF2B5EF4-FFF2-40B4-BE49-F238E27FC236}">
                <a16:creationId xmlns:a16="http://schemas.microsoft.com/office/drawing/2014/main" id="{6080ECEA-ACA5-4DC9-8A4E-FA35A6E558FD}"/>
              </a:ext>
            </a:extLst>
          </p:cNvPr>
          <p:cNvCxnSpPr>
            <a:cxnSpLocks/>
          </p:cNvCxnSpPr>
          <p:nvPr/>
        </p:nvCxnSpPr>
        <p:spPr>
          <a:xfrm>
            <a:off x="7068800" y="2535488"/>
            <a:ext cx="0" cy="268313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7" name="直方体 166">
            <a:extLst>
              <a:ext uri="{FF2B5EF4-FFF2-40B4-BE49-F238E27FC236}">
                <a16:creationId xmlns:a16="http://schemas.microsoft.com/office/drawing/2014/main" id="{4D065130-44E1-4DA9-BB61-F94C6F41A096}"/>
              </a:ext>
            </a:extLst>
          </p:cNvPr>
          <p:cNvSpPr/>
          <p:nvPr/>
        </p:nvSpPr>
        <p:spPr>
          <a:xfrm>
            <a:off x="6546103" y="2525523"/>
            <a:ext cx="2127808" cy="3240997"/>
          </a:xfrm>
          <a:prstGeom prst="cub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8" name="グループ化 167">
            <a:extLst>
              <a:ext uri="{FF2B5EF4-FFF2-40B4-BE49-F238E27FC236}">
                <a16:creationId xmlns:a16="http://schemas.microsoft.com/office/drawing/2014/main" id="{DDC10EBF-C0ED-4724-91D4-CE54E0D2E356}"/>
              </a:ext>
            </a:extLst>
          </p:cNvPr>
          <p:cNvGrpSpPr/>
          <p:nvPr/>
        </p:nvGrpSpPr>
        <p:grpSpPr>
          <a:xfrm>
            <a:off x="6907904" y="3244550"/>
            <a:ext cx="1166811" cy="2268506"/>
            <a:chOff x="1896269" y="2605304"/>
            <a:chExt cx="1166811" cy="2268506"/>
          </a:xfrm>
        </p:grpSpPr>
        <p:sp>
          <p:nvSpPr>
            <p:cNvPr id="169" name="楕円 168">
              <a:extLst>
                <a:ext uri="{FF2B5EF4-FFF2-40B4-BE49-F238E27FC236}">
                  <a16:creationId xmlns:a16="http://schemas.microsoft.com/office/drawing/2014/main" id="{99ED607F-A7E2-4B7C-81AF-1D9279492F4D}"/>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円柱 169">
              <a:extLst>
                <a:ext uri="{FF2B5EF4-FFF2-40B4-BE49-F238E27FC236}">
                  <a16:creationId xmlns:a16="http://schemas.microsoft.com/office/drawing/2014/main" id="{8C5ADD3D-DABD-4EDA-B0C7-D5D910A8EFD6}"/>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楕円 170">
              <a:extLst>
                <a:ext uri="{FF2B5EF4-FFF2-40B4-BE49-F238E27FC236}">
                  <a16:creationId xmlns:a16="http://schemas.microsoft.com/office/drawing/2014/main" id="{937E9D1D-16CF-464D-88A4-2FB89E0F51BD}"/>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2" name="グループ化 171">
              <a:extLst>
                <a:ext uri="{FF2B5EF4-FFF2-40B4-BE49-F238E27FC236}">
                  <a16:creationId xmlns:a16="http://schemas.microsoft.com/office/drawing/2014/main" id="{186CEE76-59CE-43B9-B4DD-EC7751D0C495}"/>
                </a:ext>
              </a:extLst>
            </p:cNvPr>
            <p:cNvGrpSpPr/>
            <p:nvPr/>
          </p:nvGrpSpPr>
          <p:grpSpPr>
            <a:xfrm>
              <a:off x="2348223" y="2605304"/>
              <a:ext cx="268617" cy="1060233"/>
              <a:chOff x="2348223" y="2605304"/>
              <a:chExt cx="268617" cy="1060233"/>
            </a:xfrm>
          </p:grpSpPr>
          <p:sp>
            <p:nvSpPr>
              <p:cNvPr id="173" name="円柱 172">
                <a:extLst>
                  <a:ext uri="{FF2B5EF4-FFF2-40B4-BE49-F238E27FC236}">
                    <a16:creationId xmlns:a16="http://schemas.microsoft.com/office/drawing/2014/main" id="{76777B3C-2914-4702-AFC8-E99E13E78D5A}"/>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4" name="直線コネクタ 173">
                <a:extLst>
                  <a:ext uri="{FF2B5EF4-FFF2-40B4-BE49-F238E27FC236}">
                    <a16:creationId xmlns:a16="http://schemas.microsoft.com/office/drawing/2014/main" id="{3C938CD1-6A89-47F2-BE06-61B06CD676FA}"/>
                  </a:ext>
                </a:extLst>
              </p:cNvPr>
              <p:cNvCxnSpPr>
                <a:endCxn id="173"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75" name="雲 174">
                <a:extLst>
                  <a:ext uri="{FF2B5EF4-FFF2-40B4-BE49-F238E27FC236}">
                    <a16:creationId xmlns:a16="http://schemas.microsoft.com/office/drawing/2014/main" id="{702CCD6B-F7E9-4F6D-8231-4714F1616E4B}"/>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涙形 175">
                <a:extLst>
                  <a:ext uri="{FF2B5EF4-FFF2-40B4-BE49-F238E27FC236}">
                    <a16:creationId xmlns:a16="http://schemas.microsoft.com/office/drawing/2014/main" id="{08F22DD4-00D5-439A-9489-A7C55BD018C1}"/>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涙形 176">
                <a:extLst>
                  <a:ext uri="{FF2B5EF4-FFF2-40B4-BE49-F238E27FC236}">
                    <a16:creationId xmlns:a16="http://schemas.microsoft.com/office/drawing/2014/main" id="{DE3E4A44-F64C-40C5-9545-69B53AB1FEC3}"/>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8" name="直線コネクタ 177">
                <a:extLst>
                  <a:ext uri="{FF2B5EF4-FFF2-40B4-BE49-F238E27FC236}">
                    <a16:creationId xmlns:a16="http://schemas.microsoft.com/office/drawing/2014/main" id="{8BC675CB-949B-49A2-BDBD-0FE2A521D03A}"/>
                  </a:ext>
                </a:extLst>
              </p:cNvPr>
              <p:cNvCxnSpPr>
                <a:stCxn id="176" idx="7"/>
                <a:endCxn id="176"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179" name="直線コネクタ 178">
                <a:extLst>
                  <a:ext uri="{FF2B5EF4-FFF2-40B4-BE49-F238E27FC236}">
                    <a16:creationId xmlns:a16="http://schemas.microsoft.com/office/drawing/2014/main" id="{842F5A3B-3336-48BD-A297-3CD4700BF986}"/>
                  </a:ext>
                </a:extLst>
              </p:cNvPr>
              <p:cNvCxnSpPr>
                <a:cxnSpLocks/>
                <a:stCxn id="177" idx="3"/>
                <a:endCxn id="177"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180" name="楕円 179">
                <a:extLst>
                  <a:ext uri="{FF2B5EF4-FFF2-40B4-BE49-F238E27FC236}">
                    <a16:creationId xmlns:a16="http://schemas.microsoft.com/office/drawing/2014/main" id="{4CDA5A7D-D231-40FD-87C6-2BBBFE903212}"/>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181" name="直線コネクタ 180">
            <a:extLst>
              <a:ext uri="{FF2B5EF4-FFF2-40B4-BE49-F238E27FC236}">
                <a16:creationId xmlns:a16="http://schemas.microsoft.com/office/drawing/2014/main" id="{96363CE3-3D51-49D6-B7DC-EFFBC32B3F5A}"/>
              </a:ext>
            </a:extLst>
          </p:cNvPr>
          <p:cNvCxnSpPr>
            <a:cxnSpLocks/>
          </p:cNvCxnSpPr>
          <p:nvPr/>
        </p:nvCxnSpPr>
        <p:spPr>
          <a:xfrm flipH="1">
            <a:off x="6532756" y="5218627"/>
            <a:ext cx="535155" cy="54789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2" name="吹き出し: 角を丸めた四角形 181">
            <a:extLst>
              <a:ext uri="{FF2B5EF4-FFF2-40B4-BE49-F238E27FC236}">
                <a16:creationId xmlns:a16="http://schemas.microsoft.com/office/drawing/2014/main" id="{1D3835B3-9C19-41E8-AE43-7089EBC0EE55}"/>
              </a:ext>
            </a:extLst>
          </p:cNvPr>
          <p:cNvSpPr/>
          <p:nvPr/>
        </p:nvSpPr>
        <p:spPr>
          <a:xfrm>
            <a:off x="7738446" y="2356990"/>
            <a:ext cx="1161233" cy="612032"/>
          </a:xfrm>
          <a:prstGeom prst="wedgeRoundRectCallout">
            <a:avLst>
              <a:gd name="adj1" fmla="val -47081"/>
              <a:gd name="adj2" fmla="val 1075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これは花</a:t>
            </a:r>
          </a:p>
        </p:txBody>
      </p:sp>
      <p:sp>
        <p:nvSpPr>
          <p:cNvPr id="184" name="吹き出し: 角を丸めた四角形 183">
            <a:extLst>
              <a:ext uri="{FF2B5EF4-FFF2-40B4-BE49-F238E27FC236}">
                <a16:creationId xmlns:a16="http://schemas.microsoft.com/office/drawing/2014/main" id="{097A3F78-614E-44C9-9460-CB09BB351535}"/>
              </a:ext>
            </a:extLst>
          </p:cNvPr>
          <p:cNvSpPr/>
          <p:nvPr/>
        </p:nvSpPr>
        <p:spPr>
          <a:xfrm>
            <a:off x="7586852" y="6023237"/>
            <a:ext cx="1312827" cy="612032"/>
          </a:xfrm>
          <a:prstGeom prst="wedgeRoundRectCallout">
            <a:avLst>
              <a:gd name="adj1" fmla="val -45831"/>
              <a:gd name="adj2" fmla="val -1106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これは机</a:t>
            </a:r>
          </a:p>
        </p:txBody>
      </p:sp>
      <p:sp>
        <p:nvSpPr>
          <p:cNvPr id="187" name="稲妻 186">
            <a:extLst>
              <a:ext uri="{FF2B5EF4-FFF2-40B4-BE49-F238E27FC236}">
                <a16:creationId xmlns:a16="http://schemas.microsoft.com/office/drawing/2014/main" id="{3F2A04CD-8BDB-49A4-8FA2-5869671277AF}"/>
              </a:ext>
            </a:extLst>
          </p:cNvPr>
          <p:cNvSpPr/>
          <p:nvPr/>
        </p:nvSpPr>
        <p:spPr>
          <a:xfrm>
            <a:off x="315839" y="4888179"/>
            <a:ext cx="657224" cy="711011"/>
          </a:xfrm>
          <a:prstGeom prst="lightningBolt">
            <a:avLst/>
          </a:prstGeom>
          <a:solidFill>
            <a:schemeClr val="accent4"/>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8" name="グループ化 187">
            <a:extLst>
              <a:ext uri="{FF2B5EF4-FFF2-40B4-BE49-F238E27FC236}">
                <a16:creationId xmlns:a16="http://schemas.microsoft.com/office/drawing/2014/main" id="{360C0840-D97B-43C1-8C7C-E62BAE69EAB3}"/>
              </a:ext>
            </a:extLst>
          </p:cNvPr>
          <p:cNvGrpSpPr/>
          <p:nvPr/>
        </p:nvGrpSpPr>
        <p:grpSpPr>
          <a:xfrm>
            <a:off x="315839" y="5670379"/>
            <a:ext cx="1573287" cy="932766"/>
            <a:chOff x="666045" y="5398835"/>
            <a:chExt cx="1573287" cy="932766"/>
          </a:xfrm>
        </p:grpSpPr>
        <p:sp>
          <p:nvSpPr>
            <p:cNvPr id="189" name="楕円 188">
              <a:extLst>
                <a:ext uri="{FF2B5EF4-FFF2-40B4-BE49-F238E27FC236}">
                  <a16:creationId xmlns:a16="http://schemas.microsoft.com/office/drawing/2014/main" id="{BB98AF77-0F4F-4528-808D-84D36F4BD3D8}"/>
                </a:ext>
              </a:extLst>
            </p:cNvPr>
            <p:cNvSpPr/>
            <p:nvPr/>
          </p:nvSpPr>
          <p:spPr>
            <a:xfrm rot="17951142">
              <a:off x="1359435" y="5382236"/>
              <a:ext cx="461707" cy="494906"/>
            </a:xfrm>
            <a:prstGeom prst="ellipse">
              <a:avLst/>
            </a:prstGeom>
            <a:solidFill>
              <a:schemeClr val="bg2">
                <a:lumMod val="75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0" name="直方体 189">
              <a:extLst>
                <a:ext uri="{FF2B5EF4-FFF2-40B4-BE49-F238E27FC236}">
                  <a16:creationId xmlns:a16="http://schemas.microsoft.com/office/drawing/2014/main" id="{428E514D-9F13-409A-A01F-06CB28DEFD2E}"/>
                </a:ext>
              </a:extLst>
            </p:cNvPr>
            <p:cNvSpPr/>
            <p:nvPr/>
          </p:nvSpPr>
          <p:spPr>
            <a:xfrm>
              <a:off x="666045" y="5497688"/>
              <a:ext cx="1573287" cy="833913"/>
            </a:xfrm>
            <a:prstGeom prst="cube">
              <a:avLst/>
            </a:prstGeom>
            <a:solidFill>
              <a:schemeClr val="bg2">
                <a:lumMod val="50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1" name="正方形/長方形 190">
              <a:extLst>
                <a:ext uri="{FF2B5EF4-FFF2-40B4-BE49-F238E27FC236}">
                  <a16:creationId xmlns:a16="http://schemas.microsoft.com/office/drawing/2014/main" id="{6BC52290-1C0C-4CAA-B444-C6D468D7A522}"/>
                </a:ext>
              </a:extLst>
            </p:cNvPr>
            <p:cNvSpPr/>
            <p:nvPr/>
          </p:nvSpPr>
          <p:spPr>
            <a:xfrm>
              <a:off x="767644" y="5858933"/>
              <a:ext cx="711200" cy="372534"/>
            </a:xfrm>
            <a:prstGeom prst="rect">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2" name="グループ化 191">
              <a:extLst>
                <a:ext uri="{FF2B5EF4-FFF2-40B4-BE49-F238E27FC236}">
                  <a16:creationId xmlns:a16="http://schemas.microsoft.com/office/drawing/2014/main" id="{9568B55C-6295-4A85-AA7F-FB67FB727009}"/>
                </a:ext>
              </a:extLst>
            </p:cNvPr>
            <p:cNvGrpSpPr>
              <a:grpSpLocks noChangeAspect="1"/>
            </p:cNvGrpSpPr>
            <p:nvPr/>
          </p:nvGrpSpPr>
          <p:grpSpPr>
            <a:xfrm>
              <a:off x="1049176" y="5901200"/>
              <a:ext cx="148135" cy="288000"/>
              <a:chOff x="4410869" y="2605304"/>
              <a:chExt cx="1166811" cy="2268506"/>
            </a:xfrm>
          </p:grpSpPr>
          <p:sp>
            <p:nvSpPr>
              <p:cNvPr id="193" name="楕円 192">
                <a:extLst>
                  <a:ext uri="{FF2B5EF4-FFF2-40B4-BE49-F238E27FC236}">
                    <a16:creationId xmlns:a16="http://schemas.microsoft.com/office/drawing/2014/main" id="{FB9F3182-2F8B-46DF-A6B7-A1888CBF323F}"/>
                  </a:ext>
                </a:extLst>
              </p:cNvPr>
              <p:cNvSpPr/>
              <p:nvPr/>
            </p:nvSpPr>
            <p:spPr>
              <a:xfrm>
                <a:off x="46656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4" name="円柱 193">
                <a:extLst>
                  <a:ext uri="{FF2B5EF4-FFF2-40B4-BE49-F238E27FC236}">
                    <a16:creationId xmlns:a16="http://schemas.microsoft.com/office/drawing/2014/main" id="{DCBA199F-F64D-4DCD-BF04-18D195F568E9}"/>
                  </a:ext>
                </a:extLst>
              </p:cNvPr>
              <p:cNvSpPr/>
              <p:nvPr/>
            </p:nvSpPr>
            <p:spPr>
              <a:xfrm>
                <a:off x="49411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5" name="楕円 194">
                <a:extLst>
                  <a:ext uri="{FF2B5EF4-FFF2-40B4-BE49-F238E27FC236}">
                    <a16:creationId xmlns:a16="http://schemas.microsoft.com/office/drawing/2014/main" id="{E5E49CEC-71E2-4CD0-8091-370B9112DD01}"/>
                  </a:ext>
                </a:extLst>
              </p:cNvPr>
              <p:cNvSpPr/>
              <p:nvPr/>
            </p:nvSpPr>
            <p:spPr>
              <a:xfrm>
                <a:off x="44108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6" name="グループ化 195">
                <a:extLst>
                  <a:ext uri="{FF2B5EF4-FFF2-40B4-BE49-F238E27FC236}">
                    <a16:creationId xmlns:a16="http://schemas.microsoft.com/office/drawing/2014/main" id="{201EE05D-6300-469D-A790-7A02B2C91D47}"/>
                  </a:ext>
                </a:extLst>
              </p:cNvPr>
              <p:cNvGrpSpPr/>
              <p:nvPr/>
            </p:nvGrpSpPr>
            <p:grpSpPr>
              <a:xfrm>
                <a:off x="4862823" y="2605304"/>
                <a:ext cx="268617" cy="1060233"/>
                <a:chOff x="2348223" y="2605304"/>
                <a:chExt cx="268617" cy="1060233"/>
              </a:xfrm>
            </p:grpSpPr>
            <p:sp>
              <p:nvSpPr>
                <p:cNvPr id="197" name="円柱 196">
                  <a:extLst>
                    <a:ext uri="{FF2B5EF4-FFF2-40B4-BE49-F238E27FC236}">
                      <a16:creationId xmlns:a16="http://schemas.microsoft.com/office/drawing/2014/main" id="{BEFF5378-93A9-4D6C-ADE5-30064ED9AB8B}"/>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8" name="直線コネクタ 197">
                  <a:extLst>
                    <a:ext uri="{FF2B5EF4-FFF2-40B4-BE49-F238E27FC236}">
                      <a16:creationId xmlns:a16="http://schemas.microsoft.com/office/drawing/2014/main" id="{FD39FF87-3871-4193-87A4-510ABA2AB622}"/>
                    </a:ext>
                  </a:extLst>
                </p:cNvPr>
                <p:cNvCxnSpPr>
                  <a:endCxn id="197"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99" name="雲 198">
                  <a:extLst>
                    <a:ext uri="{FF2B5EF4-FFF2-40B4-BE49-F238E27FC236}">
                      <a16:creationId xmlns:a16="http://schemas.microsoft.com/office/drawing/2014/main" id="{5BD1CAF7-0398-4D93-B110-919E23AC61F8}"/>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0" name="涙形 199">
                  <a:extLst>
                    <a:ext uri="{FF2B5EF4-FFF2-40B4-BE49-F238E27FC236}">
                      <a16:creationId xmlns:a16="http://schemas.microsoft.com/office/drawing/2014/main" id="{CA01BA3F-AEFD-492A-8F44-6B7A1573B036}"/>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1" name="涙形 200">
                  <a:extLst>
                    <a:ext uri="{FF2B5EF4-FFF2-40B4-BE49-F238E27FC236}">
                      <a16:creationId xmlns:a16="http://schemas.microsoft.com/office/drawing/2014/main" id="{AFC35056-9529-4766-B759-F0923458DE15}"/>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2" name="直線コネクタ 201">
                  <a:extLst>
                    <a:ext uri="{FF2B5EF4-FFF2-40B4-BE49-F238E27FC236}">
                      <a16:creationId xmlns:a16="http://schemas.microsoft.com/office/drawing/2014/main" id="{607E84BB-D7F0-4A39-AF07-4E0BB861048B}"/>
                    </a:ext>
                  </a:extLst>
                </p:cNvPr>
                <p:cNvCxnSpPr>
                  <a:stCxn id="200" idx="7"/>
                  <a:endCxn id="200"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203" name="直線コネクタ 202">
                  <a:extLst>
                    <a:ext uri="{FF2B5EF4-FFF2-40B4-BE49-F238E27FC236}">
                      <a16:creationId xmlns:a16="http://schemas.microsoft.com/office/drawing/2014/main" id="{60EE06F6-2CBE-4761-A96A-B367675A45B6}"/>
                    </a:ext>
                  </a:extLst>
                </p:cNvPr>
                <p:cNvCxnSpPr>
                  <a:cxnSpLocks/>
                  <a:stCxn id="201" idx="3"/>
                  <a:endCxn id="201"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204" name="楕円 203">
                  <a:extLst>
                    <a:ext uri="{FF2B5EF4-FFF2-40B4-BE49-F238E27FC236}">
                      <a16:creationId xmlns:a16="http://schemas.microsoft.com/office/drawing/2014/main" id="{6133C58E-71FF-4741-89FF-B4BE691D83F0}"/>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205" name="正方形/長方形 204">
            <a:extLst>
              <a:ext uri="{FF2B5EF4-FFF2-40B4-BE49-F238E27FC236}">
                <a16:creationId xmlns:a16="http://schemas.microsoft.com/office/drawing/2014/main" id="{995ED399-3CFD-4C60-8BE8-F413E2C5FA3C}"/>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EX</a:t>
            </a:r>
            <a:endParaRPr kumimoji="1" lang="ja-JP" altLang="en-US" sz="2800" b="1" dirty="0">
              <a:solidFill>
                <a:schemeClr val="bg1"/>
              </a:solidFill>
            </a:endParaRPr>
          </a:p>
        </p:txBody>
      </p:sp>
      <p:sp>
        <p:nvSpPr>
          <p:cNvPr id="206" name="正方形/長方形 205">
            <a:extLst>
              <a:ext uri="{FF2B5EF4-FFF2-40B4-BE49-F238E27FC236}">
                <a16:creationId xmlns:a16="http://schemas.microsoft.com/office/drawing/2014/main" id="{73F7717A-FA73-4CA7-9CB1-47F804D7A620}"/>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コンテンツ プレースホルダー 2">
            <a:extLst>
              <a:ext uri="{FF2B5EF4-FFF2-40B4-BE49-F238E27FC236}">
                <a16:creationId xmlns:a16="http://schemas.microsoft.com/office/drawing/2014/main" id="{CDD52793-11AA-46C5-9B61-77C09E5B9992}"/>
              </a:ext>
            </a:extLst>
          </p:cNvPr>
          <p:cNvSpPr txBox="1">
            <a:spLocks/>
          </p:cNvSpPr>
          <p:nvPr/>
        </p:nvSpPr>
        <p:spPr>
          <a:xfrm>
            <a:off x="317415" y="1990317"/>
            <a:ext cx="3035913"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①ライトフィールドの取得</a:t>
            </a:r>
            <a:endParaRPr lang="en-US" altLang="ja-JP" sz="1600" b="1" dirty="0">
              <a:solidFill>
                <a:schemeClr val="tx2"/>
              </a:solidFill>
            </a:endParaRPr>
          </a:p>
        </p:txBody>
      </p:sp>
      <p:sp>
        <p:nvSpPr>
          <p:cNvPr id="82" name="コンテンツ プレースホルダー 2">
            <a:extLst>
              <a:ext uri="{FF2B5EF4-FFF2-40B4-BE49-F238E27FC236}">
                <a16:creationId xmlns:a16="http://schemas.microsoft.com/office/drawing/2014/main" id="{6491F9A3-6AFD-4C69-B06B-5B66FFBE9E19}"/>
              </a:ext>
            </a:extLst>
          </p:cNvPr>
          <p:cNvSpPr txBox="1">
            <a:spLocks/>
          </p:cNvSpPr>
          <p:nvPr/>
        </p:nvSpPr>
        <p:spPr>
          <a:xfrm>
            <a:off x="3157563" y="1990317"/>
            <a:ext cx="3035913"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②三次元計測</a:t>
            </a:r>
            <a:endParaRPr lang="en-US" altLang="ja-JP" sz="1600" b="1" dirty="0">
              <a:solidFill>
                <a:schemeClr val="tx2"/>
              </a:solidFill>
            </a:endParaRPr>
          </a:p>
        </p:txBody>
      </p:sp>
      <p:sp>
        <p:nvSpPr>
          <p:cNvPr id="83" name="コンテンツ プレースホルダー 2">
            <a:extLst>
              <a:ext uri="{FF2B5EF4-FFF2-40B4-BE49-F238E27FC236}">
                <a16:creationId xmlns:a16="http://schemas.microsoft.com/office/drawing/2014/main" id="{7BF98830-DA26-4F36-8C20-FAAC5481E8AB}"/>
              </a:ext>
            </a:extLst>
          </p:cNvPr>
          <p:cNvSpPr txBox="1">
            <a:spLocks/>
          </p:cNvSpPr>
          <p:nvPr/>
        </p:nvSpPr>
        <p:spPr>
          <a:xfrm>
            <a:off x="5977265" y="1990317"/>
            <a:ext cx="3035913"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③物体認識</a:t>
            </a:r>
            <a:endParaRPr lang="en-US" altLang="ja-JP" sz="1600" b="1" dirty="0">
              <a:solidFill>
                <a:schemeClr val="tx2"/>
              </a:solidFill>
            </a:endParaRPr>
          </a:p>
        </p:txBody>
      </p:sp>
    </p:spTree>
    <p:extLst>
      <p:ext uri="{BB962C8B-B14F-4D97-AF65-F5344CB8AC3E}">
        <p14:creationId xmlns:p14="http://schemas.microsoft.com/office/powerpoint/2010/main" val="2438093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a:t>
            </a:r>
            <a:r>
              <a:rPr kumimoji="1" lang="ja-JP" altLang="en-US" sz="2800" b="1" dirty="0"/>
              <a:t>従来の三次元計測手法</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8"/>
            <a:ext cx="8369299" cy="1868924"/>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受動ステレオ法</a:t>
            </a:r>
            <a:endParaRPr lang="en-US" altLang="ja-JP" sz="2000" dirty="0">
              <a:solidFill>
                <a:schemeClr val="tx2"/>
              </a:solidFill>
            </a:endParaRPr>
          </a:p>
          <a:p>
            <a:pPr>
              <a:lnSpc>
                <a:spcPct val="100000"/>
              </a:lnSpc>
            </a:pPr>
            <a:r>
              <a:rPr lang="ja-JP" altLang="en-US" sz="2000" dirty="0">
                <a:solidFill>
                  <a:schemeClr val="tx2"/>
                </a:solidFill>
              </a:rPr>
              <a:t>原理：複数台のカメラから得られた画像の視差により、三角測量に</a:t>
            </a:r>
            <a:endParaRPr lang="en-US" altLang="ja-JP" sz="2000" dirty="0">
              <a:solidFill>
                <a:schemeClr val="tx2"/>
              </a:solidFill>
            </a:endParaRPr>
          </a:p>
          <a:p>
            <a:pPr marL="0" indent="0">
              <a:lnSpc>
                <a:spcPct val="100000"/>
              </a:lnSpc>
              <a:buNone/>
            </a:pPr>
            <a:r>
              <a:rPr lang="ja-JP" altLang="en-US" sz="2000" dirty="0">
                <a:solidFill>
                  <a:schemeClr val="tx2"/>
                </a:solidFill>
              </a:rPr>
              <a:t>　 基づき物体の三次元位置を計測</a:t>
            </a:r>
            <a:endParaRPr lang="en-US" altLang="ja-JP" sz="2000" dirty="0">
              <a:solidFill>
                <a:schemeClr val="tx2"/>
              </a:solidFill>
            </a:endParaRPr>
          </a:p>
          <a:p>
            <a:pPr>
              <a:lnSpc>
                <a:spcPct val="100000"/>
              </a:lnSpc>
            </a:pPr>
            <a:r>
              <a:rPr lang="ja-JP" altLang="en-US" sz="2000" dirty="0">
                <a:solidFill>
                  <a:schemeClr val="tx2"/>
                </a:solidFill>
              </a:rPr>
              <a:t>特徴：計測に必要な画像を得るために</a:t>
            </a:r>
            <a:r>
              <a:rPr lang="ja-JP" altLang="en-US" sz="2000" b="1" dirty="0">
                <a:solidFill>
                  <a:schemeClr val="tx2"/>
                </a:solidFill>
              </a:rPr>
              <a:t>複数回の撮影</a:t>
            </a:r>
            <a:r>
              <a:rPr lang="ja-JP" altLang="en-US" sz="2000" dirty="0">
                <a:solidFill>
                  <a:schemeClr val="tx2"/>
                </a:solidFill>
              </a:rPr>
              <a:t>が必要</a:t>
            </a:r>
            <a:endParaRPr lang="en-US" altLang="ja-JP" sz="2000" b="1" dirty="0">
              <a:solidFill>
                <a:schemeClr val="tx2"/>
              </a:solidFill>
            </a:endParaRPr>
          </a:p>
        </p:txBody>
      </p:sp>
      <p:grpSp>
        <p:nvGrpSpPr>
          <p:cNvPr id="3" name="グループ化 2">
            <a:extLst>
              <a:ext uri="{FF2B5EF4-FFF2-40B4-BE49-F238E27FC236}">
                <a16:creationId xmlns:a16="http://schemas.microsoft.com/office/drawing/2014/main" id="{062D7F9E-161C-44B5-86ED-45EF1D4CECF2}"/>
              </a:ext>
            </a:extLst>
          </p:cNvPr>
          <p:cNvGrpSpPr/>
          <p:nvPr/>
        </p:nvGrpSpPr>
        <p:grpSpPr>
          <a:xfrm>
            <a:off x="831810" y="3429000"/>
            <a:ext cx="7742347" cy="3290946"/>
            <a:chOff x="-16330" y="2964329"/>
            <a:chExt cx="9160330" cy="3893671"/>
          </a:xfrm>
        </p:grpSpPr>
        <p:sp>
          <p:nvSpPr>
            <p:cNvPr id="2" name="平行四辺形 1">
              <a:extLst>
                <a:ext uri="{FF2B5EF4-FFF2-40B4-BE49-F238E27FC236}">
                  <a16:creationId xmlns:a16="http://schemas.microsoft.com/office/drawing/2014/main" id="{1CFA087E-D09C-4363-8F76-F3B4BB83C479}"/>
                </a:ext>
              </a:extLst>
            </p:cNvPr>
            <p:cNvSpPr/>
            <p:nvPr/>
          </p:nvSpPr>
          <p:spPr>
            <a:xfrm rot="5400000">
              <a:off x="1618545" y="4166201"/>
              <a:ext cx="1964267" cy="1845734"/>
            </a:xfrm>
            <a:prstGeom prst="parallelogram">
              <a:avLst/>
            </a:prstGeom>
            <a:solidFill>
              <a:schemeClr val="bg2"/>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平行四辺形 9">
              <a:extLst>
                <a:ext uri="{FF2B5EF4-FFF2-40B4-BE49-F238E27FC236}">
                  <a16:creationId xmlns:a16="http://schemas.microsoft.com/office/drawing/2014/main" id="{3D89F665-3B98-4748-AE64-4530A45DDBF7}"/>
                </a:ext>
              </a:extLst>
            </p:cNvPr>
            <p:cNvSpPr/>
            <p:nvPr/>
          </p:nvSpPr>
          <p:spPr>
            <a:xfrm rot="16200000" flipH="1">
              <a:off x="5355169" y="4166201"/>
              <a:ext cx="1964267" cy="1845734"/>
            </a:xfrm>
            <a:prstGeom prst="parallelogram">
              <a:avLst/>
            </a:prstGeom>
            <a:solidFill>
              <a:schemeClr val="bg2"/>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2" name="グループ化 11">
              <a:extLst>
                <a:ext uri="{FF2B5EF4-FFF2-40B4-BE49-F238E27FC236}">
                  <a16:creationId xmlns:a16="http://schemas.microsoft.com/office/drawing/2014/main" id="{F6078F76-CBD1-444B-9225-A99EFD176961}"/>
                </a:ext>
              </a:extLst>
            </p:cNvPr>
            <p:cNvGrpSpPr/>
            <p:nvPr/>
          </p:nvGrpSpPr>
          <p:grpSpPr>
            <a:xfrm>
              <a:off x="3885585" y="3306513"/>
              <a:ext cx="1166811" cy="2268506"/>
              <a:chOff x="1896269" y="2605304"/>
              <a:chExt cx="1166811" cy="2268506"/>
            </a:xfrm>
          </p:grpSpPr>
          <p:sp>
            <p:nvSpPr>
              <p:cNvPr id="13" name="楕円 12">
                <a:extLst>
                  <a:ext uri="{FF2B5EF4-FFF2-40B4-BE49-F238E27FC236}">
                    <a16:creationId xmlns:a16="http://schemas.microsoft.com/office/drawing/2014/main" id="{B8661F6E-0031-4D75-92B5-4FE212444EFE}"/>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柱 13">
                <a:extLst>
                  <a:ext uri="{FF2B5EF4-FFF2-40B4-BE49-F238E27FC236}">
                    <a16:creationId xmlns:a16="http://schemas.microsoft.com/office/drawing/2014/main" id="{856BAB23-976A-455F-826B-11CA0270FC18}"/>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0F49320A-BB2A-4C06-A1E0-3E4349E20163}"/>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a:extLst>
                  <a:ext uri="{FF2B5EF4-FFF2-40B4-BE49-F238E27FC236}">
                    <a16:creationId xmlns:a16="http://schemas.microsoft.com/office/drawing/2014/main" id="{6402E4F9-AC8B-41EC-9B51-A58E5527AE34}"/>
                  </a:ext>
                </a:extLst>
              </p:cNvPr>
              <p:cNvGrpSpPr/>
              <p:nvPr/>
            </p:nvGrpSpPr>
            <p:grpSpPr>
              <a:xfrm>
                <a:off x="2348223" y="2605304"/>
                <a:ext cx="268617" cy="1060233"/>
                <a:chOff x="2348223" y="2605304"/>
                <a:chExt cx="268617" cy="1060233"/>
              </a:xfrm>
            </p:grpSpPr>
            <p:sp>
              <p:nvSpPr>
                <p:cNvPr id="17" name="円柱 16">
                  <a:extLst>
                    <a:ext uri="{FF2B5EF4-FFF2-40B4-BE49-F238E27FC236}">
                      <a16:creationId xmlns:a16="http://schemas.microsoft.com/office/drawing/2014/main" id="{74E6A423-4C3C-465E-B305-DEEF6EC01A0A}"/>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D0ACE924-8A42-437C-9188-40F5A9A6908D}"/>
                    </a:ext>
                  </a:extLst>
                </p:cNvPr>
                <p:cNvCxnSpPr>
                  <a:endCxn id="17"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雲 18">
                  <a:extLst>
                    <a:ext uri="{FF2B5EF4-FFF2-40B4-BE49-F238E27FC236}">
                      <a16:creationId xmlns:a16="http://schemas.microsoft.com/office/drawing/2014/main" id="{15C146A1-A82A-45FC-93C9-39B2154B43EB}"/>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涙形 19">
                  <a:extLst>
                    <a:ext uri="{FF2B5EF4-FFF2-40B4-BE49-F238E27FC236}">
                      <a16:creationId xmlns:a16="http://schemas.microsoft.com/office/drawing/2014/main" id="{5AAE114C-67B4-4785-8AF1-CCCBDE4A77C1}"/>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涙形 20">
                  <a:extLst>
                    <a:ext uri="{FF2B5EF4-FFF2-40B4-BE49-F238E27FC236}">
                      <a16:creationId xmlns:a16="http://schemas.microsoft.com/office/drawing/2014/main" id="{27C0F290-8511-4D40-A703-6A4698AEB242}"/>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40A7A2E5-8129-47A7-976C-A01D3628ADA2}"/>
                    </a:ext>
                  </a:extLst>
                </p:cNvPr>
                <p:cNvCxnSpPr>
                  <a:stCxn id="20" idx="7"/>
                  <a:endCxn id="20"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23" name="直線コネクタ 22">
                  <a:extLst>
                    <a:ext uri="{FF2B5EF4-FFF2-40B4-BE49-F238E27FC236}">
                      <a16:creationId xmlns:a16="http://schemas.microsoft.com/office/drawing/2014/main" id="{230637B4-B6CC-462F-ADDB-C097BAF5B0F1}"/>
                    </a:ext>
                  </a:extLst>
                </p:cNvPr>
                <p:cNvCxnSpPr>
                  <a:cxnSpLocks/>
                  <a:stCxn id="21" idx="3"/>
                  <a:endCxn id="21"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24" name="楕円 23">
                  <a:extLst>
                    <a:ext uri="{FF2B5EF4-FFF2-40B4-BE49-F238E27FC236}">
                      <a16:creationId xmlns:a16="http://schemas.microsoft.com/office/drawing/2014/main" id="{FDAFF4F5-C288-4EB4-B457-92814127AA54}"/>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26" name="直線コネクタ 25">
              <a:extLst>
                <a:ext uri="{FF2B5EF4-FFF2-40B4-BE49-F238E27FC236}">
                  <a16:creationId xmlns:a16="http://schemas.microsoft.com/office/drawing/2014/main" id="{21CF7D3E-A9B2-4DFB-9CCF-85FEFBB92B63}"/>
                </a:ext>
              </a:extLst>
            </p:cNvPr>
            <p:cNvCxnSpPr>
              <a:cxnSpLocks/>
            </p:cNvCxnSpPr>
            <p:nvPr/>
          </p:nvCxnSpPr>
          <p:spPr>
            <a:xfrm flipH="1">
              <a:off x="1567543" y="2964329"/>
              <a:ext cx="3510894" cy="310687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57E829CD-4B19-45C5-B6F7-C4D5387BC8B9}"/>
                </a:ext>
              </a:extLst>
            </p:cNvPr>
            <p:cNvCxnSpPr>
              <a:cxnSpLocks/>
            </p:cNvCxnSpPr>
            <p:nvPr/>
          </p:nvCxnSpPr>
          <p:spPr>
            <a:xfrm>
              <a:off x="3918988" y="3028202"/>
              <a:ext cx="3341182" cy="3042999"/>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3" name="楕円 32">
              <a:extLst>
                <a:ext uri="{FF2B5EF4-FFF2-40B4-BE49-F238E27FC236}">
                  <a16:creationId xmlns:a16="http://schemas.microsoft.com/office/drawing/2014/main" id="{7B0903C4-974C-4799-ADD1-2E72577F71F9}"/>
                </a:ext>
              </a:extLst>
            </p:cNvPr>
            <p:cNvSpPr/>
            <p:nvPr/>
          </p:nvSpPr>
          <p:spPr>
            <a:xfrm>
              <a:off x="1392563" y="5934872"/>
              <a:ext cx="329599" cy="329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F61A306D-6362-4846-8E2D-571FE2FAB891}"/>
                </a:ext>
              </a:extLst>
            </p:cNvPr>
            <p:cNvSpPr/>
            <p:nvPr/>
          </p:nvSpPr>
          <p:spPr>
            <a:xfrm>
              <a:off x="7112451" y="5934872"/>
              <a:ext cx="329599" cy="32959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コンテンツ プレースホルダー 2">
              <a:extLst>
                <a:ext uri="{FF2B5EF4-FFF2-40B4-BE49-F238E27FC236}">
                  <a16:creationId xmlns:a16="http://schemas.microsoft.com/office/drawing/2014/main" id="{9708E948-5908-42A8-BF4E-742916D5C8D5}"/>
                </a:ext>
              </a:extLst>
            </p:cNvPr>
            <p:cNvSpPr txBox="1">
              <a:spLocks/>
            </p:cNvSpPr>
            <p:nvPr/>
          </p:nvSpPr>
          <p:spPr>
            <a:xfrm>
              <a:off x="7260170" y="6353053"/>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カメラ</a:t>
              </a:r>
              <a:r>
                <a:rPr lang="en-US" altLang="ja-JP" sz="2000" b="1" dirty="0">
                  <a:solidFill>
                    <a:schemeClr val="accent6"/>
                  </a:solidFill>
                </a:rPr>
                <a:t>2</a:t>
              </a:r>
              <a:endParaRPr lang="en-US" altLang="ja-JP" sz="1800" b="1" dirty="0">
                <a:solidFill>
                  <a:schemeClr val="accent6"/>
                </a:solidFill>
              </a:endParaRPr>
            </a:p>
          </p:txBody>
        </p:sp>
        <p:sp>
          <p:nvSpPr>
            <p:cNvPr id="38" name="コンテンツ プレースホルダー 2">
              <a:extLst>
                <a:ext uri="{FF2B5EF4-FFF2-40B4-BE49-F238E27FC236}">
                  <a16:creationId xmlns:a16="http://schemas.microsoft.com/office/drawing/2014/main" id="{23BD6F3F-8450-4E15-9605-09798B03439B}"/>
                </a:ext>
              </a:extLst>
            </p:cNvPr>
            <p:cNvSpPr txBox="1">
              <a:spLocks/>
            </p:cNvSpPr>
            <p:nvPr/>
          </p:nvSpPr>
          <p:spPr>
            <a:xfrm>
              <a:off x="-16330" y="6353053"/>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カメラ</a:t>
              </a:r>
              <a:r>
                <a:rPr lang="en-US" altLang="ja-JP" sz="2000" b="1" dirty="0">
                  <a:solidFill>
                    <a:schemeClr val="accent1"/>
                  </a:solidFill>
                </a:rPr>
                <a:t>1</a:t>
              </a:r>
              <a:endParaRPr lang="en-US" altLang="ja-JP" sz="1800" b="1" dirty="0">
                <a:solidFill>
                  <a:schemeClr val="accent1"/>
                </a:solidFill>
              </a:endParaRPr>
            </a:p>
          </p:txBody>
        </p:sp>
        <p:sp>
          <p:nvSpPr>
            <p:cNvPr id="39" name="コンテンツ プレースホルダー 2">
              <a:extLst>
                <a:ext uri="{FF2B5EF4-FFF2-40B4-BE49-F238E27FC236}">
                  <a16:creationId xmlns:a16="http://schemas.microsoft.com/office/drawing/2014/main" id="{548A1566-3E39-4868-A7E2-E04C503FB37E}"/>
                </a:ext>
              </a:extLst>
            </p:cNvPr>
            <p:cNvSpPr txBox="1">
              <a:spLocks/>
            </p:cNvSpPr>
            <p:nvPr/>
          </p:nvSpPr>
          <p:spPr>
            <a:xfrm>
              <a:off x="461322" y="3724116"/>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画像</a:t>
              </a:r>
              <a:r>
                <a:rPr lang="en-US" altLang="ja-JP" sz="2000" b="1" dirty="0">
                  <a:solidFill>
                    <a:schemeClr val="accent1"/>
                  </a:solidFill>
                </a:rPr>
                <a:t>1</a:t>
              </a:r>
              <a:endParaRPr lang="en-US" altLang="ja-JP" sz="1800" b="1" dirty="0">
                <a:solidFill>
                  <a:schemeClr val="accent1"/>
                </a:solidFill>
              </a:endParaRPr>
            </a:p>
          </p:txBody>
        </p:sp>
        <p:sp>
          <p:nvSpPr>
            <p:cNvPr id="40" name="コンテンツ プレースホルダー 2">
              <a:extLst>
                <a:ext uri="{FF2B5EF4-FFF2-40B4-BE49-F238E27FC236}">
                  <a16:creationId xmlns:a16="http://schemas.microsoft.com/office/drawing/2014/main" id="{7E330E2F-FC8C-4E39-A15E-057707E8ABD5}"/>
                </a:ext>
              </a:extLst>
            </p:cNvPr>
            <p:cNvSpPr txBox="1">
              <a:spLocks/>
            </p:cNvSpPr>
            <p:nvPr/>
          </p:nvSpPr>
          <p:spPr>
            <a:xfrm>
              <a:off x="6592830" y="3713039"/>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画像</a:t>
              </a:r>
              <a:r>
                <a:rPr lang="en-US" altLang="ja-JP" sz="2000" b="1" dirty="0">
                  <a:solidFill>
                    <a:schemeClr val="accent6"/>
                  </a:solidFill>
                </a:rPr>
                <a:t>2</a:t>
              </a:r>
              <a:endParaRPr lang="en-US" altLang="ja-JP" sz="1800" b="1" dirty="0">
                <a:solidFill>
                  <a:schemeClr val="accent6"/>
                </a:solidFill>
              </a:endParaRPr>
            </a:p>
          </p:txBody>
        </p:sp>
        <p:sp>
          <p:nvSpPr>
            <p:cNvPr id="45" name="コンテンツ プレースホルダー 2">
              <a:extLst>
                <a:ext uri="{FF2B5EF4-FFF2-40B4-BE49-F238E27FC236}">
                  <a16:creationId xmlns:a16="http://schemas.microsoft.com/office/drawing/2014/main" id="{66E9EF59-8A07-4AED-A12C-94A3FFADECFF}"/>
                </a:ext>
              </a:extLst>
            </p:cNvPr>
            <p:cNvSpPr txBox="1">
              <a:spLocks/>
            </p:cNvSpPr>
            <p:nvPr/>
          </p:nvSpPr>
          <p:spPr>
            <a:xfrm>
              <a:off x="4465963" y="3186320"/>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視線</a:t>
              </a:r>
              <a:r>
                <a:rPr lang="en-US" altLang="ja-JP" sz="2000" b="1" dirty="0">
                  <a:solidFill>
                    <a:schemeClr val="accent1"/>
                  </a:solidFill>
                </a:rPr>
                <a:t>1</a:t>
              </a:r>
              <a:endParaRPr lang="en-US" altLang="ja-JP" sz="1800" b="1" dirty="0">
                <a:solidFill>
                  <a:schemeClr val="accent1"/>
                </a:solidFill>
              </a:endParaRPr>
            </a:p>
          </p:txBody>
        </p:sp>
        <p:sp>
          <p:nvSpPr>
            <p:cNvPr id="47" name="コンテンツ プレースホルダー 2">
              <a:extLst>
                <a:ext uri="{FF2B5EF4-FFF2-40B4-BE49-F238E27FC236}">
                  <a16:creationId xmlns:a16="http://schemas.microsoft.com/office/drawing/2014/main" id="{60874A18-817D-4408-BA3F-50FEB1BAD3BC}"/>
                </a:ext>
              </a:extLst>
            </p:cNvPr>
            <p:cNvSpPr txBox="1">
              <a:spLocks/>
            </p:cNvSpPr>
            <p:nvPr/>
          </p:nvSpPr>
          <p:spPr>
            <a:xfrm>
              <a:off x="2594082" y="3186320"/>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視線</a:t>
              </a:r>
              <a:r>
                <a:rPr lang="en-US" altLang="ja-JP" sz="2000" b="1" dirty="0">
                  <a:solidFill>
                    <a:schemeClr val="accent6"/>
                  </a:solidFill>
                </a:rPr>
                <a:t>2</a:t>
              </a:r>
              <a:endParaRPr lang="en-US" altLang="ja-JP" sz="1800" b="1" dirty="0">
                <a:solidFill>
                  <a:schemeClr val="accent6"/>
                </a:solidFill>
              </a:endParaRPr>
            </a:p>
          </p:txBody>
        </p:sp>
        <p:grpSp>
          <p:nvGrpSpPr>
            <p:cNvPr id="48" name="グループ化 47">
              <a:extLst>
                <a:ext uri="{FF2B5EF4-FFF2-40B4-BE49-F238E27FC236}">
                  <a16:creationId xmlns:a16="http://schemas.microsoft.com/office/drawing/2014/main" id="{D95F7AFE-23CE-4233-B17F-CB2F05A079D7}"/>
                </a:ext>
              </a:extLst>
            </p:cNvPr>
            <p:cNvGrpSpPr/>
            <p:nvPr/>
          </p:nvGrpSpPr>
          <p:grpSpPr>
            <a:xfrm>
              <a:off x="2714299" y="4703215"/>
              <a:ext cx="555205" cy="1079425"/>
              <a:chOff x="1896269" y="2605304"/>
              <a:chExt cx="1166811" cy="2268506"/>
            </a:xfrm>
          </p:grpSpPr>
          <p:sp>
            <p:nvSpPr>
              <p:cNvPr id="49" name="楕円 48">
                <a:extLst>
                  <a:ext uri="{FF2B5EF4-FFF2-40B4-BE49-F238E27FC236}">
                    <a16:creationId xmlns:a16="http://schemas.microsoft.com/office/drawing/2014/main" id="{5FD5DE01-41CD-43DA-8FDC-018A7EB4995D}"/>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柱 49">
                <a:extLst>
                  <a:ext uri="{FF2B5EF4-FFF2-40B4-BE49-F238E27FC236}">
                    <a16:creationId xmlns:a16="http://schemas.microsoft.com/office/drawing/2014/main" id="{BF129BD2-DD3C-4B7F-84CA-075E447A9C45}"/>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86D90313-C079-4146-8ABB-4886862B7134}"/>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2" name="グループ化 51">
                <a:extLst>
                  <a:ext uri="{FF2B5EF4-FFF2-40B4-BE49-F238E27FC236}">
                    <a16:creationId xmlns:a16="http://schemas.microsoft.com/office/drawing/2014/main" id="{5D6D6F62-C988-415E-82EC-CB58E8890BB6}"/>
                  </a:ext>
                </a:extLst>
              </p:cNvPr>
              <p:cNvGrpSpPr/>
              <p:nvPr/>
            </p:nvGrpSpPr>
            <p:grpSpPr>
              <a:xfrm>
                <a:off x="2348223" y="2605304"/>
                <a:ext cx="268617" cy="1060233"/>
                <a:chOff x="2348223" y="2605304"/>
                <a:chExt cx="268617" cy="1060233"/>
              </a:xfrm>
            </p:grpSpPr>
            <p:sp>
              <p:nvSpPr>
                <p:cNvPr id="53" name="円柱 52">
                  <a:extLst>
                    <a:ext uri="{FF2B5EF4-FFF2-40B4-BE49-F238E27FC236}">
                      <a16:creationId xmlns:a16="http://schemas.microsoft.com/office/drawing/2014/main" id="{CCE96387-ED84-45A5-8361-1C5618818381}"/>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5D09EAFB-F4B7-425F-9DFA-FBE8EAB0EA42}"/>
                    </a:ext>
                  </a:extLst>
                </p:cNvPr>
                <p:cNvCxnSpPr>
                  <a:endCxn id="53"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55" name="雲 54">
                  <a:extLst>
                    <a:ext uri="{FF2B5EF4-FFF2-40B4-BE49-F238E27FC236}">
                      <a16:creationId xmlns:a16="http://schemas.microsoft.com/office/drawing/2014/main" id="{384E2F07-F469-417E-928F-463BD91246FA}"/>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涙形 55">
                  <a:extLst>
                    <a:ext uri="{FF2B5EF4-FFF2-40B4-BE49-F238E27FC236}">
                      <a16:creationId xmlns:a16="http://schemas.microsoft.com/office/drawing/2014/main" id="{E69C5A92-75BB-481C-8227-334968A77D5D}"/>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涙形 56">
                  <a:extLst>
                    <a:ext uri="{FF2B5EF4-FFF2-40B4-BE49-F238E27FC236}">
                      <a16:creationId xmlns:a16="http://schemas.microsoft.com/office/drawing/2014/main" id="{1320AB0B-86D7-4F05-BFB3-42EDCF6F0FA0}"/>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コネクタ 57">
                  <a:extLst>
                    <a:ext uri="{FF2B5EF4-FFF2-40B4-BE49-F238E27FC236}">
                      <a16:creationId xmlns:a16="http://schemas.microsoft.com/office/drawing/2014/main" id="{AFB286DB-B427-4B2D-8DD7-ADCACEDBDFDE}"/>
                    </a:ext>
                  </a:extLst>
                </p:cNvPr>
                <p:cNvCxnSpPr>
                  <a:stCxn id="56" idx="7"/>
                  <a:endCxn id="56"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59" name="直線コネクタ 58">
                  <a:extLst>
                    <a:ext uri="{FF2B5EF4-FFF2-40B4-BE49-F238E27FC236}">
                      <a16:creationId xmlns:a16="http://schemas.microsoft.com/office/drawing/2014/main" id="{7EF3E556-46FA-4B30-82B9-881F41EFFA75}"/>
                    </a:ext>
                  </a:extLst>
                </p:cNvPr>
                <p:cNvCxnSpPr>
                  <a:cxnSpLocks/>
                  <a:stCxn id="57" idx="3"/>
                  <a:endCxn id="57"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60" name="楕円 59">
                  <a:extLst>
                    <a:ext uri="{FF2B5EF4-FFF2-40B4-BE49-F238E27FC236}">
                      <a16:creationId xmlns:a16="http://schemas.microsoft.com/office/drawing/2014/main" id="{F7681803-A3E2-429F-8B9D-3B74E2B0871F}"/>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5" name="楕円 34">
              <a:extLst>
                <a:ext uri="{FF2B5EF4-FFF2-40B4-BE49-F238E27FC236}">
                  <a16:creationId xmlns:a16="http://schemas.microsoft.com/office/drawing/2014/main" id="{CD5F87CB-D1C3-46A0-873D-B8985EA915E2}"/>
                </a:ext>
              </a:extLst>
            </p:cNvPr>
            <p:cNvSpPr/>
            <p:nvPr/>
          </p:nvSpPr>
          <p:spPr>
            <a:xfrm>
              <a:off x="2905708" y="4757895"/>
              <a:ext cx="136329" cy="136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1" name="グループ化 60">
              <a:extLst>
                <a:ext uri="{FF2B5EF4-FFF2-40B4-BE49-F238E27FC236}">
                  <a16:creationId xmlns:a16="http://schemas.microsoft.com/office/drawing/2014/main" id="{558277D5-F2CE-4093-A311-F2E62D594E49}"/>
                </a:ext>
              </a:extLst>
            </p:cNvPr>
            <p:cNvGrpSpPr/>
            <p:nvPr/>
          </p:nvGrpSpPr>
          <p:grpSpPr>
            <a:xfrm>
              <a:off x="5597388" y="4703215"/>
              <a:ext cx="555205" cy="1079425"/>
              <a:chOff x="1896269" y="2605304"/>
              <a:chExt cx="1166811" cy="2268506"/>
            </a:xfrm>
          </p:grpSpPr>
          <p:sp>
            <p:nvSpPr>
              <p:cNvPr id="62" name="楕円 61">
                <a:extLst>
                  <a:ext uri="{FF2B5EF4-FFF2-40B4-BE49-F238E27FC236}">
                    <a16:creationId xmlns:a16="http://schemas.microsoft.com/office/drawing/2014/main" id="{4A3FD2D8-1ECC-422D-BD10-5FBB262679A6}"/>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柱 62">
                <a:extLst>
                  <a:ext uri="{FF2B5EF4-FFF2-40B4-BE49-F238E27FC236}">
                    <a16:creationId xmlns:a16="http://schemas.microsoft.com/office/drawing/2014/main" id="{5466ECD8-7B13-43BE-93F5-06F76C465E33}"/>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a:extLst>
                  <a:ext uri="{FF2B5EF4-FFF2-40B4-BE49-F238E27FC236}">
                    <a16:creationId xmlns:a16="http://schemas.microsoft.com/office/drawing/2014/main" id="{F486C1A3-AE26-416B-86B3-DAF437D45789}"/>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5" name="グループ化 64">
                <a:extLst>
                  <a:ext uri="{FF2B5EF4-FFF2-40B4-BE49-F238E27FC236}">
                    <a16:creationId xmlns:a16="http://schemas.microsoft.com/office/drawing/2014/main" id="{A510FC53-BC59-4F13-8913-CBA2D9D22795}"/>
                  </a:ext>
                </a:extLst>
              </p:cNvPr>
              <p:cNvGrpSpPr/>
              <p:nvPr/>
            </p:nvGrpSpPr>
            <p:grpSpPr>
              <a:xfrm>
                <a:off x="2348223" y="2605304"/>
                <a:ext cx="268617" cy="1060233"/>
                <a:chOff x="2348223" y="2605304"/>
                <a:chExt cx="268617" cy="1060233"/>
              </a:xfrm>
            </p:grpSpPr>
            <p:sp>
              <p:nvSpPr>
                <p:cNvPr id="66" name="円柱 65">
                  <a:extLst>
                    <a:ext uri="{FF2B5EF4-FFF2-40B4-BE49-F238E27FC236}">
                      <a16:creationId xmlns:a16="http://schemas.microsoft.com/office/drawing/2014/main" id="{C9E18F20-B6F9-410F-94EF-6D47A6DE2C57}"/>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7" name="直線コネクタ 66">
                  <a:extLst>
                    <a:ext uri="{FF2B5EF4-FFF2-40B4-BE49-F238E27FC236}">
                      <a16:creationId xmlns:a16="http://schemas.microsoft.com/office/drawing/2014/main" id="{6FF8D866-01B6-4FE4-9C47-1ED4EBEE4059}"/>
                    </a:ext>
                  </a:extLst>
                </p:cNvPr>
                <p:cNvCxnSpPr>
                  <a:endCxn id="66"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雲 67">
                  <a:extLst>
                    <a:ext uri="{FF2B5EF4-FFF2-40B4-BE49-F238E27FC236}">
                      <a16:creationId xmlns:a16="http://schemas.microsoft.com/office/drawing/2014/main" id="{909CF6E2-02FB-470E-99A3-EF0515C558A8}"/>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涙形 68">
                  <a:extLst>
                    <a:ext uri="{FF2B5EF4-FFF2-40B4-BE49-F238E27FC236}">
                      <a16:creationId xmlns:a16="http://schemas.microsoft.com/office/drawing/2014/main" id="{CB2739AF-BE6E-4801-AAF2-95C10242BECF}"/>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涙形 69">
                  <a:extLst>
                    <a:ext uri="{FF2B5EF4-FFF2-40B4-BE49-F238E27FC236}">
                      <a16:creationId xmlns:a16="http://schemas.microsoft.com/office/drawing/2014/main" id="{B45577FC-9CBF-4EFE-AE8B-EDFB312979DD}"/>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1" name="直線コネクタ 70">
                  <a:extLst>
                    <a:ext uri="{FF2B5EF4-FFF2-40B4-BE49-F238E27FC236}">
                      <a16:creationId xmlns:a16="http://schemas.microsoft.com/office/drawing/2014/main" id="{C2EA8078-9DDD-4E05-9BE1-52ED6781C555}"/>
                    </a:ext>
                  </a:extLst>
                </p:cNvPr>
                <p:cNvCxnSpPr>
                  <a:stCxn id="69" idx="7"/>
                  <a:endCxn id="69"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72" name="直線コネクタ 71">
                  <a:extLst>
                    <a:ext uri="{FF2B5EF4-FFF2-40B4-BE49-F238E27FC236}">
                      <a16:creationId xmlns:a16="http://schemas.microsoft.com/office/drawing/2014/main" id="{82A5618D-B489-4522-B033-072588A01106}"/>
                    </a:ext>
                  </a:extLst>
                </p:cNvPr>
                <p:cNvCxnSpPr>
                  <a:cxnSpLocks/>
                  <a:stCxn id="70" idx="3"/>
                  <a:endCxn id="70"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73" name="楕円 72">
                  <a:extLst>
                    <a:ext uri="{FF2B5EF4-FFF2-40B4-BE49-F238E27FC236}">
                      <a16:creationId xmlns:a16="http://schemas.microsoft.com/office/drawing/2014/main" id="{D8C62D37-9DA6-4297-ABE5-6169E3E47490}"/>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6" name="楕円 35">
              <a:extLst>
                <a:ext uri="{FF2B5EF4-FFF2-40B4-BE49-F238E27FC236}">
                  <a16:creationId xmlns:a16="http://schemas.microsoft.com/office/drawing/2014/main" id="{FC442EBD-12B1-4FF9-B1A2-164025679B04}"/>
                </a:ext>
              </a:extLst>
            </p:cNvPr>
            <p:cNvSpPr/>
            <p:nvPr/>
          </p:nvSpPr>
          <p:spPr>
            <a:xfrm>
              <a:off x="5826704" y="4762857"/>
              <a:ext cx="136329" cy="13632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334691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線コネクタ 13">
            <a:extLst>
              <a:ext uri="{FF2B5EF4-FFF2-40B4-BE49-F238E27FC236}">
                <a16:creationId xmlns:a16="http://schemas.microsoft.com/office/drawing/2014/main" id="{E0002DD6-06ED-43E5-A333-8D42F94CA3DF}"/>
              </a:ext>
            </a:extLst>
          </p:cNvPr>
          <p:cNvCxnSpPr>
            <a:cxnSpLocks/>
          </p:cNvCxnSpPr>
          <p:nvPr/>
        </p:nvCxnSpPr>
        <p:spPr>
          <a:xfrm flipV="1">
            <a:off x="6108210" y="3888593"/>
            <a:ext cx="0" cy="1710597"/>
          </a:xfrm>
          <a:prstGeom prst="line">
            <a:avLst/>
          </a:prstGeom>
          <a:ln w="2857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コンテンツ プレースホルダー 2">
            <a:extLst>
              <a:ext uri="{FF2B5EF4-FFF2-40B4-BE49-F238E27FC236}">
                <a16:creationId xmlns:a16="http://schemas.microsoft.com/office/drawing/2014/main" id="{0E9D83F4-47C7-44FA-A5EA-C776627FE0D5}"/>
              </a:ext>
            </a:extLst>
          </p:cNvPr>
          <p:cNvSpPr txBox="1">
            <a:spLocks/>
          </p:cNvSpPr>
          <p:nvPr/>
        </p:nvSpPr>
        <p:spPr>
          <a:xfrm>
            <a:off x="626545" y="3328690"/>
            <a:ext cx="8474148" cy="184283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sz="2000" dirty="0">
                <a:solidFill>
                  <a:srgbClr val="FF0000"/>
                </a:solidFill>
              </a:rPr>
              <a:t>①物体の発する光線が通過する点の三次元座標</a:t>
            </a:r>
            <a:endParaRPr lang="en-US" altLang="ja-JP" sz="2000" dirty="0">
              <a:solidFill>
                <a:schemeClr val="tx2"/>
              </a:solidFill>
            </a:endParaRPr>
          </a:p>
          <a:p>
            <a:pPr marL="0" indent="0">
              <a:lnSpc>
                <a:spcPct val="100000"/>
              </a:lnSpc>
              <a:buFont typeface="Arial" panose="020B0604020202020204" pitchFamily="34" charset="0"/>
              <a:buNone/>
            </a:pPr>
            <a:r>
              <a:rPr lang="ja-JP" altLang="en-US" sz="2000" dirty="0">
                <a:solidFill>
                  <a:schemeClr val="accent2"/>
                </a:solidFill>
              </a:rPr>
              <a:t>②光線がその点を通過する方向</a:t>
            </a:r>
            <a:r>
              <a:rPr lang="ja-JP" altLang="en-US" sz="2000" dirty="0"/>
              <a:t>　</a:t>
            </a:r>
            <a:endParaRPr lang="en-US" altLang="ja-JP" sz="2000" dirty="0">
              <a:solidFill>
                <a:schemeClr val="tx2"/>
              </a:solidFill>
            </a:endParaRPr>
          </a:p>
          <a:p>
            <a:pPr marL="0" indent="0">
              <a:lnSpc>
                <a:spcPct val="100000"/>
              </a:lnSpc>
              <a:buFont typeface="Arial" panose="020B0604020202020204" pitchFamily="34" charset="0"/>
              <a:buNone/>
            </a:pPr>
            <a:r>
              <a:rPr lang="ja-JP" altLang="en-US" sz="2000" dirty="0">
                <a:solidFill>
                  <a:schemeClr val="accent4"/>
                </a:solidFill>
              </a:rPr>
              <a:t>③通過する光線の波長</a:t>
            </a:r>
            <a:r>
              <a:rPr lang="ja-JP" altLang="en-US" sz="2000" dirty="0"/>
              <a:t>　　　　　</a:t>
            </a:r>
            <a:endParaRPr lang="en-US" altLang="ja-JP" sz="2000" dirty="0">
              <a:solidFill>
                <a:schemeClr val="tx2"/>
              </a:solidFill>
            </a:endParaRPr>
          </a:p>
          <a:p>
            <a:pPr marL="0" indent="0">
              <a:lnSpc>
                <a:spcPct val="100000"/>
              </a:lnSpc>
              <a:buFont typeface="Arial" panose="020B0604020202020204" pitchFamily="34" charset="0"/>
              <a:buNone/>
            </a:pPr>
            <a:r>
              <a:rPr lang="ja-JP" altLang="en-US" sz="2000" dirty="0">
                <a:solidFill>
                  <a:schemeClr val="accent6"/>
                </a:solidFill>
              </a:rPr>
              <a:t>④光線が通過する時刻　</a:t>
            </a:r>
            <a:r>
              <a:rPr lang="ja-JP" altLang="en-US" sz="2000" dirty="0"/>
              <a:t>　　　</a:t>
            </a:r>
            <a:r>
              <a:rPr lang="ja-JP" altLang="en-US" sz="2000" dirty="0">
                <a:solidFill>
                  <a:schemeClr val="tx2"/>
                </a:solidFill>
              </a:rPr>
              <a:t>　</a:t>
            </a:r>
            <a:endParaRPr lang="en-US" altLang="ja-JP" sz="2000" dirty="0">
              <a:solidFill>
                <a:schemeClr val="tx2"/>
              </a:solidFill>
            </a:endParaRPr>
          </a:p>
          <a:p>
            <a:pPr marL="0" indent="0">
              <a:buFont typeface="Arial" panose="020B0604020202020204" pitchFamily="34" charset="0"/>
              <a:buNone/>
            </a:pPr>
            <a:endParaRPr lang="en-US" altLang="ja-JP" sz="2000" dirty="0"/>
          </a:p>
        </p:txBody>
      </p:sp>
      <p:cxnSp>
        <p:nvCxnSpPr>
          <p:cNvPr id="19" name="直線コネクタ 18">
            <a:extLst>
              <a:ext uri="{FF2B5EF4-FFF2-40B4-BE49-F238E27FC236}">
                <a16:creationId xmlns:a16="http://schemas.microsoft.com/office/drawing/2014/main" id="{7FEAD7EE-A5D7-4223-925A-1862DA6A39C9}"/>
              </a:ext>
            </a:extLst>
          </p:cNvPr>
          <p:cNvCxnSpPr/>
          <p:nvPr/>
        </p:nvCxnSpPr>
        <p:spPr>
          <a:xfrm flipV="1">
            <a:off x="5137390" y="4411829"/>
            <a:ext cx="1952523" cy="476350"/>
          </a:xfrm>
          <a:prstGeom prst="line">
            <a:avLst/>
          </a:prstGeom>
          <a:ln w="2857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D7BD4840-4207-4B5C-BFF6-7701398A2C94}"/>
              </a:ext>
            </a:extLst>
          </p:cNvPr>
          <p:cNvCxnSpPr/>
          <p:nvPr/>
        </p:nvCxnSpPr>
        <p:spPr>
          <a:xfrm>
            <a:off x="5914957" y="3897764"/>
            <a:ext cx="382140" cy="1590192"/>
          </a:xfrm>
          <a:prstGeom prst="line">
            <a:avLst/>
          </a:prstGeom>
          <a:ln w="2857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8B304A31-33DC-429E-9C50-C19FB43EC115}"/>
              </a:ext>
            </a:extLst>
          </p:cNvPr>
          <p:cNvCxnSpPr>
            <a:cxnSpLocks/>
            <a:stCxn id="43" idx="1"/>
            <a:endCxn id="52" idx="0"/>
          </p:cNvCxnSpPr>
          <p:nvPr/>
        </p:nvCxnSpPr>
        <p:spPr>
          <a:xfrm flipH="1">
            <a:off x="4454986" y="3510152"/>
            <a:ext cx="3362472" cy="225908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7" name="コンテンツ プレースホルダー 2">
            <a:extLst>
              <a:ext uri="{FF2B5EF4-FFF2-40B4-BE49-F238E27FC236}">
                <a16:creationId xmlns:a16="http://schemas.microsoft.com/office/drawing/2014/main" id="{E7AC91DB-A8B0-406A-A4EE-4D7269171F63}"/>
              </a:ext>
            </a:extLst>
          </p:cNvPr>
          <p:cNvSpPr txBox="1">
            <a:spLocks/>
          </p:cNvSpPr>
          <p:nvPr/>
        </p:nvSpPr>
        <p:spPr>
          <a:xfrm>
            <a:off x="381000" y="1250407"/>
            <a:ext cx="8369299" cy="24579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プレノプティック関数</a:t>
            </a:r>
            <a:endParaRPr lang="en-US" altLang="ja-JP" sz="2400" b="1" dirty="0">
              <a:solidFill>
                <a:schemeClr val="tx2"/>
              </a:solidFill>
            </a:endParaRPr>
          </a:p>
          <a:p>
            <a:pPr>
              <a:lnSpc>
                <a:spcPct val="100000"/>
              </a:lnSpc>
            </a:pPr>
            <a:r>
              <a:rPr lang="ja-JP" altLang="en-US" sz="2000" dirty="0">
                <a:solidFill>
                  <a:schemeClr val="tx2"/>
                </a:solidFill>
              </a:rPr>
              <a:t>三次元空間全体の光線状況を表す関数</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sp>
        <p:nvSpPr>
          <p:cNvPr id="6" name="正方形/長方形 5">
            <a:extLst>
              <a:ext uri="{FF2B5EF4-FFF2-40B4-BE49-F238E27FC236}">
                <a16:creationId xmlns:a16="http://schemas.microsoft.com/office/drawing/2014/main" id="{362C618D-84EB-444E-BD72-21E1D6F61A00}"/>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a:t>
            </a:r>
            <a:r>
              <a:rPr kumimoji="1" lang="en-US" altLang="ja-JP" sz="2800" b="1" dirty="0"/>
              <a:t>(</a:t>
            </a:r>
            <a:r>
              <a:rPr kumimoji="1" lang="ja-JP" altLang="en-US" sz="2800" b="1" dirty="0"/>
              <a:t>光線空間</a:t>
            </a:r>
            <a:r>
              <a:rPr kumimoji="1" lang="en-US" altLang="ja-JP" sz="2800" b="1" dirty="0"/>
              <a:t>) </a:t>
            </a:r>
            <a:r>
              <a:rPr kumimoji="1" lang="ja-JP" altLang="en-US" sz="2800" b="1" dirty="0"/>
              <a:t>の記述</a:t>
            </a:r>
            <a:endParaRPr kumimoji="1" lang="ja-JP" altLang="en-US" sz="2400" b="1" dirty="0"/>
          </a:p>
        </p:txBody>
      </p:sp>
      <p:sp>
        <p:nvSpPr>
          <p:cNvPr id="8" name="正方形/長方形 7">
            <a:extLst>
              <a:ext uri="{FF2B5EF4-FFF2-40B4-BE49-F238E27FC236}">
                <a16:creationId xmlns:a16="http://schemas.microsoft.com/office/drawing/2014/main" id="{D8255A13-521C-42C2-A95C-F5DA547595A2}"/>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5B9D73F9-5047-4E1F-83EA-1526B6ACA188}"/>
              </a:ext>
            </a:extLst>
          </p:cNvPr>
          <p:cNvGrpSpPr/>
          <p:nvPr/>
        </p:nvGrpSpPr>
        <p:grpSpPr>
          <a:xfrm>
            <a:off x="924337" y="2150631"/>
            <a:ext cx="6624084" cy="941070"/>
            <a:chOff x="1169581" y="1684635"/>
            <a:chExt cx="6624084" cy="941070"/>
          </a:xfrm>
        </p:grpSpPr>
        <p:sp>
          <p:nvSpPr>
            <p:cNvPr id="4" name="コンテンツ プレースホルダー 2">
              <a:extLst>
                <a:ext uri="{FF2B5EF4-FFF2-40B4-BE49-F238E27FC236}">
                  <a16:creationId xmlns:a16="http://schemas.microsoft.com/office/drawing/2014/main" id="{B2B323B2-BB08-4C2B-A793-F9992E0C1675}"/>
                </a:ext>
              </a:extLst>
            </p:cNvPr>
            <p:cNvSpPr txBox="1">
              <a:spLocks/>
            </p:cNvSpPr>
            <p:nvPr/>
          </p:nvSpPr>
          <p:spPr>
            <a:xfrm>
              <a:off x="1169581" y="2048372"/>
              <a:ext cx="6624084" cy="57733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None/>
              </a:pPr>
              <a:r>
                <a:rPr lang="en-US" altLang="ja-JP" sz="2800" b="1" i="1" spc="300" dirty="0">
                  <a:latin typeface="Times New Roman" panose="02020603050405020304" pitchFamily="18" charset="0"/>
                  <a:cs typeface="Times New Roman" panose="02020603050405020304" pitchFamily="18" charset="0"/>
                </a:rPr>
                <a:t>I = P( X, Y, Z, θ, Φ, λ,</a:t>
              </a:r>
              <a:r>
                <a:rPr lang="ja-JP" altLang="en-US" sz="2800" b="1" i="1" spc="300" dirty="0">
                  <a:latin typeface="Times New Roman" panose="02020603050405020304" pitchFamily="18" charset="0"/>
                  <a:cs typeface="Times New Roman" panose="02020603050405020304" pitchFamily="18" charset="0"/>
                </a:rPr>
                <a:t> </a:t>
              </a:r>
              <a:r>
                <a:rPr lang="en-US" altLang="ja-JP" sz="2800" b="1" i="1" spc="300" dirty="0">
                  <a:latin typeface="Times New Roman" panose="02020603050405020304" pitchFamily="18" charset="0"/>
                  <a:cs typeface="Times New Roman" panose="02020603050405020304" pitchFamily="18" charset="0"/>
                </a:rPr>
                <a:t>t )</a:t>
              </a:r>
              <a:endParaRPr lang="ja-JP" altLang="en-US" sz="2800" b="1" i="1" spc="300" dirty="0">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pPr>
              <a:endParaRPr lang="en-US" altLang="ja-JP" sz="2800" dirty="0"/>
            </a:p>
          </p:txBody>
        </p:sp>
        <p:sp>
          <p:nvSpPr>
            <p:cNvPr id="25" name="テキスト ボックス 24">
              <a:extLst>
                <a:ext uri="{FF2B5EF4-FFF2-40B4-BE49-F238E27FC236}">
                  <a16:creationId xmlns:a16="http://schemas.microsoft.com/office/drawing/2014/main" id="{A3E08772-8C92-40AC-B5BB-92602C430C14}"/>
                </a:ext>
              </a:extLst>
            </p:cNvPr>
            <p:cNvSpPr txBox="1"/>
            <p:nvPr/>
          </p:nvSpPr>
          <p:spPr>
            <a:xfrm>
              <a:off x="3693872" y="1684635"/>
              <a:ext cx="671291" cy="369332"/>
            </a:xfrm>
            <a:prstGeom prst="rect">
              <a:avLst/>
            </a:prstGeom>
            <a:noFill/>
          </p:spPr>
          <p:txBody>
            <a:bodyPr wrap="square" rtlCol="0">
              <a:spAutoFit/>
            </a:bodyPr>
            <a:lstStyle/>
            <a:p>
              <a:pPr algn="ctr"/>
              <a:r>
                <a:rPr kumimoji="1" lang="ja-JP" altLang="en-US" b="1" dirty="0">
                  <a:solidFill>
                    <a:srgbClr val="FF0000"/>
                  </a:solidFill>
                </a:rPr>
                <a:t>①</a:t>
              </a:r>
            </a:p>
          </p:txBody>
        </p:sp>
        <p:sp>
          <p:nvSpPr>
            <p:cNvPr id="24" name="正方形/長方形 23">
              <a:extLst>
                <a:ext uri="{FF2B5EF4-FFF2-40B4-BE49-F238E27FC236}">
                  <a16:creationId xmlns:a16="http://schemas.microsoft.com/office/drawing/2014/main" id="{C356F0D6-5129-4354-916E-E623C78CD7C4}"/>
                </a:ext>
              </a:extLst>
            </p:cNvPr>
            <p:cNvSpPr/>
            <p:nvPr/>
          </p:nvSpPr>
          <p:spPr>
            <a:xfrm>
              <a:off x="6323577" y="2048372"/>
              <a:ext cx="332513" cy="47666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FE069F8B-ADFB-441D-9E7B-68003F533C48}"/>
                </a:ext>
              </a:extLst>
            </p:cNvPr>
            <p:cNvSpPr/>
            <p:nvPr/>
          </p:nvSpPr>
          <p:spPr>
            <a:xfrm>
              <a:off x="5868262" y="2048372"/>
              <a:ext cx="332513" cy="47666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E3896D85-DF5D-4C80-9EC3-58E7C11B3308}"/>
                </a:ext>
              </a:extLst>
            </p:cNvPr>
            <p:cNvSpPr/>
            <p:nvPr/>
          </p:nvSpPr>
          <p:spPr>
            <a:xfrm>
              <a:off x="4863619" y="2048372"/>
              <a:ext cx="874949" cy="47666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8A110F7E-3A00-477C-8BA4-E8B851B116F6}"/>
                </a:ext>
              </a:extLst>
            </p:cNvPr>
            <p:cNvSpPr/>
            <p:nvPr/>
          </p:nvSpPr>
          <p:spPr>
            <a:xfrm>
              <a:off x="3333750" y="2048372"/>
              <a:ext cx="1400175" cy="4766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65FC411-7636-4032-A2D8-4A4986FB68EF}"/>
                </a:ext>
              </a:extLst>
            </p:cNvPr>
            <p:cNvSpPr txBox="1"/>
            <p:nvPr/>
          </p:nvSpPr>
          <p:spPr>
            <a:xfrm>
              <a:off x="4974280" y="1684635"/>
              <a:ext cx="671291" cy="369332"/>
            </a:xfrm>
            <a:prstGeom prst="rect">
              <a:avLst/>
            </a:prstGeom>
            <a:noFill/>
          </p:spPr>
          <p:txBody>
            <a:bodyPr wrap="square" rtlCol="0">
              <a:spAutoFit/>
            </a:bodyPr>
            <a:lstStyle/>
            <a:p>
              <a:pPr algn="ctr"/>
              <a:r>
                <a:rPr lang="ja-JP" altLang="en-US" b="1" dirty="0">
                  <a:solidFill>
                    <a:schemeClr val="accent2"/>
                  </a:solidFill>
                </a:rPr>
                <a:t>②</a:t>
              </a:r>
              <a:endParaRPr kumimoji="1" lang="ja-JP" altLang="en-US" b="1" dirty="0">
                <a:solidFill>
                  <a:schemeClr val="accent2"/>
                </a:solidFill>
              </a:endParaRPr>
            </a:p>
          </p:txBody>
        </p:sp>
        <p:sp>
          <p:nvSpPr>
            <p:cNvPr id="27" name="テキスト ボックス 26">
              <a:extLst>
                <a:ext uri="{FF2B5EF4-FFF2-40B4-BE49-F238E27FC236}">
                  <a16:creationId xmlns:a16="http://schemas.microsoft.com/office/drawing/2014/main" id="{E8901698-3D71-44BF-8DDF-E9F3DF0ECE8D}"/>
                </a:ext>
              </a:extLst>
            </p:cNvPr>
            <p:cNvSpPr txBox="1"/>
            <p:nvPr/>
          </p:nvSpPr>
          <p:spPr>
            <a:xfrm>
              <a:off x="5697287" y="1684635"/>
              <a:ext cx="671291" cy="369332"/>
            </a:xfrm>
            <a:prstGeom prst="rect">
              <a:avLst/>
            </a:prstGeom>
            <a:noFill/>
          </p:spPr>
          <p:txBody>
            <a:bodyPr wrap="square" rtlCol="0">
              <a:spAutoFit/>
            </a:bodyPr>
            <a:lstStyle/>
            <a:p>
              <a:pPr algn="ctr"/>
              <a:r>
                <a:rPr lang="ja-JP" altLang="en-US" b="1" dirty="0">
                  <a:solidFill>
                    <a:schemeClr val="accent4"/>
                  </a:solidFill>
                </a:rPr>
                <a:t>③</a:t>
              </a:r>
              <a:endParaRPr kumimoji="1" lang="ja-JP" altLang="en-US" b="1" dirty="0">
                <a:solidFill>
                  <a:schemeClr val="accent4"/>
                </a:solidFill>
              </a:endParaRPr>
            </a:p>
          </p:txBody>
        </p:sp>
        <p:sp>
          <p:nvSpPr>
            <p:cNvPr id="28" name="テキスト ボックス 27">
              <a:extLst>
                <a:ext uri="{FF2B5EF4-FFF2-40B4-BE49-F238E27FC236}">
                  <a16:creationId xmlns:a16="http://schemas.microsoft.com/office/drawing/2014/main" id="{596E0BAC-8FB4-402E-857A-662FF118E342}"/>
                </a:ext>
              </a:extLst>
            </p:cNvPr>
            <p:cNvSpPr txBox="1"/>
            <p:nvPr/>
          </p:nvSpPr>
          <p:spPr>
            <a:xfrm>
              <a:off x="6154187" y="1684635"/>
              <a:ext cx="671291" cy="369332"/>
            </a:xfrm>
            <a:prstGeom prst="rect">
              <a:avLst/>
            </a:prstGeom>
            <a:noFill/>
          </p:spPr>
          <p:txBody>
            <a:bodyPr wrap="square" rtlCol="0">
              <a:spAutoFit/>
            </a:bodyPr>
            <a:lstStyle/>
            <a:p>
              <a:pPr algn="ctr"/>
              <a:r>
                <a:rPr lang="ja-JP" altLang="en-US" b="1" dirty="0">
                  <a:solidFill>
                    <a:schemeClr val="accent6"/>
                  </a:solidFill>
                </a:rPr>
                <a:t>④</a:t>
              </a:r>
              <a:endParaRPr kumimoji="1" lang="ja-JP" altLang="en-US" b="1" dirty="0">
                <a:solidFill>
                  <a:schemeClr val="accent6"/>
                </a:solidFill>
              </a:endParaRPr>
            </a:p>
          </p:txBody>
        </p:sp>
      </p:grpSp>
      <p:sp>
        <p:nvSpPr>
          <p:cNvPr id="35" name="正方形/長方形 34">
            <a:extLst>
              <a:ext uri="{FF2B5EF4-FFF2-40B4-BE49-F238E27FC236}">
                <a16:creationId xmlns:a16="http://schemas.microsoft.com/office/drawing/2014/main" id="{AF77D6D5-F4E0-411B-A03C-10323B642A1B}"/>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EX</a:t>
            </a:r>
            <a:endParaRPr kumimoji="1" lang="ja-JP" altLang="en-US" sz="2800" b="1" dirty="0">
              <a:solidFill>
                <a:schemeClr val="bg1"/>
              </a:solidFill>
            </a:endParaRPr>
          </a:p>
        </p:txBody>
      </p:sp>
      <p:sp>
        <p:nvSpPr>
          <p:cNvPr id="36" name="正方形/長方形 35">
            <a:extLst>
              <a:ext uri="{FF2B5EF4-FFF2-40B4-BE49-F238E27FC236}">
                <a16:creationId xmlns:a16="http://schemas.microsoft.com/office/drawing/2014/main" id="{A08F3D4E-8DDF-4234-B3B3-75976519E5EE}"/>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a:extLst>
              <a:ext uri="{FF2B5EF4-FFF2-40B4-BE49-F238E27FC236}">
                <a16:creationId xmlns:a16="http://schemas.microsoft.com/office/drawing/2014/main" id="{564592F2-7498-4994-8E39-2DF6A449E8C5}"/>
              </a:ext>
            </a:extLst>
          </p:cNvPr>
          <p:cNvGrpSpPr/>
          <p:nvPr/>
        </p:nvGrpSpPr>
        <p:grpSpPr>
          <a:xfrm>
            <a:off x="7231195" y="3245871"/>
            <a:ext cx="1166811" cy="2268506"/>
            <a:chOff x="1896269" y="2605304"/>
            <a:chExt cx="1166811" cy="2268506"/>
          </a:xfrm>
        </p:grpSpPr>
        <p:sp>
          <p:nvSpPr>
            <p:cNvPr id="30" name="楕円 29">
              <a:extLst>
                <a:ext uri="{FF2B5EF4-FFF2-40B4-BE49-F238E27FC236}">
                  <a16:creationId xmlns:a16="http://schemas.microsoft.com/office/drawing/2014/main" id="{6B60D5B9-6D72-453D-90A9-FE17E1FB1405}"/>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柱 37">
              <a:extLst>
                <a:ext uri="{FF2B5EF4-FFF2-40B4-BE49-F238E27FC236}">
                  <a16:creationId xmlns:a16="http://schemas.microsoft.com/office/drawing/2014/main" id="{58F0E626-1C12-47D9-978D-B941433CA3DD}"/>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FFB0F835-8F8C-46CB-AD36-4C2876C64543}"/>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0" name="グループ化 39">
              <a:extLst>
                <a:ext uri="{FF2B5EF4-FFF2-40B4-BE49-F238E27FC236}">
                  <a16:creationId xmlns:a16="http://schemas.microsoft.com/office/drawing/2014/main" id="{B6E8D80D-4487-4551-B6A7-B97C5D75EFE5}"/>
                </a:ext>
              </a:extLst>
            </p:cNvPr>
            <p:cNvGrpSpPr/>
            <p:nvPr/>
          </p:nvGrpSpPr>
          <p:grpSpPr>
            <a:xfrm>
              <a:off x="2348223" y="2605304"/>
              <a:ext cx="268617" cy="1060233"/>
              <a:chOff x="2348223" y="2605304"/>
              <a:chExt cx="268617" cy="1060233"/>
            </a:xfrm>
          </p:grpSpPr>
          <p:sp>
            <p:nvSpPr>
              <p:cNvPr id="41" name="円柱 40">
                <a:extLst>
                  <a:ext uri="{FF2B5EF4-FFF2-40B4-BE49-F238E27FC236}">
                    <a16:creationId xmlns:a16="http://schemas.microsoft.com/office/drawing/2014/main" id="{18FC2534-BEF4-471D-A045-5CB31D93D2BA}"/>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8DC98712-A425-4169-B409-43FE35F79644}"/>
                  </a:ext>
                </a:extLst>
              </p:cNvPr>
              <p:cNvCxnSpPr>
                <a:endCxn id="41"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3" name="雲 42">
                <a:extLst>
                  <a:ext uri="{FF2B5EF4-FFF2-40B4-BE49-F238E27FC236}">
                    <a16:creationId xmlns:a16="http://schemas.microsoft.com/office/drawing/2014/main" id="{3A81ED23-4139-4F25-BEE7-83B2181253B4}"/>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涙形 43">
                <a:extLst>
                  <a:ext uri="{FF2B5EF4-FFF2-40B4-BE49-F238E27FC236}">
                    <a16:creationId xmlns:a16="http://schemas.microsoft.com/office/drawing/2014/main" id="{0E56FADC-99A5-4B32-A8D0-8A31EEBA0781}"/>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涙形 44">
                <a:extLst>
                  <a:ext uri="{FF2B5EF4-FFF2-40B4-BE49-F238E27FC236}">
                    <a16:creationId xmlns:a16="http://schemas.microsoft.com/office/drawing/2014/main" id="{1828FE3A-D819-4070-9D11-4D31CA3F4790}"/>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8B33BF3A-AEA5-454F-8B9D-E8E0B93206C6}"/>
                  </a:ext>
                </a:extLst>
              </p:cNvPr>
              <p:cNvCxnSpPr>
                <a:stCxn id="44" idx="7"/>
                <a:endCxn id="44"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47" name="直線コネクタ 46">
                <a:extLst>
                  <a:ext uri="{FF2B5EF4-FFF2-40B4-BE49-F238E27FC236}">
                    <a16:creationId xmlns:a16="http://schemas.microsoft.com/office/drawing/2014/main" id="{B13B8479-045D-4886-994E-79A5EA443893}"/>
                  </a:ext>
                </a:extLst>
              </p:cNvPr>
              <p:cNvCxnSpPr>
                <a:cxnSpLocks/>
                <a:stCxn id="45" idx="3"/>
                <a:endCxn id="45"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48" name="楕円 47">
                <a:extLst>
                  <a:ext uri="{FF2B5EF4-FFF2-40B4-BE49-F238E27FC236}">
                    <a16:creationId xmlns:a16="http://schemas.microsoft.com/office/drawing/2014/main" id="{761E60BA-508A-4622-A91A-3550970AE3AC}"/>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9" name="稲妻 48">
            <a:extLst>
              <a:ext uri="{FF2B5EF4-FFF2-40B4-BE49-F238E27FC236}">
                <a16:creationId xmlns:a16="http://schemas.microsoft.com/office/drawing/2014/main" id="{4A6E45E5-2073-4BC2-ACEA-8FBF7FD18900}"/>
              </a:ext>
            </a:extLst>
          </p:cNvPr>
          <p:cNvSpPr/>
          <p:nvPr/>
        </p:nvSpPr>
        <p:spPr>
          <a:xfrm>
            <a:off x="3564103" y="4888179"/>
            <a:ext cx="657224" cy="711011"/>
          </a:xfrm>
          <a:prstGeom prst="lightningBolt">
            <a:avLst/>
          </a:prstGeom>
          <a:solidFill>
            <a:srgbClr val="92D050"/>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0" name="グループ化 49">
            <a:extLst>
              <a:ext uri="{FF2B5EF4-FFF2-40B4-BE49-F238E27FC236}">
                <a16:creationId xmlns:a16="http://schemas.microsoft.com/office/drawing/2014/main" id="{C5F210BB-037C-46F7-9A65-05BDF5E8ABC8}"/>
              </a:ext>
            </a:extLst>
          </p:cNvPr>
          <p:cNvGrpSpPr/>
          <p:nvPr/>
        </p:nvGrpSpPr>
        <p:grpSpPr>
          <a:xfrm>
            <a:off x="3564103" y="5670379"/>
            <a:ext cx="1573287" cy="932766"/>
            <a:chOff x="666045" y="5398835"/>
            <a:chExt cx="1573287" cy="932766"/>
          </a:xfrm>
        </p:grpSpPr>
        <p:sp>
          <p:nvSpPr>
            <p:cNvPr id="51" name="楕円 50">
              <a:extLst>
                <a:ext uri="{FF2B5EF4-FFF2-40B4-BE49-F238E27FC236}">
                  <a16:creationId xmlns:a16="http://schemas.microsoft.com/office/drawing/2014/main" id="{96155533-A25F-414F-A5F5-19F4831ED1E9}"/>
                </a:ext>
              </a:extLst>
            </p:cNvPr>
            <p:cNvSpPr/>
            <p:nvPr/>
          </p:nvSpPr>
          <p:spPr>
            <a:xfrm rot="17951142">
              <a:off x="1359435" y="5382236"/>
              <a:ext cx="461707" cy="494906"/>
            </a:xfrm>
            <a:prstGeom prst="ellipse">
              <a:avLst/>
            </a:prstGeom>
            <a:solidFill>
              <a:schemeClr val="bg2">
                <a:lumMod val="75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直方体 51">
              <a:extLst>
                <a:ext uri="{FF2B5EF4-FFF2-40B4-BE49-F238E27FC236}">
                  <a16:creationId xmlns:a16="http://schemas.microsoft.com/office/drawing/2014/main" id="{08F93E96-4E1F-47D0-811D-BCEAF527B5D5}"/>
                </a:ext>
              </a:extLst>
            </p:cNvPr>
            <p:cNvSpPr/>
            <p:nvPr/>
          </p:nvSpPr>
          <p:spPr>
            <a:xfrm>
              <a:off x="666045" y="5497688"/>
              <a:ext cx="1573287" cy="833913"/>
            </a:xfrm>
            <a:prstGeom prst="cube">
              <a:avLst/>
            </a:prstGeom>
            <a:solidFill>
              <a:schemeClr val="bg2">
                <a:lumMod val="50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E9F9BC33-1C80-4D0E-8838-F87F32E8E635}"/>
                </a:ext>
              </a:extLst>
            </p:cNvPr>
            <p:cNvSpPr/>
            <p:nvPr/>
          </p:nvSpPr>
          <p:spPr>
            <a:xfrm>
              <a:off x="767644" y="5858933"/>
              <a:ext cx="711200" cy="372534"/>
            </a:xfrm>
            <a:prstGeom prst="rect">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4" name="グループ化 53">
              <a:extLst>
                <a:ext uri="{FF2B5EF4-FFF2-40B4-BE49-F238E27FC236}">
                  <a16:creationId xmlns:a16="http://schemas.microsoft.com/office/drawing/2014/main" id="{7C8D85DB-4928-42B1-92FB-617B87181485}"/>
                </a:ext>
              </a:extLst>
            </p:cNvPr>
            <p:cNvGrpSpPr>
              <a:grpSpLocks noChangeAspect="1"/>
            </p:cNvGrpSpPr>
            <p:nvPr/>
          </p:nvGrpSpPr>
          <p:grpSpPr>
            <a:xfrm>
              <a:off x="1049176" y="5901200"/>
              <a:ext cx="148135" cy="288000"/>
              <a:chOff x="4410869" y="2605304"/>
              <a:chExt cx="1166811" cy="2268506"/>
            </a:xfrm>
          </p:grpSpPr>
          <p:sp>
            <p:nvSpPr>
              <p:cNvPr id="55" name="楕円 54">
                <a:extLst>
                  <a:ext uri="{FF2B5EF4-FFF2-40B4-BE49-F238E27FC236}">
                    <a16:creationId xmlns:a16="http://schemas.microsoft.com/office/drawing/2014/main" id="{A2062D39-EEB8-4F2B-998D-E33DE4962235}"/>
                  </a:ext>
                </a:extLst>
              </p:cNvPr>
              <p:cNvSpPr/>
              <p:nvPr/>
            </p:nvSpPr>
            <p:spPr>
              <a:xfrm>
                <a:off x="46656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柱 55">
                <a:extLst>
                  <a:ext uri="{FF2B5EF4-FFF2-40B4-BE49-F238E27FC236}">
                    <a16:creationId xmlns:a16="http://schemas.microsoft.com/office/drawing/2014/main" id="{66E67093-D7B0-4C3B-8FB5-B1F0BC18C7BE}"/>
                  </a:ext>
                </a:extLst>
              </p:cNvPr>
              <p:cNvSpPr/>
              <p:nvPr/>
            </p:nvSpPr>
            <p:spPr>
              <a:xfrm>
                <a:off x="49411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CCC11978-57ED-423B-A8CC-35C3089558B7}"/>
                  </a:ext>
                </a:extLst>
              </p:cNvPr>
              <p:cNvSpPr/>
              <p:nvPr/>
            </p:nvSpPr>
            <p:spPr>
              <a:xfrm>
                <a:off x="44108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8" name="グループ化 57">
                <a:extLst>
                  <a:ext uri="{FF2B5EF4-FFF2-40B4-BE49-F238E27FC236}">
                    <a16:creationId xmlns:a16="http://schemas.microsoft.com/office/drawing/2014/main" id="{738DF02D-67F8-4A9B-91AC-69583AB4E78A}"/>
                  </a:ext>
                </a:extLst>
              </p:cNvPr>
              <p:cNvGrpSpPr/>
              <p:nvPr/>
            </p:nvGrpSpPr>
            <p:grpSpPr>
              <a:xfrm>
                <a:off x="4862823" y="2605304"/>
                <a:ext cx="268617" cy="1060233"/>
                <a:chOff x="2348223" y="2605304"/>
                <a:chExt cx="268617" cy="1060233"/>
              </a:xfrm>
            </p:grpSpPr>
            <p:sp>
              <p:nvSpPr>
                <p:cNvPr id="59" name="円柱 58">
                  <a:extLst>
                    <a:ext uri="{FF2B5EF4-FFF2-40B4-BE49-F238E27FC236}">
                      <a16:creationId xmlns:a16="http://schemas.microsoft.com/office/drawing/2014/main" id="{265DBAF3-7F8D-40FE-8664-C6ECA2212FA1}"/>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C28DDC41-8705-446D-9E88-0A01B4C36D50}"/>
                    </a:ext>
                  </a:extLst>
                </p:cNvPr>
                <p:cNvCxnSpPr>
                  <a:endCxn id="59"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61" name="雲 60">
                  <a:extLst>
                    <a:ext uri="{FF2B5EF4-FFF2-40B4-BE49-F238E27FC236}">
                      <a16:creationId xmlns:a16="http://schemas.microsoft.com/office/drawing/2014/main" id="{2323EF59-2B72-4940-8E0A-68FAADC262D4}"/>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涙形 61">
                  <a:extLst>
                    <a:ext uri="{FF2B5EF4-FFF2-40B4-BE49-F238E27FC236}">
                      <a16:creationId xmlns:a16="http://schemas.microsoft.com/office/drawing/2014/main" id="{C2AFD77C-6949-476F-BB76-894F5F05E86C}"/>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涙形 62">
                  <a:extLst>
                    <a:ext uri="{FF2B5EF4-FFF2-40B4-BE49-F238E27FC236}">
                      <a16:creationId xmlns:a16="http://schemas.microsoft.com/office/drawing/2014/main" id="{9842F421-F2E6-48FC-89CB-617B7B0EE334}"/>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4" name="直線コネクタ 63">
                  <a:extLst>
                    <a:ext uri="{FF2B5EF4-FFF2-40B4-BE49-F238E27FC236}">
                      <a16:creationId xmlns:a16="http://schemas.microsoft.com/office/drawing/2014/main" id="{96D8BBBD-F444-47E0-AB26-8D2E26299E7E}"/>
                    </a:ext>
                  </a:extLst>
                </p:cNvPr>
                <p:cNvCxnSpPr>
                  <a:stCxn id="62" idx="7"/>
                  <a:endCxn id="62"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65" name="直線コネクタ 64">
                  <a:extLst>
                    <a:ext uri="{FF2B5EF4-FFF2-40B4-BE49-F238E27FC236}">
                      <a16:creationId xmlns:a16="http://schemas.microsoft.com/office/drawing/2014/main" id="{98756DEA-1543-4EB1-8690-2B51D9520A0C}"/>
                    </a:ext>
                  </a:extLst>
                </p:cNvPr>
                <p:cNvCxnSpPr>
                  <a:cxnSpLocks/>
                  <a:stCxn id="63" idx="3"/>
                  <a:endCxn id="63"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66" name="楕円 65">
                  <a:extLst>
                    <a:ext uri="{FF2B5EF4-FFF2-40B4-BE49-F238E27FC236}">
                      <a16:creationId xmlns:a16="http://schemas.microsoft.com/office/drawing/2014/main" id="{531CE1C0-948B-449C-9482-26E1329DFC3A}"/>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7" name="楕円 6">
            <a:extLst>
              <a:ext uri="{FF2B5EF4-FFF2-40B4-BE49-F238E27FC236}">
                <a16:creationId xmlns:a16="http://schemas.microsoft.com/office/drawing/2014/main" id="{C736E88A-828D-46B0-BF1A-9DE7A2406463}"/>
              </a:ext>
            </a:extLst>
          </p:cNvPr>
          <p:cNvSpPr/>
          <p:nvPr/>
        </p:nvSpPr>
        <p:spPr>
          <a:xfrm>
            <a:off x="6055042" y="4586524"/>
            <a:ext cx="106336" cy="1063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コンテンツ プレースホルダー 2">
            <a:extLst>
              <a:ext uri="{FF2B5EF4-FFF2-40B4-BE49-F238E27FC236}">
                <a16:creationId xmlns:a16="http://schemas.microsoft.com/office/drawing/2014/main" id="{6FAC053B-A2E9-4B4E-B4E6-934B212C6E75}"/>
              </a:ext>
            </a:extLst>
          </p:cNvPr>
          <p:cNvSpPr txBox="1">
            <a:spLocks/>
          </p:cNvSpPr>
          <p:nvPr/>
        </p:nvSpPr>
        <p:spPr>
          <a:xfrm>
            <a:off x="4795964" y="4255557"/>
            <a:ext cx="1356674"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1800" b="1" dirty="0">
                <a:solidFill>
                  <a:srgbClr val="FF0000"/>
                </a:solidFill>
              </a:rPr>
              <a:t>(</a:t>
            </a:r>
            <a:r>
              <a:rPr lang="en-US" altLang="ja-JP" sz="1800" b="1" i="1" dirty="0">
                <a:solidFill>
                  <a:srgbClr val="FF0000"/>
                </a:solidFill>
                <a:latin typeface="Times New Roman" panose="02020603050405020304" pitchFamily="18" charset="0"/>
                <a:cs typeface="Times New Roman" panose="02020603050405020304" pitchFamily="18" charset="0"/>
              </a:rPr>
              <a:t>X,</a:t>
            </a:r>
            <a:r>
              <a:rPr lang="ja-JP" altLang="en-US" sz="1800" b="1" i="1" dirty="0">
                <a:solidFill>
                  <a:srgbClr val="FF0000"/>
                </a:solidFill>
                <a:latin typeface="Times New Roman" panose="02020603050405020304" pitchFamily="18" charset="0"/>
                <a:cs typeface="Times New Roman" panose="02020603050405020304" pitchFamily="18" charset="0"/>
              </a:rPr>
              <a:t> </a:t>
            </a:r>
            <a:r>
              <a:rPr lang="en-US" altLang="ja-JP" sz="1800" b="1" i="1" dirty="0">
                <a:solidFill>
                  <a:srgbClr val="FF0000"/>
                </a:solidFill>
                <a:latin typeface="Times New Roman" panose="02020603050405020304" pitchFamily="18" charset="0"/>
                <a:cs typeface="Times New Roman" panose="02020603050405020304" pitchFamily="18" charset="0"/>
              </a:rPr>
              <a:t>Y,</a:t>
            </a:r>
            <a:r>
              <a:rPr lang="ja-JP" altLang="en-US" sz="1800" b="1" i="1" dirty="0">
                <a:solidFill>
                  <a:srgbClr val="FF0000"/>
                </a:solidFill>
                <a:latin typeface="Times New Roman" panose="02020603050405020304" pitchFamily="18" charset="0"/>
                <a:cs typeface="Times New Roman" panose="02020603050405020304" pitchFamily="18" charset="0"/>
              </a:rPr>
              <a:t> </a:t>
            </a:r>
            <a:r>
              <a:rPr lang="en-US" altLang="ja-JP" sz="1800" b="1" i="1" dirty="0">
                <a:solidFill>
                  <a:srgbClr val="FF0000"/>
                </a:solidFill>
                <a:latin typeface="Times New Roman" panose="02020603050405020304" pitchFamily="18" charset="0"/>
                <a:cs typeface="Times New Roman" panose="02020603050405020304" pitchFamily="18" charset="0"/>
              </a:rPr>
              <a:t>Z</a:t>
            </a:r>
            <a:r>
              <a:rPr lang="en-US" altLang="ja-JP" sz="1800" b="1" dirty="0">
                <a:solidFill>
                  <a:srgbClr val="FF0000"/>
                </a:solidFill>
              </a:rPr>
              <a:t>)</a:t>
            </a:r>
          </a:p>
        </p:txBody>
      </p:sp>
      <p:sp>
        <p:nvSpPr>
          <p:cNvPr id="73" name="円弧 72">
            <a:extLst>
              <a:ext uri="{FF2B5EF4-FFF2-40B4-BE49-F238E27FC236}">
                <a16:creationId xmlns:a16="http://schemas.microsoft.com/office/drawing/2014/main" id="{0540E6DD-6153-4DED-9085-EEC175738FD9}"/>
              </a:ext>
            </a:extLst>
          </p:cNvPr>
          <p:cNvSpPr/>
          <p:nvPr/>
        </p:nvSpPr>
        <p:spPr>
          <a:xfrm>
            <a:off x="5851055" y="4360762"/>
            <a:ext cx="514065" cy="514065"/>
          </a:xfrm>
          <a:prstGeom prst="arc">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円弧 73">
            <a:extLst>
              <a:ext uri="{FF2B5EF4-FFF2-40B4-BE49-F238E27FC236}">
                <a16:creationId xmlns:a16="http://schemas.microsoft.com/office/drawing/2014/main" id="{3A45B8FB-F96C-43D9-AAFF-556853449742}"/>
              </a:ext>
            </a:extLst>
          </p:cNvPr>
          <p:cNvSpPr/>
          <p:nvPr/>
        </p:nvSpPr>
        <p:spPr>
          <a:xfrm>
            <a:off x="6446818" y="4355662"/>
            <a:ext cx="309714" cy="309714"/>
          </a:xfrm>
          <a:prstGeom prst="arc">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コンテンツ プレースホルダー 2">
            <a:extLst>
              <a:ext uri="{FF2B5EF4-FFF2-40B4-BE49-F238E27FC236}">
                <a16:creationId xmlns:a16="http://schemas.microsoft.com/office/drawing/2014/main" id="{D9937DE9-F098-463A-9074-C020B08CACAE}"/>
              </a:ext>
            </a:extLst>
          </p:cNvPr>
          <p:cNvSpPr txBox="1">
            <a:spLocks/>
          </p:cNvSpPr>
          <p:nvPr/>
        </p:nvSpPr>
        <p:spPr>
          <a:xfrm>
            <a:off x="5671364" y="3988721"/>
            <a:ext cx="1356674"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400" b="1" i="1" dirty="0">
                <a:solidFill>
                  <a:schemeClr val="accent2"/>
                </a:solidFill>
                <a:latin typeface="Times New Roman" panose="02020603050405020304" pitchFamily="18" charset="0"/>
                <a:cs typeface="Times New Roman" panose="02020603050405020304" pitchFamily="18" charset="0"/>
              </a:rPr>
              <a:t>θ</a:t>
            </a:r>
          </a:p>
        </p:txBody>
      </p:sp>
      <p:sp>
        <p:nvSpPr>
          <p:cNvPr id="76" name="コンテンツ プレースホルダー 2">
            <a:extLst>
              <a:ext uri="{FF2B5EF4-FFF2-40B4-BE49-F238E27FC236}">
                <a16:creationId xmlns:a16="http://schemas.microsoft.com/office/drawing/2014/main" id="{D9211B61-57BA-4B4D-836C-ED88FDCCDCD7}"/>
              </a:ext>
            </a:extLst>
          </p:cNvPr>
          <p:cNvSpPr txBox="1">
            <a:spLocks/>
          </p:cNvSpPr>
          <p:nvPr/>
        </p:nvSpPr>
        <p:spPr>
          <a:xfrm>
            <a:off x="6215873" y="4505490"/>
            <a:ext cx="1356674"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400" b="1" i="1" dirty="0">
                <a:solidFill>
                  <a:schemeClr val="accent2"/>
                </a:solidFill>
                <a:latin typeface="Times New Roman" panose="02020603050405020304" pitchFamily="18" charset="0"/>
                <a:cs typeface="Times New Roman" panose="02020603050405020304" pitchFamily="18" charset="0"/>
              </a:rPr>
              <a:t>Φ</a:t>
            </a:r>
          </a:p>
        </p:txBody>
      </p:sp>
      <p:sp>
        <p:nvSpPr>
          <p:cNvPr id="77" name="コンテンツ プレースホルダー 2">
            <a:extLst>
              <a:ext uri="{FF2B5EF4-FFF2-40B4-BE49-F238E27FC236}">
                <a16:creationId xmlns:a16="http://schemas.microsoft.com/office/drawing/2014/main" id="{0211D603-B390-4B17-BB57-B3FE109A550D}"/>
              </a:ext>
            </a:extLst>
          </p:cNvPr>
          <p:cNvSpPr txBox="1">
            <a:spLocks/>
          </p:cNvSpPr>
          <p:nvPr/>
        </p:nvSpPr>
        <p:spPr>
          <a:xfrm>
            <a:off x="1900443" y="6307346"/>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カメラ</a:t>
            </a:r>
            <a:endParaRPr lang="en-US" altLang="ja-JP" sz="1800" b="1" dirty="0">
              <a:solidFill>
                <a:schemeClr val="tx2"/>
              </a:solidFill>
            </a:endParaRPr>
          </a:p>
        </p:txBody>
      </p:sp>
      <p:sp>
        <p:nvSpPr>
          <p:cNvPr id="78" name="コンテンツ プレースホルダー 2">
            <a:extLst>
              <a:ext uri="{FF2B5EF4-FFF2-40B4-BE49-F238E27FC236}">
                <a16:creationId xmlns:a16="http://schemas.microsoft.com/office/drawing/2014/main" id="{2DA7350A-C9BA-4511-9332-E22A14EF2069}"/>
              </a:ext>
            </a:extLst>
          </p:cNvPr>
          <p:cNvSpPr txBox="1">
            <a:spLocks/>
          </p:cNvSpPr>
          <p:nvPr/>
        </p:nvSpPr>
        <p:spPr>
          <a:xfrm>
            <a:off x="6883743" y="5749394"/>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物体</a:t>
            </a:r>
            <a:endParaRPr lang="en-US" altLang="ja-JP" sz="1800" b="1" dirty="0">
              <a:solidFill>
                <a:schemeClr val="tx2"/>
              </a:solidFill>
            </a:endParaRPr>
          </a:p>
        </p:txBody>
      </p:sp>
      <p:sp>
        <p:nvSpPr>
          <p:cNvPr id="79" name="コンテンツ プレースホルダー 2">
            <a:extLst>
              <a:ext uri="{FF2B5EF4-FFF2-40B4-BE49-F238E27FC236}">
                <a16:creationId xmlns:a16="http://schemas.microsoft.com/office/drawing/2014/main" id="{D731D990-C985-4D8F-80FC-34C3B28D3582}"/>
              </a:ext>
            </a:extLst>
          </p:cNvPr>
          <p:cNvSpPr txBox="1">
            <a:spLocks/>
          </p:cNvSpPr>
          <p:nvPr/>
        </p:nvSpPr>
        <p:spPr>
          <a:xfrm>
            <a:off x="4549954" y="3998498"/>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rgbClr val="FF0000"/>
                </a:solidFill>
              </a:rPr>
              <a:t>①</a:t>
            </a:r>
            <a:endParaRPr lang="en-US" altLang="ja-JP" sz="1600" b="1" dirty="0">
              <a:solidFill>
                <a:srgbClr val="FF0000"/>
              </a:solidFill>
            </a:endParaRPr>
          </a:p>
        </p:txBody>
      </p:sp>
      <p:sp>
        <p:nvSpPr>
          <p:cNvPr id="80" name="コンテンツ プレースホルダー 2">
            <a:extLst>
              <a:ext uri="{FF2B5EF4-FFF2-40B4-BE49-F238E27FC236}">
                <a16:creationId xmlns:a16="http://schemas.microsoft.com/office/drawing/2014/main" id="{24AF1679-DD33-41F3-98CD-24BCA0ABFB95}"/>
              </a:ext>
            </a:extLst>
          </p:cNvPr>
          <p:cNvSpPr txBox="1">
            <a:spLocks/>
          </p:cNvSpPr>
          <p:nvPr/>
        </p:nvSpPr>
        <p:spPr>
          <a:xfrm>
            <a:off x="5675640" y="3759746"/>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accent2"/>
                </a:solidFill>
              </a:rPr>
              <a:t>②</a:t>
            </a:r>
            <a:endParaRPr lang="en-US" altLang="ja-JP" sz="1600" b="1" dirty="0">
              <a:solidFill>
                <a:schemeClr val="accent2"/>
              </a:solidFill>
            </a:endParaRPr>
          </a:p>
        </p:txBody>
      </p:sp>
      <p:sp>
        <p:nvSpPr>
          <p:cNvPr id="81" name="コンテンツ プレースホルダー 2">
            <a:extLst>
              <a:ext uri="{FF2B5EF4-FFF2-40B4-BE49-F238E27FC236}">
                <a16:creationId xmlns:a16="http://schemas.microsoft.com/office/drawing/2014/main" id="{A5C3C3F5-F017-4D24-8E67-B97967450A13}"/>
              </a:ext>
            </a:extLst>
          </p:cNvPr>
          <p:cNvSpPr txBox="1">
            <a:spLocks/>
          </p:cNvSpPr>
          <p:nvPr/>
        </p:nvSpPr>
        <p:spPr>
          <a:xfrm>
            <a:off x="4404282" y="5390764"/>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accent4"/>
                </a:solidFill>
              </a:rPr>
              <a:t>③</a:t>
            </a:r>
            <a:endParaRPr lang="en-US" altLang="ja-JP" sz="1600" b="1" dirty="0">
              <a:solidFill>
                <a:schemeClr val="accent4"/>
              </a:solidFill>
            </a:endParaRPr>
          </a:p>
        </p:txBody>
      </p:sp>
      <p:sp>
        <p:nvSpPr>
          <p:cNvPr id="82" name="コンテンツ プレースホルダー 2">
            <a:extLst>
              <a:ext uri="{FF2B5EF4-FFF2-40B4-BE49-F238E27FC236}">
                <a16:creationId xmlns:a16="http://schemas.microsoft.com/office/drawing/2014/main" id="{CBAB6157-2A14-4EBF-B6C4-06FC593AB1F0}"/>
              </a:ext>
            </a:extLst>
          </p:cNvPr>
          <p:cNvSpPr txBox="1">
            <a:spLocks/>
          </p:cNvSpPr>
          <p:nvPr/>
        </p:nvSpPr>
        <p:spPr>
          <a:xfrm>
            <a:off x="2179132" y="5177866"/>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rgbClr val="92D050"/>
                </a:solidFill>
              </a:rPr>
              <a:t>④</a:t>
            </a:r>
            <a:endParaRPr lang="en-US" altLang="ja-JP" sz="1600" b="1" dirty="0">
              <a:solidFill>
                <a:srgbClr val="92D050"/>
              </a:solidFill>
            </a:endParaRPr>
          </a:p>
        </p:txBody>
      </p:sp>
      <p:sp>
        <p:nvSpPr>
          <p:cNvPr id="83" name="コンテンツ プレースホルダー 2">
            <a:extLst>
              <a:ext uri="{FF2B5EF4-FFF2-40B4-BE49-F238E27FC236}">
                <a16:creationId xmlns:a16="http://schemas.microsoft.com/office/drawing/2014/main" id="{8097B47F-F887-41E6-9521-5081F2388B4B}"/>
              </a:ext>
            </a:extLst>
          </p:cNvPr>
          <p:cNvSpPr txBox="1">
            <a:spLocks/>
          </p:cNvSpPr>
          <p:nvPr/>
        </p:nvSpPr>
        <p:spPr>
          <a:xfrm>
            <a:off x="5012648" y="5327797"/>
            <a:ext cx="1356674"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400" b="1" i="1" dirty="0">
                <a:solidFill>
                  <a:schemeClr val="accent4"/>
                </a:solidFill>
                <a:latin typeface="Times New Roman" panose="02020603050405020304" pitchFamily="18" charset="0"/>
                <a:cs typeface="Times New Roman" panose="02020603050405020304" pitchFamily="18" charset="0"/>
              </a:rPr>
              <a:t>λ</a:t>
            </a:r>
          </a:p>
        </p:txBody>
      </p:sp>
      <p:sp>
        <p:nvSpPr>
          <p:cNvPr id="84" name="コンテンツ プレースホルダー 2">
            <a:extLst>
              <a:ext uri="{FF2B5EF4-FFF2-40B4-BE49-F238E27FC236}">
                <a16:creationId xmlns:a16="http://schemas.microsoft.com/office/drawing/2014/main" id="{CFD1556D-326D-4A49-96CA-9D24CFE5FF2E}"/>
              </a:ext>
            </a:extLst>
          </p:cNvPr>
          <p:cNvSpPr txBox="1">
            <a:spLocks/>
          </p:cNvSpPr>
          <p:nvPr/>
        </p:nvSpPr>
        <p:spPr>
          <a:xfrm>
            <a:off x="2758721" y="5100733"/>
            <a:ext cx="1356674"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400" b="1" i="1" dirty="0">
                <a:solidFill>
                  <a:srgbClr val="92D050"/>
                </a:solidFill>
                <a:latin typeface="Times New Roman" panose="02020603050405020304" pitchFamily="18" charset="0"/>
                <a:cs typeface="Times New Roman" panose="02020603050405020304" pitchFamily="18" charset="0"/>
              </a:rPr>
              <a:t>t</a:t>
            </a:r>
          </a:p>
        </p:txBody>
      </p:sp>
    </p:spTree>
    <p:extLst>
      <p:ext uri="{BB962C8B-B14F-4D97-AF65-F5344CB8AC3E}">
        <p14:creationId xmlns:p14="http://schemas.microsoft.com/office/powerpoint/2010/main" val="968499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コンテンツ プレースホルダー 2">
            <a:extLst>
              <a:ext uri="{FF2B5EF4-FFF2-40B4-BE49-F238E27FC236}">
                <a16:creationId xmlns:a16="http://schemas.microsoft.com/office/drawing/2014/main" id="{992D8B5B-C055-4DAB-B0AD-196DBA2C03F4}"/>
              </a:ext>
            </a:extLst>
          </p:cNvPr>
          <p:cNvSpPr>
            <a:spLocks noGrp="1"/>
          </p:cNvSpPr>
          <p:nvPr>
            <p:ph idx="1"/>
          </p:nvPr>
        </p:nvSpPr>
        <p:spPr>
          <a:xfrm>
            <a:off x="381000" y="1250408"/>
            <a:ext cx="8369299" cy="4312002"/>
          </a:xfrm>
        </p:spPr>
        <p:txBody>
          <a:bodyPr>
            <a:normAutofit/>
          </a:bodyPr>
          <a:lstStyle/>
          <a:p>
            <a:pPr>
              <a:buFont typeface="Wingdings" panose="05000000000000000000" pitchFamily="2" charset="2"/>
              <a:buChar char="n"/>
            </a:pPr>
            <a:r>
              <a:rPr kumimoji="1" lang="ja-JP" altLang="en-US" sz="2400" b="1" dirty="0">
                <a:solidFill>
                  <a:schemeClr val="tx2"/>
                </a:solidFill>
              </a:rPr>
              <a:t>概要</a:t>
            </a:r>
            <a:endParaRPr kumimoji="1" lang="en-US" altLang="ja-JP" sz="2400" b="1" dirty="0">
              <a:solidFill>
                <a:schemeClr val="tx2"/>
              </a:solidFill>
            </a:endParaRPr>
          </a:p>
          <a:p>
            <a:pPr>
              <a:lnSpc>
                <a:spcPct val="100000"/>
              </a:lnSpc>
            </a:pPr>
            <a:r>
              <a:rPr lang="ja-JP" altLang="en-US" sz="2000" dirty="0">
                <a:solidFill>
                  <a:schemeClr val="tx2"/>
                </a:solidFill>
              </a:rPr>
              <a:t>歴史：</a:t>
            </a:r>
            <a:r>
              <a:rPr lang="en-US" altLang="ja-JP" sz="2000" dirty="0">
                <a:solidFill>
                  <a:schemeClr val="tx2"/>
                </a:solidFill>
              </a:rPr>
              <a:t>1990</a:t>
            </a:r>
            <a:r>
              <a:rPr lang="ja-JP" altLang="en-US" sz="2000" dirty="0">
                <a:solidFill>
                  <a:schemeClr val="tx2"/>
                </a:solidFill>
              </a:rPr>
              <a:t>年代に出現、この数十年で急速に発展してきた分野</a:t>
            </a:r>
            <a:endParaRPr lang="en-US" altLang="ja-JP" sz="2000" dirty="0">
              <a:solidFill>
                <a:schemeClr val="tx2"/>
              </a:solidFill>
            </a:endParaRPr>
          </a:p>
          <a:p>
            <a:pPr>
              <a:lnSpc>
                <a:spcPct val="100000"/>
              </a:lnSpc>
            </a:pPr>
            <a:r>
              <a:rPr lang="ja-JP" altLang="en-US" sz="2000" dirty="0">
                <a:solidFill>
                  <a:schemeClr val="tx2"/>
                </a:solidFill>
              </a:rPr>
              <a:t>目的：従来の写真技術の制限をなくし、これまでのカメラからは得</a:t>
            </a:r>
            <a:endParaRPr lang="en-US" altLang="ja-JP" sz="2000" dirty="0">
              <a:solidFill>
                <a:schemeClr val="tx2"/>
              </a:solidFill>
            </a:endParaRPr>
          </a:p>
          <a:p>
            <a:pPr marL="0" indent="0">
              <a:lnSpc>
                <a:spcPct val="100000"/>
              </a:lnSpc>
              <a:buNone/>
            </a:pPr>
            <a:r>
              <a:rPr lang="ja-JP" altLang="en-US" sz="2000" dirty="0">
                <a:solidFill>
                  <a:schemeClr val="tx2"/>
                </a:solidFill>
              </a:rPr>
              <a:t>　　　　 ら</a:t>
            </a:r>
            <a:r>
              <a:rPr lang="ja-JP" altLang="en-US" sz="2000" dirty="0" err="1">
                <a:solidFill>
                  <a:schemeClr val="tx2"/>
                </a:solidFill>
              </a:rPr>
              <a:t>れ</a:t>
            </a:r>
            <a:r>
              <a:rPr lang="ja-JP" altLang="en-US" sz="2000" dirty="0">
                <a:solidFill>
                  <a:schemeClr val="tx2"/>
                </a:solidFill>
              </a:rPr>
              <a:t>なかった視覚情報を取得して画像生成を行う</a:t>
            </a:r>
            <a:endParaRPr lang="en-US" altLang="ja-JP" sz="2000" dirty="0">
              <a:solidFill>
                <a:schemeClr val="tx2"/>
              </a:solidFill>
            </a:endParaRPr>
          </a:p>
          <a:p>
            <a:pPr>
              <a:lnSpc>
                <a:spcPct val="100000"/>
              </a:lnSpc>
            </a:pPr>
            <a:r>
              <a:rPr lang="ja-JP" altLang="en-US" sz="2000" dirty="0">
                <a:solidFill>
                  <a:schemeClr val="tx2"/>
                </a:solidFill>
              </a:rPr>
              <a:t>特徴：</a:t>
            </a:r>
            <a:r>
              <a:rPr lang="ja-JP" altLang="en-US" sz="2000" b="1" dirty="0">
                <a:solidFill>
                  <a:schemeClr val="tx2"/>
                </a:solidFill>
              </a:rPr>
              <a:t>一回の撮影</a:t>
            </a:r>
            <a:r>
              <a:rPr lang="ja-JP" altLang="en-US" sz="2000" dirty="0">
                <a:solidFill>
                  <a:schemeClr val="tx2"/>
                </a:solidFill>
              </a:rPr>
              <a:t>で複数の画像を生成することが可能</a:t>
            </a:r>
            <a:endParaRPr lang="en-US" altLang="ja-JP" sz="2000" dirty="0">
              <a:solidFill>
                <a:schemeClr val="tx2"/>
              </a:solidFill>
            </a:endParaRPr>
          </a:p>
          <a:p>
            <a:pPr marL="0" indent="0">
              <a:lnSpc>
                <a:spcPct val="100000"/>
              </a:lnSpc>
              <a:buNone/>
            </a:pPr>
            <a:r>
              <a:rPr lang="ja-JP" altLang="en-US" sz="2000" b="1" dirty="0">
                <a:solidFill>
                  <a:schemeClr val="tx2"/>
                </a:solidFill>
              </a:rPr>
              <a:t>　　 　　</a:t>
            </a:r>
            <a:r>
              <a:rPr lang="ja-JP" altLang="en-US" sz="2000" dirty="0">
                <a:solidFill>
                  <a:schemeClr val="tx2"/>
                </a:solidFill>
              </a:rPr>
              <a:t>画像処理、コンピュータービジョン、</a:t>
            </a:r>
            <a:r>
              <a:rPr lang="en-US" altLang="ja-JP" sz="2000" dirty="0">
                <a:solidFill>
                  <a:schemeClr val="tx2"/>
                </a:solidFill>
              </a:rPr>
              <a:t>CG</a:t>
            </a:r>
            <a:r>
              <a:rPr lang="ja-JP" altLang="en-US" sz="2000" dirty="0">
                <a:solidFill>
                  <a:schemeClr val="tx2"/>
                </a:solidFill>
              </a:rPr>
              <a:t>分野で注目</a:t>
            </a:r>
            <a:r>
              <a:rPr lang="ja-JP" altLang="en-US" sz="2000" b="1" dirty="0">
                <a:solidFill>
                  <a:schemeClr val="tx2"/>
                </a:solidFill>
              </a:rPr>
              <a:t>　　</a:t>
            </a:r>
            <a:endParaRPr kumimoji="1" lang="en-US" altLang="ja-JP" sz="2000" b="1" dirty="0">
              <a:solidFill>
                <a:schemeClr val="tx2"/>
              </a:solidFill>
            </a:endParaRPr>
          </a:p>
        </p:txBody>
      </p:sp>
      <p:sp>
        <p:nvSpPr>
          <p:cNvPr id="4" name="正方形/長方形 3">
            <a:extLst>
              <a:ext uri="{FF2B5EF4-FFF2-40B4-BE49-F238E27FC236}">
                <a16:creationId xmlns:a16="http://schemas.microsoft.com/office/drawing/2014/main" id="{B1ACA140-3158-4F11-8445-BD36A8F98988}"/>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a:t>
            </a:r>
            <a:r>
              <a:rPr kumimoji="1" lang="ja-JP" altLang="en-US" sz="2800" b="1" dirty="0"/>
              <a:t>コンピューテーショナルフォトグラフィとは？</a:t>
            </a:r>
            <a:endParaRPr kumimoji="1" lang="ja-JP" altLang="en-US" sz="2400" b="1" dirty="0"/>
          </a:p>
        </p:txBody>
      </p:sp>
      <p:sp>
        <p:nvSpPr>
          <p:cNvPr id="8" name="正方形/長方形 7">
            <a:extLst>
              <a:ext uri="{FF2B5EF4-FFF2-40B4-BE49-F238E27FC236}">
                <a16:creationId xmlns:a16="http://schemas.microsoft.com/office/drawing/2014/main" id="{24C53B6F-CEB2-40A8-9A90-5444903FBD5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80620D59-F721-480B-BBDE-14DF3ACFD13A}"/>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2</a:t>
            </a:r>
            <a:endParaRPr kumimoji="1" lang="ja-JP" altLang="en-US" sz="2800" b="1" dirty="0">
              <a:solidFill>
                <a:schemeClr val="bg1"/>
              </a:solidFill>
            </a:endParaRPr>
          </a:p>
        </p:txBody>
      </p:sp>
      <p:sp>
        <p:nvSpPr>
          <p:cNvPr id="29" name="正方形/長方形 28">
            <a:extLst>
              <a:ext uri="{FF2B5EF4-FFF2-40B4-BE49-F238E27FC236}">
                <a16:creationId xmlns:a16="http://schemas.microsoft.com/office/drawing/2014/main" id="{9575B028-32D3-4C92-952A-7C6CD064FDBE}"/>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descr="運動競技, スポーツ, 建物, 写真 が含まれている画像&#10;&#10;非常に高い精度で生成された説明">
            <a:extLst>
              <a:ext uri="{FF2B5EF4-FFF2-40B4-BE49-F238E27FC236}">
                <a16:creationId xmlns:a16="http://schemas.microsoft.com/office/drawing/2014/main" id="{F2E4BD2F-EA4F-41D1-A52E-15CE9BD1C4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3766" y="4399282"/>
            <a:ext cx="3066927" cy="2326256"/>
          </a:xfrm>
          <a:prstGeom prst="rect">
            <a:avLst/>
          </a:prstGeom>
        </p:spPr>
      </p:pic>
      <p:pic>
        <p:nvPicPr>
          <p:cNvPr id="20" name="図 19" descr="室内, 猫, 並べられている, 眠っている が含まれている画像&#10;&#10;非常に高い精度で生成された説明">
            <a:extLst>
              <a:ext uri="{FF2B5EF4-FFF2-40B4-BE49-F238E27FC236}">
                <a16:creationId xmlns:a16="http://schemas.microsoft.com/office/drawing/2014/main" id="{936338FF-F85B-49EF-8A2D-D73632BA9A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6320" y="5562410"/>
            <a:ext cx="1467612" cy="978408"/>
          </a:xfrm>
          <a:prstGeom prst="rect">
            <a:avLst/>
          </a:prstGeom>
        </p:spPr>
      </p:pic>
      <p:sp>
        <p:nvSpPr>
          <p:cNvPr id="21" name="コンテンツ プレースホルダー 2">
            <a:extLst>
              <a:ext uri="{FF2B5EF4-FFF2-40B4-BE49-F238E27FC236}">
                <a16:creationId xmlns:a16="http://schemas.microsoft.com/office/drawing/2014/main" id="{442C5404-799A-42EE-A68D-A3B6F1A32AC1}"/>
              </a:ext>
            </a:extLst>
          </p:cNvPr>
          <p:cNvSpPr txBox="1">
            <a:spLocks/>
          </p:cNvSpPr>
          <p:nvPr/>
        </p:nvSpPr>
        <p:spPr>
          <a:xfrm>
            <a:off x="1173766" y="3930990"/>
            <a:ext cx="3066926"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多視点画像</a:t>
            </a:r>
            <a:endParaRPr lang="en-US" altLang="ja-JP" sz="1800" b="1" dirty="0">
              <a:solidFill>
                <a:schemeClr val="tx2"/>
              </a:solidFill>
            </a:endParaRPr>
          </a:p>
        </p:txBody>
      </p:sp>
      <p:sp>
        <p:nvSpPr>
          <p:cNvPr id="23" name="コンテンツ プレースホルダー 2">
            <a:extLst>
              <a:ext uri="{FF2B5EF4-FFF2-40B4-BE49-F238E27FC236}">
                <a16:creationId xmlns:a16="http://schemas.microsoft.com/office/drawing/2014/main" id="{351AFAA1-15BF-4561-9A75-E8497AA0A5CC}"/>
              </a:ext>
            </a:extLst>
          </p:cNvPr>
          <p:cNvSpPr txBox="1">
            <a:spLocks/>
          </p:cNvSpPr>
          <p:nvPr/>
        </p:nvSpPr>
        <p:spPr>
          <a:xfrm>
            <a:off x="4886663" y="3930990"/>
            <a:ext cx="3066926"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全焦点画像</a:t>
            </a:r>
            <a:endParaRPr lang="en-US" altLang="ja-JP" sz="1800" b="1" dirty="0">
              <a:solidFill>
                <a:schemeClr val="tx2"/>
              </a:solidFill>
            </a:endParaRPr>
          </a:p>
        </p:txBody>
      </p:sp>
      <p:pic>
        <p:nvPicPr>
          <p:cNvPr id="24" name="図 23" descr="室内, 食べ物, 座っている, 猫 が含まれている画像&#10;&#10;高い精度で生成された説明">
            <a:extLst>
              <a:ext uri="{FF2B5EF4-FFF2-40B4-BE49-F238E27FC236}">
                <a16:creationId xmlns:a16="http://schemas.microsoft.com/office/drawing/2014/main" id="{A56176C6-5E8D-4681-B553-3AA7009B95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6663" y="4450106"/>
            <a:ext cx="1467612" cy="978408"/>
          </a:xfrm>
          <a:prstGeom prst="rect">
            <a:avLst/>
          </a:prstGeom>
        </p:spPr>
      </p:pic>
      <p:pic>
        <p:nvPicPr>
          <p:cNvPr id="25" name="図 24" descr="猫, 室内, 並べられている, 哺乳動物 が含まれている画像&#10;&#10;非常に高い精度で生成された説明">
            <a:extLst>
              <a:ext uri="{FF2B5EF4-FFF2-40B4-BE49-F238E27FC236}">
                <a16:creationId xmlns:a16="http://schemas.microsoft.com/office/drawing/2014/main" id="{8833B0EE-DA2C-416A-9E37-0DB6CEADDF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5977" y="4440481"/>
            <a:ext cx="1467612" cy="978408"/>
          </a:xfrm>
          <a:prstGeom prst="rect">
            <a:avLst/>
          </a:prstGeom>
        </p:spPr>
      </p:pic>
    </p:spTree>
    <p:extLst>
      <p:ext uri="{BB962C8B-B14F-4D97-AF65-F5344CB8AC3E}">
        <p14:creationId xmlns:p14="http://schemas.microsoft.com/office/powerpoint/2010/main" val="1567991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直線コネクタ 79">
            <a:extLst>
              <a:ext uri="{FF2B5EF4-FFF2-40B4-BE49-F238E27FC236}">
                <a16:creationId xmlns:a16="http://schemas.microsoft.com/office/drawing/2014/main" id="{400AA506-C7C5-471B-A1D2-19E282202AA2}"/>
              </a:ext>
            </a:extLst>
          </p:cNvPr>
          <p:cNvCxnSpPr>
            <a:cxnSpLocks/>
          </p:cNvCxnSpPr>
          <p:nvPr/>
        </p:nvCxnSpPr>
        <p:spPr>
          <a:xfrm flipH="1">
            <a:off x="1331771" y="5488712"/>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14C0F032-090A-4D5D-8BD0-551E482D867C}"/>
              </a:ext>
            </a:extLst>
          </p:cNvPr>
          <p:cNvCxnSpPr>
            <a:cxnSpLocks/>
          </p:cNvCxnSpPr>
          <p:nvPr/>
        </p:nvCxnSpPr>
        <p:spPr>
          <a:xfrm flipH="1">
            <a:off x="1323334" y="5855518"/>
            <a:ext cx="1889855" cy="701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9CD2452B-EEE8-45A3-ABF2-D19C0657D85B}"/>
              </a:ext>
            </a:extLst>
          </p:cNvPr>
          <p:cNvCxnSpPr>
            <a:cxnSpLocks/>
            <a:stCxn id="14" idx="0"/>
            <a:endCxn id="40" idx="7"/>
          </p:cNvCxnSpPr>
          <p:nvPr/>
        </p:nvCxnSpPr>
        <p:spPr>
          <a:xfrm flipH="1">
            <a:off x="1331771" y="4484070"/>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9DF3A8E-FE22-41F9-BD40-E6F4CE093381}"/>
              </a:ext>
            </a:extLst>
          </p:cNvPr>
          <p:cNvCxnSpPr>
            <a:cxnSpLocks/>
          </p:cNvCxnSpPr>
          <p:nvPr/>
        </p:nvCxnSpPr>
        <p:spPr>
          <a:xfrm flipH="1">
            <a:off x="1331771" y="4808809"/>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B1ACA140-3158-4F11-8445-BD36A8F98988}"/>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コンピューテーショナルフォトグラフィとは？</a:t>
            </a:r>
            <a:endParaRPr kumimoji="1" lang="ja-JP" altLang="en-US" sz="2400" b="1" dirty="0"/>
          </a:p>
        </p:txBody>
      </p:sp>
      <p:sp>
        <p:nvSpPr>
          <p:cNvPr id="8" name="正方形/長方形 7">
            <a:extLst>
              <a:ext uri="{FF2B5EF4-FFF2-40B4-BE49-F238E27FC236}">
                <a16:creationId xmlns:a16="http://schemas.microsoft.com/office/drawing/2014/main" id="{24C53B6F-CEB2-40A8-9A90-5444903FBD5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53A5588-7B0C-4AFD-ADC6-F6BEC61915F7}"/>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3</a:t>
            </a:r>
            <a:endParaRPr kumimoji="1" lang="ja-JP" altLang="en-US" sz="2800" b="1" dirty="0">
              <a:solidFill>
                <a:schemeClr val="bg1"/>
              </a:solidFill>
            </a:endParaRPr>
          </a:p>
        </p:txBody>
      </p:sp>
      <p:sp>
        <p:nvSpPr>
          <p:cNvPr id="17" name="正方形/長方形 16">
            <a:extLst>
              <a:ext uri="{FF2B5EF4-FFF2-40B4-BE49-F238E27FC236}">
                <a16:creationId xmlns:a16="http://schemas.microsoft.com/office/drawing/2014/main" id="{B646AAD2-30FF-4D72-A829-714387A13536}"/>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C0D6879F-B1F8-413F-A19B-9E5D0F1AAD42}"/>
              </a:ext>
            </a:extLst>
          </p:cNvPr>
          <p:cNvGrpSpPr/>
          <p:nvPr/>
        </p:nvGrpSpPr>
        <p:grpSpPr>
          <a:xfrm>
            <a:off x="1526947" y="4194757"/>
            <a:ext cx="3372483" cy="1975556"/>
            <a:chOff x="1128889" y="2968977"/>
            <a:chExt cx="3372483" cy="1975556"/>
          </a:xfrm>
        </p:grpSpPr>
        <p:sp>
          <p:nvSpPr>
            <p:cNvPr id="6" name="円弧 5">
              <a:extLst>
                <a:ext uri="{FF2B5EF4-FFF2-40B4-BE49-F238E27FC236}">
                  <a16:creationId xmlns:a16="http://schemas.microsoft.com/office/drawing/2014/main" id="{4724079D-1C1E-4438-B290-514C429F14F7}"/>
                </a:ext>
              </a:extLst>
            </p:cNvPr>
            <p:cNvSpPr/>
            <p:nvPr/>
          </p:nvSpPr>
          <p:spPr>
            <a:xfrm rot="2700000">
              <a:off x="1128889" y="2968978"/>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8C22D917-1061-4281-97F1-9506A7A9BAFB}"/>
                </a:ext>
              </a:extLst>
            </p:cNvPr>
            <p:cNvSpPr/>
            <p:nvPr/>
          </p:nvSpPr>
          <p:spPr>
            <a:xfrm rot="18900000" flipH="1">
              <a:off x="2525817" y="2968977"/>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6" name="コンテンツ プレースホルダー 2">
            <a:extLst>
              <a:ext uri="{FF2B5EF4-FFF2-40B4-BE49-F238E27FC236}">
                <a16:creationId xmlns:a16="http://schemas.microsoft.com/office/drawing/2014/main" id="{B6CA371C-FEA5-4671-8E25-671BAADB957C}"/>
              </a:ext>
            </a:extLst>
          </p:cNvPr>
          <p:cNvSpPr txBox="1">
            <a:spLocks/>
          </p:cNvSpPr>
          <p:nvPr/>
        </p:nvSpPr>
        <p:spPr>
          <a:xfrm>
            <a:off x="2993221" y="6267482"/>
            <a:ext cx="3943350" cy="43733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撮像素子</a:t>
            </a:r>
            <a:r>
              <a:rPr lang="en-US" altLang="ja-JP" sz="1800" b="1" dirty="0">
                <a:solidFill>
                  <a:schemeClr val="tx2"/>
                </a:solidFill>
              </a:rPr>
              <a:t>(</a:t>
            </a:r>
            <a:r>
              <a:rPr lang="ja-JP" altLang="en-US" sz="1800" b="1" dirty="0">
                <a:solidFill>
                  <a:schemeClr val="tx2"/>
                </a:solidFill>
              </a:rPr>
              <a:t>画素</a:t>
            </a:r>
            <a:r>
              <a:rPr lang="en-US" altLang="ja-JP" sz="1800" b="1" dirty="0">
                <a:solidFill>
                  <a:schemeClr val="tx2"/>
                </a:solidFill>
              </a:rPr>
              <a:t>)</a:t>
            </a:r>
          </a:p>
        </p:txBody>
      </p:sp>
      <p:sp>
        <p:nvSpPr>
          <p:cNvPr id="31" name="コンテンツ プレースホルダー 2">
            <a:extLst>
              <a:ext uri="{FF2B5EF4-FFF2-40B4-BE49-F238E27FC236}">
                <a16:creationId xmlns:a16="http://schemas.microsoft.com/office/drawing/2014/main" id="{D0461A88-2B6D-495F-82DE-53DD3646EC84}"/>
              </a:ext>
            </a:extLst>
          </p:cNvPr>
          <p:cNvSpPr txBox="1">
            <a:spLocks/>
          </p:cNvSpPr>
          <p:nvPr/>
        </p:nvSpPr>
        <p:spPr>
          <a:xfrm>
            <a:off x="5319892" y="6277880"/>
            <a:ext cx="4064000" cy="57733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画像処理→画像</a:t>
            </a:r>
            <a:endParaRPr lang="en-US" altLang="ja-JP" sz="1800" b="1" dirty="0">
              <a:solidFill>
                <a:schemeClr val="tx2"/>
              </a:solidFill>
            </a:endParaRPr>
          </a:p>
        </p:txBody>
      </p:sp>
      <p:sp>
        <p:nvSpPr>
          <p:cNvPr id="43" name="コンテンツ プレースホルダー 2">
            <a:extLst>
              <a:ext uri="{FF2B5EF4-FFF2-40B4-BE49-F238E27FC236}">
                <a16:creationId xmlns:a16="http://schemas.microsoft.com/office/drawing/2014/main" id="{ADC853D0-8343-47C7-A93D-2A50D22E6D12}"/>
              </a:ext>
            </a:extLst>
          </p:cNvPr>
          <p:cNvSpPr txBox="1">
            <a:spLocks/>
          </p:cNvSpPr>
          <p:nvPr/>
        </p:nvSpPr>
        <p:spPr>
          <a:xfrm>
            <a:off x="2682370" y="6280217"/>
            <a:ext cx="1103534"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grpSp>
        <p:nvGrpSpPr>
          <p:cNvPr id="51" name="グループ化 50">
            <a:extLst>
              <a:ext uri="{FF2B5EF4-FFF2-40B4-BE49-F238E27FC236}">
                <a16:creationId xmlns:a16="http://schemas.microsoft.com/office/drawing/2014/main" id="{873F3914-25C1-4A48-BBCB-54B6C3A1553B}"/>
              </a:ext>
            </a:extLst>
          </p:cNvPr>
          <p:cNvGrpSpPr/>
          <p:nvPr/>
        </p:nvGrpSpPr>
        <p:grpSpPr>
          <a:xfrm>
            <a:off x="6705509" y="4738699"/>
            <a:ext cx="1269648" cy="952236"/>
            <a:chOff x="7309480" y="2677685"/>
            <a:chExt cx="720000" cy="540000"/>
          </a:xfrm>
        </p:grpSpPr>
        <p:sp>
          <p:nvSpPr>
            <p:cNvPr id="45" name="正方形/長方形 44">
              <a:extLst>
                <a:ext uri="{FF2B5EF4-FFF2-40B4-BE49-F238E27FC236}">
                  <a16:creationId xmlns:a16="http://schemas.microsoft.com/office/drawing/2014/main" id="{5FEE714D-82EC-4E35-9F30-4D269143EE02}"/>
                </a:ext>
              </a:extLst>
            </p:cNvPr>
            <p:cNvSpPr/>
            <p:nvPr/>
          </p:nvSpPr>
          <p:spPr>
            <a:xfrm>
              <a:off x="7309480" y="2677685"/>
              <a:ext cx="720000" cy="54000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2"/>
                </a:solidFill>
              </a:endParaRPr>
            </a:p>
          </p:txBody>
        </p:sp>
        <p:grpSp>
          <p:nvGrpSpPr>
            <p:cNvPr id="46" name="グループ化 45">
              <a:extLst>
                <a:ext uri="{FF2B5EF4-FFF2-40B4-BE49-F238E27FC236}">
                  <a16:creationId xmlns:a16="http://schemas.microsoft.com/office/drawing/2014/main" id="{5FDEEA76-1D35-4372-A432-8012B1F0C544}"/>
                </a:ext>
              </a:extLst>
            </p:cNvPr>
            <p:cNvGrpSpPr>
              <a:grpSpLocks noChangeAspect="1"/>
            </p:cNvGrpSpPr>
            <p:nvPr/>
          </p:nvGrpSpPr>
          <p:grpSpPr>
            <a:xfrm>
              <a:off x="7624867" y="2768616"/>
              <a:ext cx="89225" cy="401152"/>
              <a:chOff x="1242270" y="2856135"/>
              <a:chExt cx="311150" cy="1398919"/>
            </a:xfrm>
          </p:grpSpPr>
          <p:sp>
            <p:nvSpPr>
              <p:cNvPr id="47" name="正方形/長方形 46">
                <a:extLst>
                  <a:ext uri="{FF2B5EF4-FFF2-40B4-BE49-F238E27FC236}">
                    <a16:creationId xmlns:a16="http://schemas.microsoft.com/office/drawing/2014/main" id="{A6C102D4-BCEA-4865-A436-08A30C2DCCB7}"/>
                  </a:ext>
                </a:extLst>
              </p:cNvPr>
              <p:cNvSpPr/>
              <p:nvPr/>
            </p:nvSpPr>
            <p:spPr>
              <a:xfrm>
                <a:off x="1302265" y="3258103"/>
                <a:ext cx="179972" cy="99695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涙形 47">
                <a:extLst>
                  <a:ext uri="{FF2B5EF4-FFF2-40B4-BE49-F238E27FC236}">
                    <a16:creationId xmlns:a16="http://schemas.microsoft.com/office/drawing/2014/main" id="{68D75386-8B3D-417A-B47C-095B68F9D884}"/>
                  </a:ext>
                </a:extLst>
              </p:cNvPr>
              <p:cNvSpPr/>
              <p:nvPr/>
            </p:nvSpPr>
            <p:spPr>
              <a:xfrm rot="18900000">
                <a:off x="1242270" y="2856135"/>
                <a:ext cx="311150" cy="311150"/>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3C67E4CF-8FA9-413F-BC00-D038A154726A}"/>
                  </a:ext>
                </a:extLst>
              </p:cNvPr>
              <p:cNvSpPr/>
              <p:nvPr/>
            </p:nvSpPr>
            <p:spPr>
              <a:xfrm>
                <a:off x="1374987" y="3170577"/>
                <a:ext cx="45719" cy="87525"/>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涙形 49">
                <a:extLst>
                  <a:ext uri="{FF2B5EF4-FFF2-40B4-BE49-F238E27FC236}">
                    <a16:creationId xmlns:a16="http://schemas.microsoft.com/office/drawing/2014/main" id="{05CCC508-8809-40D5-9A55-FFD265BA73AA}"/>
                  </a:ext>
                </a:extLst>
              </p:cNvPr>
              <p:cNvSpPr/>
              <p:nvPr/>
            </p:nvSpPr>
            <p:spPr>
              <a:xfrm rot="18900000">
                <a:off x="1323284" y="3013433"/>
                <a:ext cx="149121" cy="14912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6" name="コンテンツ プレースホルダー 2">
            <a:extLst>
              <a:ext uri="{FF2B5EF4-FFF2-40B4-BE49-F238E27FC236}">
                <a16:creationId xmlns:a16="http://schemas.microsoft.com/office/drawing/2014/main" id="{6CB285B8-1330-4A8E-9FB8-FD6CA36B6D05}"/>
              </a:ext>
            </a:extLst>
          </p:cNvPr>
          <p:cNvSpPr txBox="1">
            <a:spLocks/>
          </p:cNvSpPr>
          <p:nvPr/>
        </p:nvSpPr>
        <p:spPr>
          <a:xfrm>
            <a:off x="381000" y="1250407"/>
            <a:ext cx="8369299" cy="326546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従来の写真技術</a:t>
            </a:r>
            <a:endParaRPr lang="en-US" altLang="ja-JP" sz="2400" b="1" dirty="0">
              <a:solidFill>
                <a:schemeClr val="tx2"/>
              </a:solidFill>
            </a:endParaRPr>
          </a:p>
          <a:p>
            <a:pPr>
              <a:lnSpc>
                <a:spcPct val="100000"/>
              </a:lnSpc>
            </a:pPr>
            <a:r>
              <a:rPr lang="ja-JP" altLang="en-US" sz="2000" dirty="0">
                <a:solidFill>
                  <a:schemeClr val="tx2"/>
                </a:solidFill>
              </a:rPr>
              <a:t>使われるカメラ：</a:t>
            </a:r>
            <a:r>
              <a:rPr lang="en-US" altLang="ja-JP" sz="2000" dirty="0">
                <a:solidFill>
                  <a:schemeClr val="tx2"/>
                </a:solidFill>
              </a:rPr>
              <a:t>(</a:t>
            </a:r>
            <a:r>
              <a:rPr lang="ja-JP" altLang="en-US" sz="2000" dirty="0">
                <a:solidFill>
                  <a:schemeClr val="tx2"/>
                </a:solidFill>
              </a:rPr>
              <a:t>フィルムカメラ、</a:t>
            </a:r>
            <a:r>
              <a:rPr lang="en-US" altLang="ja-JP" sz="2000" dirty="0">
                <a:solidFill>
                  <a:schemeClr val="tx2"/>
                </a:solidFill>
              </a:rPr>
              <a:t>) </a:t>
            </a:r>
            <a:r>
              <a:rPr lang="ja-JP" altLang="en-US" sz="2000" dirty="0">
                <a:solidFill>
                  <a:schemeClr val="tx2"/>
                </a:solidFill>
              </a:rPr>
              <a:t>デジタルカメラ</a:t>
            </a:r>
            <a:endParaRPr lang="en-US" altLang="ja-JP" sz="2000" dirty="0">
              <a:solidFill>
                <a:schemeClr val="tx2"/>
              </a:solidFill>
            </a:endParaRPr>
          </a:p>
          <a:p>
            <a:r>
              <a:rPr lang="ja-JP" altLang="en-US" sz="2000" dirty="0">
                <a:solidFill>
                  <a:schemeClr val="tx2"/>
                </a:solidFill>
              </a:rPr>
              <a:t>画像取得までの流れ</a:t>
            </a:r>
            <a:endParaRPr lang="en-US" altLang="ja-JP" sz="2000" dirty="0">
              <a:solidFill>
                <a:schemeClr val="tx2"/>
              </a:solidFill>
            </a:endParaRPr>
          </a:p>
          <a:p>
            <a:pPr marL="0" indent="0">
              <a:buNone/>
            </a:pPr>
            <a:r>
              <a:rPr lang="ja-JP" altLang="en-US" sz="2000" dirty="0">
                <a:solidFill>
                  <a:schemeClr val="tx2"/>
                </a:solidFill>
              </a:rPr>
              <a:t>　・光情報の取得：物体→レンズ→撮像素子</a:t>
            </a:r>
            <a:r>
              <a:rPr lang="en-US" altLang="ja-JP" sz="2000" dirty="0">
                <a:solidFill>
                  <a:schemeClr val="tx2"/>
                </a:solidFill>
              </a:rPr>
              <a:t>(</a:t>
            </a:r>
            <a:r>
              <a:rPr lang="ja-JP" altLang="en-US" sz="2000" dirty="0">
                <a:solidFill>
                  <a:schemeClr val="tx2"/>
                </a:solidFill>
              </a:rPr>
              <a:t>画素</a:t>
            </a:r>
            <a:r>
              <a:rPr lang="en-US" altLang="ja-JP" sz="2000" dirty="0">
                <a:solidFill>
                  <a:schemeClr val="tx2"/>
                </a:solidFill>
              </a:rPr>
              <a:t>)</a:t>
            </a:r>
          </a:p>
          <a:p>
            <a:pPr marL="0" indent="0">
              <a:buNone/>
            </a:pPr>
            <a:r>
              <a:rPr lang="ja-JP" altLang="en-US" sz="2000" dirty="0">
                <a:solidFill>
                  <a:schemeClr val="tx2"/>
                </a:solidFill>
              </a:rPr>
              <a:t>　・画像の取得：撮像素子に映った像を高精度に記録</a:t>
            </a:r>
            <a:r>
              <a:rPr lang="ja-JP" altLang="en-US" sz="2000" b="1" dirty="0">
                <a:solidFill>
                  <a:schemeClr val="tx2"/>
                </a:solidFill>
              </a:rPr>
              <a:t>　</a:t>
            </a:r>
            <a:endParaRPr lang="en-US" altLang="ja-JP" sz="2000" b="1" dirty="0">
              <a:solidFill>
                <a:schemeClr val="tx2"/>
              </a:solidFill>
            </a:endParaRPr>
          </a:p>
        </p:txBody>
      </p:sp>
      <p:grpSp>
        <p:nvGrpSpPr>
          <p:cNvPr id="39" name="グループ化 38">
            <a:extLst>
              <a:ext uri="{FF2B5EF4-FFF2-40B4-BE49-F238E27FC236}">
                <a16:creationId xmlns:a16="http://schemas.microsoft.com/office/drawing/2014/main" id="{9BD4358D-6A61-4FEE-9262-76C149A30319}"/>
              </a:ext>
            </a:extLst>
          </p:cNvPr>
          <p:cNvGrpSpPr/>
          <p:nvPr/>
        </p:nvGrpSpPr>
        <p:grpSpPr>
          <a:xfrm>
            <a:off x="4788048" y="4465721"/>
            <a:ext cx="237276" cy="1430344"/>
            <a:chOff x="6810585" y="2721795"/>
            <a:chExt cx="158045" cy="1656372"/>
          </a:xfrm>
        </p:grpSpPr>
        <p:sp>
          <p:nvSpPr>
            <p:cNvPr id="52" name="正方形/長方形 51">
              <a:extLst>
                <a:ext uri="{FF2B5EF4-FFF2-40B4-BE49-F238E27FC236}">
                  <a16:creationId xmlns:a16="http://schemas.microsoft.com/office/drawing/2014/main" id="{14298AEC-3C36-4D2E-AE0C-A470D9FEDE1E}"/>
                </a:ext>
              </a:extLst>
            </p:cNvPr>
            <p:cNvSpPr/>
            <p:nvPr/>
          </p:nvSpPr>
          <p:spPr>
            <a:xfrm>
              <a:off x="6810585" y="272179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8B0226FD-2631-44A0-9BC0-341EDB13BDCB}"/>
                </a:ext>
              </a:extLst>
            </p:cNvPr>
            <p:cNvSpPr/>
            <p:nvPr/>
          </p:nvSpPr>
          <p:spPr>
            <a:xfrm>
              <a:off x="6810585" y="280222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1B64A736-004F-44AF-9FD1-593FE72FC3EF}"/>
                </a:ext>
              </a:extLst>
            </p:cNvPr>
            <p:cNvSpPr/>
            <p:nvPr/>
          </p:nvSpPr>
          <p:spPr>
            <a:xfrm>
              <a:off x="6810585" y="288078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E9FC6716-AD9D-47B7-8893-3C547101BB49}"/>
                </a:ext>
              </a:extLst>
            </p:cNvPr>
            <p:cNvSpPr/>
            <p:nvPr/>
          </p:nvSpPr>
          <p:spPr>
            <a:xfrm>
              <a:off x="6810585" y="295934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2363C4D6-2A3F-4735-ADB8-F63A94F4910F}"/>
                </a:ext>
              </a:extLst>
            </p:cNvPr>
            <p:cNvSpPr/>
            <p:nvPr/>
          </p:nvSpPr>
          <p:spPr>
            <a:xfrm>
              <a:off x="6810585" y="303789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a:extLst>
                <a:ext uri="{FF2B5EF4-FFF2-40B4-BE49-F238E27FC236}">
                  <a16:creationId xmlns:a16="http://schemas.microsoft.com/office/drawing/2014/main" id="{173F0F76-DE58-4C56-8995-7D2AD613BAE2}"/>
                </a:ext>
              </a:extLst>
            </p:cNvPr>
            <p:cNvSpPr/>
            <p:nvPr/>
          </p:nvSpPr>
          <p:spPr>
            <a:xfrm>
              <a:off x="6810585" y="311645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9CDE3130-E2A8-434B-A1B0-B4AAF326728A}"/>
                </a:ext>
              </a:extLst>
            </p:cNvPr>
            <p:cNvSpPr/>
            <p:nvPr/>
          </p:nvSpPr>
          <p:spPr>
            <a:xfrm>
              <a:off x="6810585" y="319331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C2940025-D4C0-4791-9626-430C675E7BDE}"/>
                </a:ext>
              </a:extLst>
            </p:cNvPr>
            <p:cNvSpPr/>
            <p:nvPr/>
          </p:nvSpPr>
          <p:spPr>
            <a:xfrm>
              <a:off x="6810585" y="327374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3547BC4E-6B0A-491E-B0E3-A78D04420782}"/>
                </a:ext>
              </a:extLst>
            </p:cNvPr>
            <p:cNvSpPr/>
            <p:nvPr/>
          </p:nvSpPr>
          <p:spPr>
            <a:xfrm>
              <a:off x="6810585" y="335230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A0873454-7E06-4AD9-8782-479ADFB868E6}"/>
                </a:ext>
              </a:extLst>
            </p:cNvPr>
            <p:cNvSpPr/>
            <p:nvPr/>
          </p:nvSpPr>
          <p:spPr>
            <a:xfrm>
              <a:off x="6810585" y="343085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7FD07A14-8B01-4773-BFEC-FEF5AB76037C}"/>
                </a:ext>
              </a:extLst>
            </p:cNvPr>
            <p:cNvSpPr/>
            <p:nvPr/>
          </p:nvSpPr>
          <p:spPr>
            <a:xfrm>
              <a:off x="6810585" y="350941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234026EA-238E-4C3D-81D7-BF7F1D5E6361}"/>
                </a:ext>
              </a:extLst>
            </p:cNvPr>
            <p:cNvSpPr/>
            <p:nvPr/>
          </p:nvSpPr>
          <p:spPr>
            <a:xfrm>
              <a:off x="6810585" y="358797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4BC2CA51-78B8-4798-9109-70076FD158BF}"/>
                </a:ext>
              </a:extLst>
            </p:cNvPr>
            <p:cNvSpPr/>
            <p:nvPr/>
          </p:nvSpPr>
          <p:spPr>
            <a:xfrm>
              <a:off x="6810585" y="366910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55585898-F189-4027-ACEC-3C9F1A0918A1}"/>
                </a:ext>
              </a:extLst>
            </p:cNvPr>
            <p:cNvSpPr/>
            <p:nvPr/>
          </p:nvSpPr>
          <p:spPr>
            <a:xfrm>
              <a:off x="6810585" y="3749537"/>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09541DC0-535B-4067-B4A5-818CE1DBDEB1}"/>
                </a:ext>
              </a:extLst>
            </p:cNvPr>
            <p:cNvSpPr/>
            <p:nvPr/>
          </p:nvSpPr>
          <p:spPr>
            <a:xfrm>
              <a:off x="6810585" y="382809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58DCCB85-0FF4-4975-9CF7-1FF4EF635D52}"/>
                </a:ext>
              </a:extLst>
            </p:cNvPr>
            <p:cNvSpPr/>
            <p:nvPr/>
          </p:nvSpPr>
          <p:spPr>
            <a:xfrm>
              <a:off x="6810585" y="3906649"/>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C3723726-1063-45B4-A598-751684E2208A}"/>
                </a:ext>
              </a:extLst>
            </p:cNvPr>
            <p:cNvSpPr/>
            <p:nvPr/>
          </p:nvSpPr>
          <p:spPr>
            <a:xfrm>
              <a:off x="6810585" y="398520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a:extLst>
                <a:ext uri="{FF2B5EF4-FFF2-40B4-BE49-F238E27FC236}">
                  <a16:creationId xmlns:a16="http://schemas.microsoft.com/office/drawing/2014/main" id="{569302D2-EE5C-41A7-98CC-70593F989382}"/>
                </a:ext>
              </a:extLst>
            </p:cNvPr>
            <p:cNvSpPr/>
            <p:nvPr/>
          </p:nvSpPr>
          <p:spPr>
            <a:xfrm>
              <a:off x="6810585" y="406376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a:extLst>
                <a:ext uri="{FF2B5EF4-FFF2-40B4-BE49-F238E27FC236}">
                  <a16:creationId xmlns:a16="http://schemas.microsoft.com/office/drawing/2014/main" id="{4D841D06-A637-4B40-9BD0-5A703217E7AC}"/>
                </a:ext>
              </a:extLst>
            </p:cNvPr>
            <p:cNvSpPr/>
            <p:nvPr/>
          </p:nvSpPr>
          <p:spPr>
            <a:xfrm>
              <a:off x="6810585" y="414062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a:extLst>
                <a:ext uri="{FF2B5EF4-FFF2-40B4-BE49-F238E27FC236}">
                  <a16:creationId xmlns:a16="http://schemas.microsoft.com/office/drawing/2014/main" id="{4A6AB63E-0CA9-44FB-A556-923ED9A0B06E}"/>
                </a:ext>
              </a:extLst>
            </p:cNvPr>
            <p:cNvSpPr/>
            <p:nvPr/>
          </p:nvSpPr>
          <p:spPr>
            <a:xfrm>
              <a:off x="6810585" y="422105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DB73ABFF-CCDB-415D-836B-82F04DB74E66}"/>
                </a:ext>
              </a:extLst>
            </p:cNvPr>
            <p:cNvSpPr/>
            <p:nvPr/>
          </p:nvSpPr>
          <p:spPr>
            <a:xfrm>
              <a:off x="6810585" y="429961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3" name="コンテンツ プレースホルダー 2">
            <a:extLst>
              <a:ext uri="{FF2B5EF4-FFF2-40B4-BE49-F238E27FC236}">
                <a16:creationId xmlns:a16="http://schemas.microsoft.com/office/drawing/2014/main" id="{0FB95F8C-A002-4F5F-AA84-1713A203C45E}"/>
              </a:ext>
            </a:extLst>
          </p:cNvPr>
          <p:cNvSpPr txBox="1">
            <a:spLocks/>
          </p:cNvSpPr>
          <p:nvPr/>
        </p:nvSpPr>
        <p:spPr>
          <a:xfrm>
            <a:off x="761850" y="6280217"/>
            <a:ext cx="1103534"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物体</a:t>
            </a:r>
            <a:endParaRPr lang="en-US" altLang="ja-JP" sz="1800" b="1" dirty="0">
              <a:solidFill>
                <a:schemeClr val="tx2"/>
              </a:solidFill>
            </a:endParaRPr>
          </a:p>
        </p:txBody>
      </p:sp>
      <p:cxnSp>
        <p:nvCxnSpPr>
          <p:cNvPr id="11" name="直線コネクタ 10">
            <a:extLst>
              <a:ext uri="{FF2B5EF4-FFF2-40B4-BE49-F238E27FC236}">
                <a16:creationId xmlns:a16="http://schemas.microsoft.com/office/drawing/2014/main" id="{879AA755-59A8-4B63-A714-986520084D3F}"/>
              </a:ext>
            </a:extLst>
          </p:cNvPr>
          <p:cNvCxnSpPr>
            <a:stCxn id="14" idx="0"/>
            <a:endCxn id="62" idx="1"/>
          </p:cNvCxnSpPr>
          <p:nvPr/>
        </p:nvCxnSpPr>
        <p:spPr>
          <a:xfrm>
            <a:off x="3213189" y="4484070"/>
            <a:ext cx="1574859" cy="69571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0D6755B-708E-46F6-B272-A069C0020816}"/>
              </a:ext>
            </a:extLst>
          </p:cNvPr>
          <p:cNvCxnSpPr>
            <a:stCxn id="14" idx="2"/>
            <a:endCxn id="62" idx="1"/>
          </p:cNvCxnSpPr>
          <p:nvPr/>
        </p:nvCxnSpPr>
        <p:spPr>
          <a:xfrm flipV="1">
            <a:off x="3213189" y="5179780"/>
            <a:ext cx="1574859" cy="70121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BB31509-57D7-490F-9605-BB275089C808}"/>
              </a:ext>
            </a:extLst>
          </p:cNvPr>
          <p:cNvCxnSpPr>
            <a:cxnSpLocks/>
            <a:endCxn id="62" idx="1"/>
          </p:cNvCxnSpPr>
          <p:nvPr/>
        </p:nvCxnSpPr>
        <p:spPr>
          <a:xfrm>
            <a:off x="3213189" y="4806523"/>
            <a:ext cx="1574859" cy="37325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E311ADD-1AF2-4E4F-BB0B-AD3BACA9CDDC}"/>
              </a:ext>
            </a:extLst>
          </p:cNvPr>
          <p:cNvCxnSpPr>
            <a:cxnSpLocks/>
            <a:endCxn id="62" idx="1"/>
          </p:cNvCxnSpPr>
          <p:nvPr/>
        </p:nvCxnSpPr>
        <p:spPr>
          <a:xfrm flipV="1">
            <a:off x="3213189" y="5179780"/>
            <a:ext cx="1574859" cy="307489"/>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27" name="グループ化 26">
            <a:extLst>
              <a:ext uri="{FF2B5EF4-FFF2-40B4-BE49-F238E27FC236}">
                <a16:creationId xmlns:a16="http://schemas.microsoft.com/office/drawing/2014/main" id="{6FD41691-B686-4244-88F0-D6767BD73EF7}"/>
              </a:ext>
            </a:extLst>
          </p:cNvPr>
          <p:cNvGrpSpPr/>
          <p:nvPr/>
        </p:nvGrpSpPr>
        <p:grpSpPr>
          <a:xfrm>
            <a:off x="1180062" y="4646917"/>
            <a:ext cx="286544" cy="1215614"/>
            <a:chOff x="1365800" y="4646917"/>
            <a:chExt cx="286544" cy="1215614"/>
          </a:xfrm>
        </p:grpSpPr>
        <p:sp>
          <p:nvSpPr>
            <p:cNvPr id="37" name="正方形/長方形 36">
              <a:extLst>
                <a:ext uri="{FF2B5EF4-FFF2-40B4-BE49-F238E27FC236}">
                  <a16:creationId xmlns:a16="http://schemas.microsoft.com/office/drawing/2014/main" id="{8C4F70E7-0AD9-458F-8D09-652905D23D17}"/>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涙形 39">
              <a:extLst>
                <a:ext uri="{FF2B5EF4-FFF2-40B4-BE49-F238E27FC236}">
                  <a16:creationId xmlns:a16="http://schemas.microsoft.com/office/drawing/2014/main" id="{DD1577B7-31A8-4B65-B672-4E656BDCA8C6}"/>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357919EB-6407-467D-829D-D93F88F04ECF}"/>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涙形 41">
              <a:extLst>
                <a:ext uri="{FF2B5EF4-FFF2-40B4-BE49-F238E27FC236}">
                  <a16:creationId xmlns:a16="http://schemas.microsoft.com/office/drawing/2014/main" id="{E5827A91-80FC-4D49-8DAE-CF8B65FD250E}"/>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1" name="矢印: 右 80">
            <a:extLst>
              <a:ext uri="{FF2B5EF4-FFF2-40B4-BE49-F238E27FC236}">
                <a16:creationId xmlns:a16="http://schemas.microsoft.com/office/drawing/2014/main" id="{C92D08E8-7D8D-4C82-A2CF-B98BCB8D53CC}"/>
              </a:ext>
            </a:extLst>
          </p:cNvPr>
          <p:cNvSpPr/>
          <p:nvPr/>
        </p:nvSpPr>
        <p:spPr>
          <a:xfrm>
            <a:off x="4788048" y="3660253"/>
            <a:ext cx="3501958" cy="71875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b="1" dirty="0"/>
              <a:t>従来の写真技術のカバー範囲</a:t>
            </a:r>
          </a:p>
        </p:txBody>
      </p:sp>
      <p:sp>
        <p:nvSpPr>
          <p:cNvPr id="32" name="右中かっこ 31">
            <a:extLst>
              <a:ext uri="{FF2B5EF4-FFF2-40B4-BE49-F238E27FC236}">
                <a16:creationId xmlns:a16="http://schemas.microsoft.com/office/drawing/2014/main" id="{600D6144-8915-4DDB-B0C1-30E774FE4A65}"/>
              </a:ext>
            </a:extLst>
          </p:cNvPr>
          <p:cNvSpPr/>
          <p:nvPr/>
        </p:nvSpPr>
        <p:spPr>
          <a:xfrm>
            <a:off x="5682890" y="4465721"/>
            <a:ext cx="324156" cy="141527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446450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直線コネクタ 79">
            <a:extLst>
              <a:ext uri="{FF2B5EF4-FFF2-40B4-BE49-F238E27FC236}">
                <a16:creationId xmlns:a16="http://schemas.microsoft.com/office/drawing/2014/main" id="{400AA506-C7C5-471B-A1D2-19E282202AA2}"/>
              </a:ext>
            </a:extLst>
          </p:cNvPr>
          <p:cNvCxnSpPr>
            <a:cxnSpLocks/>
          </p:cNvCxnSpPr>
          <p:nvPr/>
        </p:nvCxnSpPr>
        <p:spPr>
          <a:xfrm flipH="1">
            <a:off x="1331771" y="5488712"/>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14C0F032-090A-4D5D-8BD0-551E482D867C}"/>
              </a:ext>
            </a:extLst>
          </p:cNvPr>
          <p:cNvCxnSpPr>
            <a:cxnSpLocks/>
          </p:cNvCxnSpPr>
          <p:nvPr/>
        </p:nvCxnSpPr>
        <p:spPr>
          <a:xfrm flipH="1">
            <a:off x="1323334" y="5855518"/>
            <a:ext cx="1889855" cy="701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9CD2452B-EEE8-45A3-ABF2-D19C0657D85B}"/>
              </a:ext>
            </a:extLst>
          </p:cNvPr>
          <p:cNvCxnSpPr>
            <a:cxnSpLocks/>
            <a:stCxn id="14" idx="0"/>
            <a:endCxn id="40" idx="7"/>
          </p:cNvCxnSpPr>
          <p:nvPr/>
        </p:nvCxnSpPr>
        <p:spPr>
          <a:xfrm flipH="1">
            <a:off x="1331771" y="4484070"/>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9DF3A8E-FE22-41F9-BD40-E6F4CE093381}"/>
              </a:ext>
            </a:extLst>
          </p:cNvPr>
          <p:cNvCxnSpPr>
            <a:cxnSpLocks/>
          </p:cNvCxnSpPr>
          <p:nvPr/>
        </p:nvCxnSpPr>
        <p:spPr>
          <a:xfrm flipH="1">
            <a:off x="1331771" y="4808809"/>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B1ACA140-3158-4F11-8445-BD36A8F98988}"/>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コンピューテーショナルフォトグラフィとは？</a:t>
            </a:r>
            <a:endParaRPr kumimoji="1" lang="ja-JP" altLang="en-US" sz="2400" b="1" dirty="0"/>
          </a:p>
        </p:txBody>
      </p:sp>
      <p:sp>
        <p:nvSpPr>
          <p:cNvPr id="8" name="正方形/長方形 7">
            <a:extLst>
              <a:ext uri="{FF2B5EF4-FFF2-40B4-BE49-F238E27FC236}">
                <a16:creationId xmlns:a16="http://schemas.microsoft.com/office/drawing/2014/main" id="{24C53B6F-CEB2-40A8-9A90-5444903FBD5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53A5588-7B0C-4AFD-ADC6-F6BEC61915F7}"/>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4</a:t>
            </a:r>
            <a:endParaRPr kumimoji="1" lang="ja-JP" altLang="en-US" sz="2800" b="1" dirty="0">
              <a:solidFill>
                <a:schemeClr val="bg1"/>
              </a:solidFill>
            </a:endParaRPr>
          </a:p>
        </p:txBody>
      </p:sp>
      <p:sp>
        <p:nvSpPr>
          <p:cNvPr id="17" name="正方形/長方形 16">
            <a:extLst>
              <a:ext uri="{FF2B5EF4-FFF2-40B4-BE49-F238E27FC236}">
                <a16:creationId xmlns:a16="http://schemas.microsoft.com/office/drawing/2014/main" id="{B646AAD2-30FF-4D72-A829-714387A13536}"/>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C0D6879F-B1F8-413F-A19B-9E5D0F1AAD42}"/>
              </a:ext>
            </a:extLst>
          </p:cNvPr>
          <p:cNvGrpSpPr/>
          <p:nvPr/>
        </p:nvGrpSpPr>
        <p:grpSpPr>
          <a:xfrm>
            <a:off x="1526947" y="4194757"/>
            <a:ext cx="3372483" cy="1975556"/>
            <a:chOff x="1128889" y="2968977"/>
            <a:chExt cx="3372483" cy="1975556"/>
          </a:xfrm>
        </p:grpSpPr>
        <p:sp>
          <p:nvSpPr>
            <p:cNvPr id="6" name="円弧 5">
              <a:extLst>
                <a:ext uri="{FF2B5EF4-FFF2-40B4-BE49-F238E27FC236}">
                  <a16:creationId xmlns:a16="http://schemas.microsoft.com/office/drawing/2014/main" id="{4724079D-1C1E-4438-B290-514C429F14F7}"/>
                </a:ext>
              </a:extLst>
            </p:cNvPr>
            <p:cNvSpPr/>
            <p:nvPr/>
          </p:nvSpPr>
          <p:spPr>
            <a:xfrm rot="2700000">
              <a:off x="1128889" y="2968978"/>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8C22D917-1061-4281-97F1-9506A7A9BAFB}"/>
                </a:ext>
              </a:extLst>
            </p:cNvPr>
            <p:cNvSpPr/>
            <p:nvPr/>
          </p:nvSpPr>
          <p:spPr>
            <a:xfrm rot="18900000" flipH="1">
              <a:off x="2525817" y="2968977"/>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6" name="コンテンツ プレースホルダー 2">
            <a:extLst>
              <a:ext uri="{FF2B5EF4-FFF2-40B4-BE49-F238E27FC236}">
                <a16:creationId xmlns:a16="http://schemas.microsoft.com/office/drawing/2014/main" id="{B6CA371C-FEA5-4671-8E25-671BAADB957C}"/>
              </a:ext>
            </a:extLst>
          </p:cNvPr>
          <p:cNvSpPr txBox="1">
            <a:spLocks/>
          </p:cNvSpPr>
          <p:nvPr/>
        </p:nvSpPr>
        <p:spPr>
          <a:xfrm>
            <a:off x="2993221" y="6267482"/>
            <a:ext cx="3943350" cy="43733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撮像素子</a:t>
            </a:r>
            <a:r>
              <a:rPr lang="en-US" altLang="ja-JP" sz="1800" b="1" dirty="0">
                <a:solidFill>
                  <a:schemeClr val="tx2"/>
                </a:solidFill>
              </a:rPr>
              <a:t>(</a:t>
            </a:r>
            <a:r>
              <a:rPr lang="ja-JP" altLang="en-US" sz="1800" b="1" dirty="0">
                <a:solidFill>
                  <a:schemeClr val="tx2"/>
                </a:solidFill>
              </a:rPr>
              <a:t>画素</a:t>
            </a:r>
            <a:r>
              <a:rPr lang="en-US" altLang="ja-JP" sz="1800" b="1" dirty="0">
                <a:solidFill>
                  <a:schemeClr val="tx2"/>
                </a:solidFill>
              </a:rPr>
              <a:t>)</a:t>
            </a:r>
          </a:p>
        </p:txBody>
      </p:sp>
      <p:sp>
        <p:nvSpPr>
          <p:cNvPr id="31" name="コンテンツ プレースホルダー 2">
            <a:extLst>
              <a:ext uri="{FF2B5EF4-FFF2-40B4-BE49-F238E27FC236}">
                <a16:creationId xmlns:a16="http://schemas.microsoft.com/office/drawing/2014/main" id="{D0461A88-2B6D-495F-82DE-53DD3646EC84}"/>
              </a:ext>
            </a:extLst>
          </p:cNvPr>
          <p:cNvSpPr txBox="1">
            <a:spLocks/>
          </p:cNvSpPr>
          <p:nvPr/>
        </p:nvSpPr>
        <p:spPr>
          <a:xfrm>
            <a:off x="5319892" y="6277880"/>
            <a:ext cx="4064000" cy="57733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画像処理→画像</a:t>
            </a:r>
            <a:endParaRPr lang="en-US" altLang="ja-JP" sz="1800" b="1" dirty="0">
              <a:solidFill>
                <a:schemeClr val="tx2"/>
              </a:solidFill>
            </a:endParaRPr>
          </a:p>
        </p:txBody>
      </p:sp>
      <p:sp>
        <p:nvSpPr>
          <p:cNvPr id="43" name="コンテンツ プレースホルダー 2">
            <a:extLst>
              <a:ext uri="{FF2B5EF4-FFF2-40B4-BE49-F238E27FC236}">
                <a16:creationId xmlns:a16="http://schemas.microsoft.com/office/drawing/2014/main" id="{ADC853D0-8343-47C7-A93D-2A50D22E6D12}"/>
              </a:ext>
            </a:extLst>
          </p:cNvPr>
          <p:cNvSpPr txBox="1">
            <a:spLocks/>
          </p:cNvSpPr>
          <p:nvPr/>
        </p:nvSpPr>
        <p:spPr>
          <a:xfrm>
            <a:off x="2682370" y="6280217"/>
            <a:ext cx="1103534"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grpSp>
        <p:nvGrpSpPr>
          <p:cNvPr id="51" name="グループ化 50">
            <a:extLst>
              <a:ext uri="{FF2B5EF4-FFF2-40B4-BE49-F238E27FC236}">
                <a16:creationId xmlns:a16="http://schemas.microsoft.com/office/drawing/2014/main" id="{873F3914-25C1-4A48-BBCB-54B6C3A1553B}"/>
              </a:ext>
            </a:extLst>
          </p:cNvPr>
          <p:cNvGrpSpPr/>
          <p:nvPr/>
        </p:nvGrpSpPr>
        <p:grpSpPr>
          <a:xfrm>
            <a:off x="6705509" y="4738699"/>
            <a:ext cx="1269648" cy="952236"/>
            <a:chOff x="7309480" y="2677685"/>
            <a:chExt cx="720000" cy="540000"/>
          </a:xfrm>
        </p:grpSpPr>
        <p:sp>
          <p:nvSpPr>
            <p:cNvPr id="45" name="正方形/長方形 44">
              <a:extLst>
                <a:ext uri="{FF2B5EF4-FFF2-40B4-BE49-F238E27FC236}">
                  <a16:creationId xmlns:a16="http://schemas.microsoft.com/office/drawing/2014/main" id="{5FEE714D-82EC-4E35-9F30-4D269143EE02}"/>
                </a:ext>
              </a:extLst>
            </p:cNvPr>
            <p:cNvSpPr/>
            <p:nvPr/>
          </p:nvSpPr>
          <p:spPr>
            <a:xfrm>
              <a:off x="7309480" y="2677685"/>
              <a:ext cx="720000" cy="54000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2"/>
                </a:solidFill>
              </a:endParaRPr>
            </a:p>
          </p:txBody>
        </p:sp>
        <p:grpSp>
          <p:nvGrpSpPr>
            <p:cNvPr id="46" name="グループ化 45">
              <a:extLst>
                <a:ext uri="{FF2B5EF4-FFF2-40B4-BE49-F238E27FC236}">
                  <a16:creationId xmlns:a16="http://schemas.microsoft.com/office/drawing/2014/main" id="{5FDEEA76-1D35-4372-A432-8012B1F0C544}"/>
                </a:ext>
              </a:extLst>
            </p:cNvPr>
            <p:cNvGrpSpPr>
              <a:grpSpLocks noChangeAspect="1"/>
            </p:cNvGrpSpPr>
            <p:nvPr/>
          </p:nvGrpSpPr>
          <p:grpSpPr>
            <a:xfrm>
              <a:off x="7624867" y="2768616"/>
              <a:ext cx="89225" cy="401152"/>
              <a:chOff x="1242270" y="2856135"/>
              <a:chExt cx="311150" cy="1398919"/>
            </a:xfrm>
          </p:grpSpPr>
          <p:sp>
            <p:nvSpPr>
              <p:cNvPr id="47" name="正方形/長方形 46">
                <a:extLst>
                  <a:ext uri="{FF2B5EF4-FFF2-40B4-BE49-F238E27FC236}">
                    <a16:creationId xmlns:a16="http://schemas.microsoft.com/office/drawing/2014/main" id="{A6C102D4-BCEA-4865-A436-08A30C2DCCB7}"/>
                  </a:ext>
                </a:extLst>
              </p:cNvPr>
              <p:cNvSpPr/>
              <p:nvPr/>
            </p:nvSpPr>
            <p:spPr>
              <a:xfrm>
                <a:off x="1302265" y="3258103"/>
                <a:ext cx="179972" cy="99695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涙形 47">
                <a:extLst>
                  <a:ext uri="{FF2B5EF4-FFF2-40B4-BE49-F238E27FC236}">
                    <a16:creationId xmlns:a16="http://schemas.microsoft.com/office/drawing/2014/main" id="{68D75386-8B3D-417A-B47C-095B68F9D884}"/>
                  </a:ext>
                </a:extLst>
              </p:cNvPr>
              <p:cNvSpPr/>
              <p:nvPr/>
            </p:nvSpPr>
            <p:spPr>
              <a:xfrm rot="18900000">
                <a:off x="1242270" y="2856135"/>
                <a:ext cx="311150" cy="311150"/>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3C67E4CF-8FA9-413F-BC00-D038A154726A}"/>
                  </a:ext>
                </a:extLst>
              </p:cNvPr>
              <p:cNvSpPr/>
              <p:nvPr/>
            </p:nvSpPr>
            <p:spPr>
              <a:xfrm>
                <a:off x="1374987" y="3170577"/>
                <a:ext cx="45719" cy="87525"/>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涙形 49">
                <a:extLst>
                  <a:ext uri="{FF2B5EF4-FFF2-40B4-BE49-F238E27FC236}">
                    <a16:creationId xmlns:a16="http://schemas.microsoft.com/office/drawing/2014/main" id="{05CCC508-8809-40D5-9A55-FFD265BA73AA}"/>
                  </a:ext>
                </a:extLst>
              </p:cNvPr>
              <p:cNvSpPr/>
              <p:nvPr/>
            </p:nvSpPr>
            <p:spPr>
              <a:xfrm rot="18900000">
                <a:off x="1323284" y="3013433"/>
                <a:ext cx="149121" cy="14912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6" name="コンテンツ プレースホルダー 2">
            <a:extLst>
              <a:ext uri="{FF2B5EF4-FFF2-40B4-BE49-F238E27FC236}">
                <a16:creationId xmlns:a16="http://schemas.microsoft.com/office/drawing/2014/main" id="{6CB285B8-1330-4A8E-9FB8-FD6CA36B6D05}"/>
              </a:ext>
            </a:extLst>
          </p:cNvPr>
          <p:cNvSpPr txBox="1">
            <a:spLocks/>
          </p:cNvSpPr>
          <p:nvPr/>
        </p:nvSpPr>
        <p:spPr>
          <a:xfrm>
            <a:off x="381000" y="1250407"/>
            <a:ext cx="8369299" cy="326546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光学系の再定義</a:t>
            </a:r>
            <a:endParaRPr lang="en-US" altLang="ja-JP" sz="2400" b="1" dirty="0">
              <a:solidFill>
                <a:schemeClr val="tx2"/>
              </a:solidFill>
            </a:endParaRPr>
          </a:p>
          <a:p>
            <a:pPr>
              <a:lnSpc>
                <a:spcPct val="100000"/>
              </a:lnSpc>
            </a:pPr>
            <a:r>
              <a:rPr lang="ja-JP" altLang="en-US" sz="2000" dirty="0">
                <a:solidFill>
                  <a:schemeClr val="tx2"/>
                </a:solidFill>
              </a:rPr>
              <a:t>使われるカメラ：</a:t>
            </a:r>
            <a:r>
              <a:rPr lang="en-US" altLang="ja-JP" sz="2000" dirty="0">
                <a:solidFill>
                  <a:schemeClr val="tx2"/>
                </a:solidFill>
              </a:rPr>
              <a:t>(</a:t>
            </a:r>
            <a:r>
              <a:rPr lang="ja-JP" altLang="en-US" sz="2000" dirty="0">
                <a:solidFill>
                  <a:schemeClr val="tx2"/>
                </a:solidFill>
              </a:rPr>
              <a:t>フィルムカメラ、</a:t>
            </a:r>
            <a:r>
              <a:rPr lang="en-US" altLang="ja-JP" sz="2000" dirty="0">
                <a:solidFill>
                  <a:schemeClr val="tx2"/>
                </a:solidFill>
              </a:rPr>
              <a:t>) </a:t>
            </a:r>
            <a:r>
              <a:rPr lang="ja-JP" altLang="en-US" sz="2000" dirty="0">
                <a:solidFill>
                  <a:schemeClr val="tx2"/>
                </a:solidFill>
              </a:rPr>
              <a:t>デジタルカメラ　</a:t>
            </a:r>
            <a:endParaRPr lang="en-US" altLang="ja-JP" sz="2000" b="1" dirty="0">
              <a:solidFill>
                <a:schemeClr val="tx2"/>
              </a:solidFill>
            </a:endParaRPr>
          </a:p>
          <a:p>
            <a:r>
              <a:rPr lang="ja-JP" altLang="en-US" sz="2000" dirty="0">
                <a:solidFill>
                  <a:schemeClr val="tx2"/>
                </a:solidFill>
              </a:rPr>
              <a:t>画像取得までの流れ</a:t>
            </a:r>
            <a:endParaRPr lang="en-US" altLang="ja-JP" sz="2000" dirty="0">
              <a:solidFill>
                <a:schemeClr val="tx2"/>
              </a:solidFill>
            </a:endParaRPr>
          </a:p>
          <a:p>
            <a:pPr marL="0" indent="0">
              <a:buNone/>
            </a:pPr>
            <a:r>
              <a:rPr lang="ja-JP" altLang="en-US" sz="2000" dirty="0">
                <a:solidFill>
                  <a:schemeClr val="tx2"/>
                </a:solidFill>
              </a:rPr>
              <a:t>　・光情報の取得：物体→レンズ→撮像素子</a:t>
            </a:r>
            <a:r>
              <a:rPr lang="en-US" altLang="ja-JP" sz="2000" dirty="0">
                <a:solidFill>
                  <a:schemeClr val="tx2"/>
                </a:solidFill>
              </a:rPr>
              <a:t>(</a:t>
            </a:r>
            <a:r>
              <a:rPr lang="ja-JP" altLang="en-US" sz="2000" dirty="0">
                <a:solidFill>
                  <a:schemeClr val="tx2"/>
                </a:solidFill>
              </a:rPr>
              <a:t>画素</a:t>
            </a:r>
            <a:r>
              <a:rPr lang="en-US" altLang="ja-JP" sz="2000" dirty="0">
                <a:solidFill>
                  <a:schemeClr val="tx2"/>
                </a:solidFill>
              </a:rPr>
              <a:t>)</a:t>
            </a:r>
          </a:p>
          <a:p>
            <a:pPr marL="0" indent="0">
              <a:buNone/>
            </a:pPr>
            <a:r>
              <a:rPr lang="ja-JP" altLang="en-US" sz="2000" dirty="0">
                <a:solidFill>
                  <a:schemeClr val="tx2"/>
                </a:solidFill>
              </a:rPr>
              <a:t>　・画像の取得：撮像素子に映った像を高精度に記録</a:t>
            </a:r>
            <a:endParaRPr lang="en-US" altLang="ja-JP" sz="2000" dirty="0">
              <a:solidFill>
                <a:schemeClr val="tx2"/>
              </a:solidFill>
            </a:endParaRPr>
          </a:p>
          <a:p>
            <a:r>
              <a:rPr lang="ja-JP" altLang="en-US" sz="2000" dirty="0">
                <a:solidFill>
                  <a:schemeClr val="tx2"/>
                </a:solidFill>
              </a:rPr>
              <a:t>利点：</a:t>
            </a:r>
            <a:r>
              <a:rPr lang="ja-JP" altLang="en-US" sz="2000" b="1" dirty="0">
                <a:solidFill>
                  <a:schemeClr val="tx2"/>
                </a:solidFill>
              </a:rPr>
              <a:t>三次元空間の全ての光情報 </a:t>
            </a:r>
            <a:r>
              <a:rPr lang="en-US" altLang="ja-JP" sz="2000" b="1" dirty="0">
                <a:solidFill>
                  <a:schemeClr val="tx2"/>
                </a:solidFill>
              </a:rPr>
              <a:t>(</a:t>
            </a:r>
            <a:r>
              <a:rPr lang="ja-JP" altLang="en-US" sz="2000" b="1" dirty="0">
                <a:solidFill>
                  <a:schemeClr val="tx2"/>
                </a:solidFill>
              </a:rPr>
              <a:t>ライトフィールド</a:t>
            </a:r>
            <a:r>
              <a:rPr lang="en-US" altLang="ja-JP" sz="2000" b="1" dirty="0">
                <a:solidFill>
                  <a:schemeClr val="tx2"/>
                </a:solidFill>
              </a:rPr>
              <a:t>) </a:t>
            </a:r>
            <a:r>
              <a:rPr lang="ja-JP" altLang="en-US" sz="2000" b="1" dirty="0">
                <a:solidFill>
                  <a:schemeClr val="tx2"/>
                </a:solidFill>
              </a:rPr>
              <a:t>を取得</a:t>
            </a:r>
            <a:endParaRPr lang="en-US" altLang="ja-JP" sz="2000" b="1" dirty="0">
              <a:solidFill>
                <a:schemeClr val="tx2"/>
              </a:solidFill>
            </a:endParaRPr>
          </a:p>
        </p:txBody>
      </p:sp>
      <p:grpSp>
        <p:nvGrpSpPr>
          <p:cNvPr id="39" name="グループ化 38">
            <a:extLst>
              <a:ext uri="{FF2B5EF4-FFF2-40B4-BE49-F238E27FC236}">
                <a16:creationId xmlns:a16="http://schemas.microsoft.com/office/drawing/2014/main" id="{9BD4358D-6A61-4FEE-9262-76C149A30319}"/>
              </a:ext>
            </a:extLst>
          </p:cNvPr>
          <p:cNvGrpSpPr/>
          <p:nvPr/>
        </p:nvGrpSpPr>
        <p:grpSpPr>
          <a:xfrm>
            <a:off x="4788048" y="4465721"/>
            <a:ext cx="237276" cy="1430344"/>
            <a:chOff x="6810585" y="2721795"/>
            <a:chExt cx="158045" cy="1656372"/>
          </a:xfrm>
        </p:grpSpPr>
        <p:sp>
          <p:nvSpPr>
            <p:cNvPr id="52" name="正方形/長方形 51">
              <a:extLst>
                <a:ext uri="{FF2B5EF4-FFF2-40B4-BE49-F238E27FC236}">
                  <a16:creationId xmlns:a16="http://schemas.microsoft.com/office/drawing/2014/main" id="{14298AEC-3C36-4D2E-AE0C-A470D9FEDE1E}"/>
                </a:ext>
              </a:extLst>
            </p:cNvPr>
            <p:cNvSpPr/>
            <p:nvPr/>
          </p:nvSpPr>
          <p:spPr>
            <a:xfrm>
              <a:off x="6810585" y="272179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8B0226FD-2631-44A0-9BC0-341EDB13BDCB}"/>
                </a:ext>
              </a:extLst>
            </p:cNvPr>
            <p:cNvSpPr/>
            <p:nvPr/>
          </p:nvSpPr>
          <p:spPr>
            <a:xfrm>
              <a:off x="6810585" y="280222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1B64A736-004F-44AF-9FD1-593FE72FC3EF}"/>
                </a:ext>
              </a:extLst>
            </p:cNvPr>
            <p:cNvSpPr/>
            <p:nvPr/>
          </p:nvSpPr>
          <p:spPr>
            <a:xfrm>
              <a:off x="6810585" y="288078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E9FC6716-AD9D-47B7-8893-3C547101BB49}"/>
                </a:ext>
              </a:extLst>
            </p:cNvPr>
            <p:cNvSpPr/>
            <p:nvPr/>
          </p:nvSpPr>
          <p:spPr>
            <a:xfrm>
              <a:off x="6810585" y="295934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2363C4D6-2A3F-4735-ADB8-F63A94F4910F}"/>
                </a:ext>
              </a:extLst>
            </p:cNvPr>
            <p:cNvSpPr/>
            <p:nvPr/>
          </p:nvSpPr>
          <p:spPr>
            <a:xfrm>
              <a:off x="6810585" y="303789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a:extLst>
                <a:ext uri="{FF2B5EF4-FFF2-40B4-BE49-F238E27FC236}">
                  <a16:creationId xmlns:a16="http://schemas.microsoft.com/office/drawing/2014/main" id="{173F0F76-DE58-4C56-8995-7D2AD613BAE2}"/>
                </a:ext>
              </a:extLst>
            </p:cNvPr>
            <p:cNvSpPr/>
            <p:nvPr/>
          </p:nvSpPr>
          <p:spPr>
            <a:xfrm>
              <a:off x="6810585" y="311645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9CDE3130-E2A8-434B-A1B0-B4AAF326728A}"/>
                </a:ext>
              </a:extLst>
            </p:cNvPr>
            <p:cNvSpPr/>
            <p:nvPr/>
          </p:nvSpPr>
          <p:spPr>
            <a:xfrm>
              <a:off x="6810585" y="319331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C2940025-D4C0-4791-9626-430C675E7BDE}"/>
                </a:ext>
              </a:extLst>
            </p:cNvPr>
            <p:cNvSpPr/>
            <p:nvPr/>
          </p:nvSpPr>
          <p:spPr>
            <a:xfrm>
              <a:off x="6810585" y="327374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3547BC4E-6B0A-491E-B0E3-A78D04420782}"/>
                </a:ext>
              </a:extLst>
            </p:cNvPr>
            <p:cNvSpPr/>
            <p:nvPr/>
          </p:nvSpPr>
          <p:spPr>
            <a:xfrm>
              <a:off x="6810585" y="335230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A0873454-7E06-4AD9-8782-479ADFB868E6}"/>
                </a:ext>
              </a:extLst>
            </p:cNvPr>
            <p:cNvSpPr/>
            <p:nvPr/>
          </p:nvSpPr>
          <p:spPr>
            <a:xfrm>
              <a:off x="6810585" y="343085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7FD07A14-8B01-4773-BFEC-FEF5AB76037C}"/>
                </a:ext>
              </a:extLst>
            </p:cNvPr>
            <p:cNvSpPr/>
            <p:nvPr/>
          </p:nvSpPr>
          <p:spPr>
            <a:xfrm>
              <a:off x="6810585" y="350941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234026EA-238E-4C3D-81D7-BF7F1D5E6361}"/>
                </a:ext>
              </a:extLst>
            </p:cNvPr>
            <p:cNvSpPr/>
            <p:nvPr/>
          </p:nvSpPr>
          <p:spPr>
            <a:xfrm>
              <a:off x="6810585" y="358797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4BC2CA51-78B8-4798-9109-70076FD158BF}"/>
                </a:ext>
              </a:extLst>
            </p:cNvPr>
            <p:cNvSpPr/>
            <p:nvPr/>
          </p:nvSpPr>
          <p:spPr>
            <a:xfrm>
              <a:off x="6810585" y="366910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55585898-F189-4027-ACEC-3C9F1A0918A1}"/>
                </a:ext>
              </a:extLst>
            </p:cNvPr>
            <p:cNvSpPr/>
            <p:nvPr/>
          </p:nvSpPr>
          <p:spPr>
            <a:xfrm>
              <a:off x="6810585" y="3749537"/>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09541DC0-535B-4067-B4A5-818CE1DBDEB1}"/>
                </a:ext>
              </a:extLst>
            </p:cNvPr>
            <p:cNvSpPr/>
            <p:nvPr/>
          </p:nvSpPr>
          <p:spPr>
            <a:xfrm>
              <a:off x="6810585" y="382809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58DCCB85-0FF4-4975-9CF7-1FF4EF635D52}"/>
                </a:ext>
              </a:extLst>
            </p:cNvPr>
            <p:cNvSpPr/>
            <p:nvPr/>
          </p:nvSpPr>
          <p:spPr>
            <a:xfrm>
              <a:off x="6810585" y="3906649"/>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C3723726-1063-45B4-A598-751684E2208A}"/>
                </a:ext>
              </a:extLst>
            </p:cNvPr>
            <p:cNvSpPr/>
            <p:nvPr/>
          </p:nvSpPr>
          <p:spPr>
            <a:xfrm>
              <a:off x="6810585" y="398520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a:extLst>
                <a:ext uri="{FF2B5EF4-FFF2-40B4-BE49-F238E27FC236}">
                  <a16:creationId xmlns:a16="http://schemas.microsoft.com/office/drawing/2014/main" id="{569302D2-EE5C-41A7-98CC-70593F989382}"/>
                </a:ext>
              </a:extLst>
            </p:cNvPr>
            <p:cNvSpPr/>
            <p:nvPr/>
          </p:nvSpPr>
          <p:spPr>
            <a:xfrm>
              <a:off x="6810585" y="406376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a:extLst>
                <a:ext uri="{FF2B5EF4-FFF2-40B4-BE49-F238E27FC236}">
                  <a16:creationId xmlns:a16="http://schemas.microsoft.com/office/drawing/2014/main" id="{4D841D06-A637-4B40-9BD0-5A703217E7AC}"/>
                </a:ext>
              </a:extLst>
            </p:cNvPr>
            <p:cNvSpPr/>
            <p:nvPr/>
          </p:nvSpPr>
          <p:spPr>
            <a:xfrm>
              <a:off x="6810585" y="414062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a:extLst>
                <a:ext uri="{FF2B5EF4-FFF2-40B4-BE49-F238E27FC236}">
                  <a16:creationId xmlns:a16="http://schemas.microsoft.com/office/drawing/2014/main" id="{4A6AB63E-0CA9-44FB-A556-923ED9A0B06E}"/>
                </a:ext>
              </a:extLst>
            </p:cNvPr>
            <p:cNvSpPr/>
            <p:nvPr/>
          </p:nvSpPr>
          <p:spPr>
            <a:xfrm>
              <a:off x="6810585" y="422105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DB73ABFF-CCDB-415D-836B-82F04DB74E66}"/>
                </a:ext>
              </a:extLst>
            </p:cNvPr>
            <p:cNvSpPr/>
            <p:nvPr/>
          </p:nvSpPr>
          <p:spPr>
            <a:xfrm>
              <a:off x="6810585" y="429961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3" name="コンテンツ プレースホルダー 2">
            <a:extLst>
              <a:ext uri="{FF2B5EF4-FFF2-40B4-BE49-F238E27FC236}">
                <a16:creationId xmlns:a16="http://schemas.microsoft.com/office/drawing/2014/main" id="{0FB95F8C-A002-4F5F-AA84-1713A203C45E}"/>
              </a:ext>
            </a:extLst>
          </p:cNvPr>
          <p:cNvSpPr txBox="1">
            <a:spLocks/>
          </p:cNvSpPr>
          <p:nvPr/>
        </p:nvSpPr>
        <p:spPr>
          <a:xfrm>
            <a:off x="761850" y="6280217"/>
            <a:ext cx="1103534"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物体</a:t>
            </a:r>
            <a:endParaRPr lang="en-US" altLang="ja-JP" sz="1800" b="1" dirty="0">
              <a:solidFill>
                <a:schemeClr val="tx2"/>
              </a:solidFill>
            </a:endParaRPr>
          </a:p>
        </p:txBody>
      </p:sp>
      <p:cxnSp>
        <p:nvCxnSpPr>
          <p:cNvPr id="11" name="直線コネクタ 10">
            <a:extLst>
              <a:ext uri="{FF2B5EF4-FFF2-40B4-BE49-F238E27FC236}">
                <a16:creationId xmlns:a16="http://schemas.microsoft.com/office/drawing/2014/main" id="{879AA755-59A8-4B63-A714-986520084D3F}"/>
              </a:ext>
            </a:extLst>
          </p:cNvPr>
          <p:cNvCxnSpPr>
            <a:stCxn id="14" idx="0"/>
            <a:endCxn id="62" idx="1"/>
          </p:cNvCxnSpPr>
          <p:nvPr/>
        </p:nvCxnSpPr>
        <p:spPr>
          <a:xfrm>
            <a:off x="3213189" y="4484070"/>
            <a:ext cx="1574859" cy="69571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0D6755B-708E-46F6-B272-A069C0020816}"/>
              </a:ext>
            </a:extLst>
          </p:cNvPr>
          <p:cNvCxnSpPr>
            <a:stCxn id="14" idx="2"/>
            <a:endCxn id="62" idx="1"/>
          </p:cNvCxnSpPr>
          <p:nvPr/>
        </p:nvCxnSpPr>
        <p:spPr>
          <a:xfrm flipV="1">
            <a:off x="3213189" y="5179780"/>
            <a:ext cx="1574859" cy="70121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BB31509-57D7-490F-9605-BB275089C808}"/>
              </a:ext>
            </a:extLst>
          </p:cNvPr>
          <p:cNvCxnSpPr>
            <a:cxnSpLocks/>
            <a:endCxn id="62" idx="1"/>
          </p:cNvCxnSpPr>
          <p:nvPr/>
        </p:nvCxnSpPr>
        <p:spPr>
          <a:xfrm>
            <a:off x="3213189" y="4806523"/>
            <a:ext cx="1574859" cy="37325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E311ADD-1AF2-4E4F-BB0B-AD3BACA9CDDC}"/>
              </a:ext>
            </a:extLst>
          </p:cNvPr>
          <p:cNvCxnSpPr>
            <a:cxnSpLocks/>
            <a:endCxn id="62" idx="1"/>
          </p:cNvCxnSpPr>
          <p:nvPr/>
        </p:nvCxnSpPr>
        <p:spPr>
          <a:xfrm flipV="1">
            <a:off x="3213189" y="5179780"/>
            <a:ext cx="1574859" cy="307489"/>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27" name="グループ化 26">
            <a:extLst>
              <a:ext uri="{FF2B5EF4-FFF2-40B4-BE49-F238E27FC236}">
                <a16:creationId xmlns:a16="http://schemas.microsoft.com/office/drawing/2014/main" id="{6FD41691-B686-4244-88F0-D6767BD73EF7}"/>
              </a:ext>
            </a:extLst>
          </p:cNvPr>
          <p:cNvGrpSpPr/>
          <p:nvPr/>
        </p:nvGrpSpPr>
        <p:grpSpPr>
          <a:xfrm>
            <a:off x="1180062" y="4646917"/>
            <a:ext cx="286544" cy="1215614"/>
            <a:chOff x="1365800" y="4646917"/>
            <a:chExt cx="286544" cy="1215614"/>
          </a:xfrm>
        </p:grpSpPr>
        <p:sp>
          <p:nvSpPr>
            <p:cNvPr id="37" name="正方形/長方形 36">
              <a:extLst>
                <a:ext uri="{FF2B5EF4-FFF2-40B4-BE49-F238E27FC236}">
                  <a16:creationId xmlns:a16="http://schemas.microsoft.com/office/drawing/2014/main" id="{8C4F70E7-0AD9-458F-8D09-652905D23D17}"/>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涙形 39">
              <a:extLst>
                <a:ext uri="{FF2B5EF4-FFF2-40B4-BE49-F238E27FC236}">
                  <a16:creationId xmlns:a16="http://schemas.microsoft.com/office/drawing/2014/main" id="{DD1577B7-31A8-4B65-B672-4E656BDCA8C6}"/>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357919EB-6407-467D-829D-D93F88F04ECF}"/>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涙形 41">
              <a:extLst>
                <a:ext uri="{FF2B5EF4-FFF2-40B4-BE49-F238E27FC236}">
                  <a16:creationId xmlns:a16="http://schemas.microsoft.com/office/drawing/2014/main" id="{E5827A91-80FC-4D49-8DAE-CF8B65FD250E}"/>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1" name="矢印: 右 80">
            <a:extLst>
              <a:ext uri="{FF2B5EF4-FFF2-40B4-BE49-F238E27FC236}">
                <a16:creationId xmlns:a16="http://schemas.microsoft.com/office/drawing/2014/main" id="{C92D08E8-7D8D-4C82-A2CF-B98BCB8D53CC}"/>
              </a:ext>
            </a:extLst>
          </p:cNvPr>
          <p:cNvSpPr/>
          <p:nvPr/>
        </p:nvSpPr>
        <p:spPr>
          <a:xfrm>
            <a:off x="1126431" y="3660253"/>
            <a:ext cx="7163575" cy="71875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ja-JP" altLang="en-US" b="1" dirty="0"/>
              <a:t>コンピューテーショナルフォトグラフィ</a:t>
            </a:r>
            <a:r>
              <a:rPr kumimoji="1" lang="ja-JP" altLang="en-US" b="1" dirty="0"/>
              <a:t>のカバー範囲</a:t>
            </a:r>
          </a:p>
        </p:txBody>
      </p:sp>
      <p:sp>
        <p:nvSpPr>
          <p:cNvPr id="32" name="右中かっこ 31">
            <a:extLst>
              <a:ext uri="{FF2B5EF4-FFF2-40B4-BE49-F238E27FC236}">
                <a16:creationId xmlns:a16="http://schemas.microsoft.com/office/drawing/2014/main" id="{600D6144-8915-4DDB-B0C1-30E774FE4A65}"/>
              </a:ext>
            </a:extLst>
          </p:cNvPr>
          <p:cNvSpPr/>
          <p:nvPr/>
        </p:nvSpPr>
        <p:spPr>
          <a:xfrm>
            <a:off x="5682890" y="4465721"/>
            <a:ext cx="324156" cy="141527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8B3D6B6-9AEA-4A3C-AC69-EBBA4824BA49}"/>
              </a:ext>
            </a:extLst>
          </p:cNvPr>
          <p:cNvSpPr/>
          <p:nvPr/>
        </p:nvSpPr>
        <p:spPr>
          <a:xfrm>
            <a:off x="7229076" y="2088889"/>
            <a:ext cx="1060930" cy="718753"/>
          </a:xfrm>
          <a:prstGeom prst="rightArrow">
            <a:avLst/>
          </a:prstGeom>
          <a:ln w="28575">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b="1" dirty="0">
                <a:solidFill>
                  <a:schemeClr val="accent1"/>
                </a:solidFill>
              </a:rPr>
              <a:t>再定義</a:t>
            </a:r>
            <a:endParaRPr kumimoji="1" lang="ja-JP" altLang="en-US" b="1" dirty="0">
              <a:solidFill>
                <a:schemeClr val="accent1"/>
              </a:solidFill>
            </a:endParaRPr>
          </a:p>
        </p:txBody>
      </p:sp>
      <p:sp>
        <p:nvSpPr>
          <p:cNvPr id="9" name="正方形/長方形 8">
            <a:extLst>
              <a:ext uri="{FF2B5EF4-FFF2-40B4-BE49-F238E27FC236}">
                <a16:creationId xmlns:a16="http://schemas.microsoft.com/office/drawing/2014/main" id="{5A31EBD7-610E-472A-8DBF-5202C2F6D0D6}"/>
              </a:ext>
            </a:extLst>
          </p:cNvPr>
          <p:cNvSpPr/>
          <p:nvPr/>
        </p:nvSpPr>
        <p:spPr>
          <a:xfrm>
            <a:off x="514349" y="1712139"/>
            <a:ext cx="6422221" cy="1400931"/>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35022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1ACA140-3158-4F11-8445-BD36A8F98988}"/>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コンピューテーショナルフォトグラフィとは？</a:t>
            </a:r>
            <a:endParaRPr kumimoji="1" lang="ja-JP" altLang="en-US" sz="2400" b="1" dirty="0"/>
          </a:p>
        </p:txBody>
      </p:sp>
      <p:sp>
        <p:nvSpPr>
          <p:cNvPr id="8" name="正方形/長方形 7">
            <a:extLst>
              <a:ext uri="{FF2B5EF4-FFF2-40B4-BE49-F238E27FC236}">
                <a16:creationId xmlns:a16="http://schemas.microsoft.com/office/drawing/2014/main" id="{24C53B6F-CEB2-40A8-9A90-5444903FBD5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53A5588-7B0C-4AFD-ADC6-F6BEC61915F7}"/>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4</a:t>
            </a:r>
            <a:endParaRPr kumimoji="1" lang="ja-JP" altLang="en-US" sz="2800" b="1" dirty="0">
              <a:solidFill>
                <a:schemeClr val="bg1"/>
              </a:solidFill>
            </a:endParaRPr>
          </a:p>
        </p:txBody>
      </p:sp>
      <p:sp>
        <p:nvSpPr>
          <p:cNvPr id="17" name="正方形/長方形 16">
            <a:extLst>
              <a:ext uri="{FF2B5EF4-FFF2-40B4-BE49-F238E27FC236}">
                <a16:creationId xmlns:a16="http://schemas.microsoft.com/office/drawing/2014/main" id="{B646AAD2-30FF-4D72-A829-714387A13536}"/>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コンテンツ プレースホルダー 2">
            <a:extLst>
              <a:ext uri="{FF2B5EF4-FFF2-40B4-BE49-F238E27FC236}">
                <a16:creationId xmlns:a16="http://schemas.microsoft.com/office/drawing/2014/main" id="{6CB285B8-1330-4A8E-9FB8-FD6CA36B6D05}"/>
              </a:ext>
            </a:extLst>
          </p:cNvPr>
          <p:cNvSpPr txBox="1">
            <a:spLocks/>
          </p:cNvSpPr>
          <p:nvPr/>
        </p:nvSpPr>
        <p:spPr>
          <a:xfrm>
            <a:off x="381000" y="1250407"/>
            <a:ext cx="8369299" cy="326546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光学系の再定義</a:t>
            </a:r>
            <a:endParaRPr lang="en-US" altLang="ja-JP" sz="2400" b="1" dirty="0">
              <a:solidFill>
                <a:schemeClr val="tx2"/>
              </a:solidFill>
            </a:endParaRPr>
          </a:p>
          <a:p>
            <a:pPr>
              <a:lnSpc>
                <a:spcPct val="100000"/>
              </a:lnSpc>
            </a:pPr>
            <a:r>
              <a:rPr lang="ja-JP" altLang="en-US" sz="2000" dirty="0">
                <a:solidFill>
                  <a:schemeClr val="tx2"/>
                </a:solidFill>
              </a:rPr>
              <a:t>使われるカメラ：</a:t>
            </a:r>
            <a:r>
              <a:rPr lang="en-US" altLang="ja-JP" sz="2000" dirty="0">
                <a:solidFill>
                  <a:schemeClr val="tx2"/>
                </a:solidFill>
              </a:rPr>
              <a:t>(</a:t>
            </a:r>
            <a:r>
              <a:rPr lang="ja-JP" altLang="en-US" sz="2000" dirty="0">
                <a:solidFill>
                  <a:schemeClr val="tx2"/>
                </a:solidFill>
              </a:rPr>
              <a:t>フィルムカメラ、</a:t>
            </a:r>
            <a:r>
              <a:rPr lang="en-US" altLang="ja-JP" sz="2000" dirty="0">
                <a:solidFill>
                  <a:schemeClr val="tx2"/>
                </a:solidFill>
              </a:rPr>
              <a:t>) </a:t>
            </a:r>
            <a:r>
              <a:rPr lang="ja-JP" altLang="en-US" sz="2000" dirty="0">
                <a:solidFill>
                  <a:schemeClr val="tx2"/>
                </a:solidFill>
              </a:rPr>
              <a:t>デジタルカメラ　</a:t>
            </a:r>
            <a:endParaRPr lang="en-US" altLang="ja-JP" sz="2000" b="1" dirty="0">
              <a:solidFill>
                <a:schemeClr val="tx2"/>
              </a:solidFill>
            </a:endParaRPr>
          </a:p>
          <a:p>
            <a:r>
              <a:rPr lang="ja-JP" altLang="en-US" sz="2000" dirty="0">
                <a:solidFill>
                  <a:schemeClr val="tx2"/>
                </a:solidFill>
              </a:rPr>
              <a:t>画像取得までの流れ</a:t>
            </a:r>
            <a:endParaRPr lang="en-US" altLang="ja-JP" sz="2000" dirty="0">
              <a:solidFill>
                <a:schemeClr val="tx2"/>
              </a:solidFill>
            </a:endParaRPr>
          </a:p>
          <a:p>
            <a:pPr marL="0" indent="0">
              <a:buNone/>
            </a:pPr>
            <a:r>
              <a:rPr lang="ja-JP" altLang="en-US" sz="2000" dirty="0">
                <a:solidFill>
                  <a:schemeClr val="tx2"/>
                </a:solidFill>
              </a:rPr>
              <a:t>　・光情報の取得：物体→レンズ→撮像素子</a:t>
            </a:r>
            <a:r>
              <a:rPr lang="en-US" altLang="ja-JP" sz="2000" dirty="0">
                <a:solidFill>
                  <a:schemeClr val="tx2"/>
                </a:solidFill>
              </a:rPr>
              <a:t>(</a:t>
            </a:r>
            <a:r>
              <a:rPr lang="ja-JP" altLang="en-US" sz="2000" dirty="0">
                <a:solidFill>
                  <a:schemeClr val="tx2"/>
                </a:solidFill>
              </a:rPr>
              <a:t>画素</a:t>
            </a:r>
            <a:r>
              <a:rPr lang="en-US" altLang="ja-JP" sz="2000" dirty="0">
                <a:solidFill>
                  <a:schemeClr val="tx2"/>
                </a:solidFill>
              </a:rPr>
              <a:t>)</a:t>
            </a:r>
          </a:p>
          <a:p>
            <a:pPr marL="0" indent="0">
              <a:buNone/>
            </a:pPr>
            <a:r>
              <a:rPr lang="ja-JP" altLang="en-US" sz="2000" dirty="0">
                <a:solidFill>
                  <a:schemeClr val="tx2"/>
                </a:solidFill>
              </a:rPr>
              <a:t>　・画像の取得：撮像素子に映った像を高精度に記録</a:t>
            </a:r>
            <a:endParaRPr lang="en-US" altLang="ja-JP" sz="2000" dirty="0">
              <a:solidFill>
                <a:schemeClr val="tx2"/>
              </a:solidFill>
            </a:endParaRPr>
          </a:p>
          <a:p>
            <a:r>
              <a:rPr lang="ja-JP" altLang="en-US" sz="2000" dirty="0">
                <a:solidFill>
                  <a:schemeClr val="tx2"/>
                </a:solidFill>
              </a:rPr>
              <a:t>利点：</a:t>
            </a:r>
            <a:r>
              <a:rPr lang="ja-JP" altLang="en-US" sz="2000" b="1" dirty="0">
                <a:solidFill>
                  <a:schemeClr val="tx2"/>
                </a:solidFill>
              </a:rPr>
              <a:t>三次元空間の全ての光情報 </a:t>
            </a:r>
            <a:r>
              <a:rPr lang="en-US" altLang="ja-JP" sz="2000" b="1" dirty="0">
                <a:solidFill>
                  <a:schemeClr val="tx2"/>
                </a:solidFill>
              </a:rPr>
              <a:t>(</a:t>
            </a:r>
            <a:r>
              <a:rPr lang="ja-JP" altLang="en-US" sz="2000" b="1" dirty="0">
                <a:solidFill>
                  <a:schemeClr val="tx2"/>
                </a:solidFill>
              </a:rPr>
              <a:t>ライトフィールド</a:t>
            </a:r>
            <a:r>
              <a:rPr lang="en-US" altLang="ja-JP" sz="2000" b="1" dirty="0">
                <a:solidFill>
                  <a:schemeClr val="tx2"/>
                </a:solidFill>
              </a:rPr>
              <a:t>) </a:t>
            </a:r>
            <a:r>
              <a:rPr lang="ja-JP" altLang="en-US" sz="2000" b="1" dirty="0">
                <a:solidFill>
                  <a:schemeClr val="tx2"/>
                </a:solidFill>
              </a:rPr>
              <a:t>を取得</a:t>
            </a:r>
            <a:endParaRPr lang="en-US" altLang="ja-JP" sz="2000" b="1" dirty="0">
              <a:solidFill>
                <a:schemeClr val="tx2"/>
              </a:solidFill>
            </a:endParaRPr>
          </a:p>
        </p:txBody>
      </p:sp>
      <p:sp>
        <p:nvSpPr>
          <p:cNvPr id="76" name="矢印: 右 75">
            <a:extLst>
              <a:ext uri="{FF2B5EF4-FFF2-40B4-BE49-F238E27FC236}">
                <a16:creationId xmlns:a16="http://schemas.microsoft.com/office/drawing/2014/main" id="{98B3D6B6-9AEA-4A3C-AC69-EBBA4824BA49}"/>
              </a:ext>
            </a:extLst>
          </p:cNvPr>
          <p:cNvSpPr/>
          <p:nvPr/>
        </p:nvSpPr>
        <p:spPr>
          <a:xfrm>
            <a:off x="7229076" y="2088889"/>
            <a:ext cx="1060930" cy="718753"/>
          </a:xfrm>
          <a:prstGeom prst="rightArrow">
            <a:avLst/>
          </a:prstGeom>
          <a:ln w="28575">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b="1" dirty="0">
                <a:solidFill>
                  <a:schemeClr val="accent1"/>
                </a:solidFill>
              </a:rPr>
              <a:t>再定義</a:t>
            </a:r>
            <a:endParaRPr kumimoji="1" lang="ja-JP" altLang="en-US" b="1" dirty="0">
              <a:solidFill>
                <a:schemeClr val="accent1"/>
              </a:solidFill>
            </a:endParaRPr>
          </a:p>
        </p:txBody>
      </p:sp>
      <p:sp>
        <p:nvSpPr>
          <p:cNvPr id="9" name="正方形/長方形 8">
            <a:extLst>
              <a:ext uri="{FF2B5EF4-FFF2-40B4-BE49-F238E27FC236}">
                <a16:creationId xmlns:a16="http://schemas.microsoft.com/office/drawing/2014/main" id="{5A31EBD7-610E-472A-8DBF-5202C2F6D0D6}"/>
              </a:ext>
            </a:extLst>
          </p:cNvPr>
          <p:cNvSpPr/>
          <p:nvPr/>
        </p:nvSpPr>
        <p:spPr>
          <a:xfrm>
            <a:off x="514349" y="1712139"/>
            <a:ext cx="6422221" cy="1400931"/>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矢印: 右 73">
            <a:extLst>
              <a:ext uri="{FF2B5EF4-FFF2-40B4-BE49-F238E27FC236}">
                <a16:creationId xmlns:a16="http://schemas.microsoft.com/office/drawing/2014/main" id="{C1C93642-8877-4CB8-A779-A8300A19E93A}"/>
              </a:ext>
            </a:extLst>
          </p:cNvPr>
          <p:cNvSpPr/>
          <p:nvPr/>
        </p:nvSpPr>
        <p:spPr>
          <a:xfrm rot="5400000">
            <a:off x="4238038" y="4035050"/>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E0E7AAB3-7568-4972-9F7F-92E3F0B43185}"/>
              </a:ext>
            </a:extLst>
          </p:cNvPr>
          <p:cNvSpPr/>
          <p:nvPr/>
        </p:nvSpPr>
        <p:spPr>
          <a:xfrm>
            <a:off x="381000" y="5180037"/>
            <a:ext cx="8353223" cy="1057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200" b="1" dirty="0">
                <a:latin typeface="Meiryo UI" panose="020B0604030504040204" pitchFamily="50" charset="-128"/>
                <a:ea typeface="Meiryo UI" panose="020B0604030504040204" pitchFamily="50" charset="-128"/>
              </a:rPr>
              <a:t>光線空間情報を一回で記録できるライトフィールドカメラを用い、</a:t>
            </a:r>
            <a:endParaRPr kumimoji="1" lang="en-US" altLang="ja-JP" sz="2200" b="1" dirty="0">
              <a:latin typeface="Meiryo UI" panose="020B0604030504040204" pitchFamily="50" charset="-128"/>
              <a:ea typeface="Meiryo UI" panose="020B0604030504040204" pitchFamily="50" charset="-128"/>
            </a:endParaRPr>
          </a:p>
          <a:p>
            <a:pPr algn="ctr"/>
            <a:r>
              <a:rPr lang="ja-JP" altLang="en-US" sz="2200" b="1" dirty="0">
                <a:latin typeface="Meiryo UI" panose="020B0604030504040204" pitchFamily="50" charset="-128"/>
                <a:ea typeface="Meiryo UI" panose="020B0604030504040204" pitchFamily="50" charset="-128"/>
              </a:rPr>
              <a:t>三次元計測と物体認識を行う</a:t>
            </a:r>
            <a:endParaRPr kumimoji="1" lang="ja-JP" altLang="en-US" sz="2200" b="1" dirty="0">
              <a:latin typeface="Meiryo UI" panose="020B0604030504040204" pitchFamily="50" charset="-128"/>
              <a:ea typeface="Meiryo UI" panose="020B0604030504040204" pitchFamily="50" charset="-128"/>
            </a:endParaRPr>
          </a:p>
        </p:txBody>
      </p:sp>
      <p:sp>
        <p:nvSpPr>
          <p:cNvPr id="78" name="正方形/長方形 77">
            <a:extLst>
              <a:ext uri="{FF2B5EF4-FFF2-40B4-BE49-F238E27FC236}">
                <a16:creationId xmlns:a16="http://schemas.microsoft.com/office/drawing/2014/main" id="{166DCA22-6167-4091-907F-FFC4704EF051}"/>
              </a:ext>
            </a:extLst>
          </p:cNvPr>
          <p:cNvSpPr/>
          <p:nvPr/>
        </p:nvSpPr>
        <p:spPr>
          <a:xfrm>
            <a:off x="381000" y="4751301"/>
            <a:ext cx="2114549" cy="428625"/>
          </a:xfrm>
          <a:prstGeom prst="rect">
            <a:avLst/>
          </a:prstGeom>
          <a:solidFill>
            <a:schemeClr val="bg1"/>
          </a:solidFill>
          <a:ln w="76200">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kumimoji="1" lang="ja-JP" altLang="en-US" sz="2000" b="1" dirty="0">
                <a:solidFill>
                  <a:schemeClr val="accent1"/>
                </a:solidFill>
              </a:rPr>
              <a:t>本研究の目的</a:t>
            </a:r>
          </a:p>
        </p:txBody>
      </p:sp>
    </p:spTree>
    <p:extLst>
      <p:ext uri="{BB962C8B-B14F-4D97-AF65-F5344CB8AC3E}">
        <p14:creationId xmlns:p14="http://schemas.microsoft.com/office/powerpoint/2010/main" val="833967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コンテンツ プレースホルダー 2">
            <a:extLst>
              <a:ext uri="{FF2B5EF4-FFF2-40B4-BE49-F238E27FC236}">
                <a16:creationId xmlns:a16="http://schemas.microsoft.com/office/drawing/2014/main" id="{1ACCE040-D9A6-4417-AFBC-F47D4C02029C}"/>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構造</a:t>
            </a:r>
            <a:endParaRPr lang="en-US" altLang="ja-JP" sz="2400" b="1" dirty="0">
              <a:solidFill>
                <a:schemeClr val="tx2"/>
              </a:solidFill>
            </a:endParaRPr>
          </a:p>
          <a:p>
            <a:pPr>
              <a:lnSpc>
                <a:spcPct val="100000"/>
              </a:lnSpc>
            </a:pPr>
            <a:r>
              <a:rPr lang="ja-JP" altLang="en-US" sz="2000" dirty="0">
                <a:solidFill>
                  <a:schemeClr val="tx2"/>
                </a:solidFill>
              </a:rPr>
              <a:t>従来のカメラ </a:t>
            </a:r>
            <a:r>
              <a:rPr lang="en-US" altLang="ja-JP" sz="2000" dirty="0">
                <a:solidFill>
                  <a:schemeClr val="tx2"/>
                </a:solidFill>
              </a:rPr>
              <a:t>(</a:t>
            </a:r>
            <a:r>
              <a:rPr lang="ja-JP" altLang="en-US" sz="2000" dirty="0">
                <a:solidFill>
                  <a:schemeClr val="tx2"/>
                </a:solidFill>
              </a:rPr>
              <a:t>再掲</a:t>
            </a:r>
            <a:r>
              <a:rPr lang="en-US" altLang="ja-JP" sz="2000" dirty="0">
                <a:solidFill>
                  <a:schemeClr val="tx2"/>
                </a:solidFill>
              </a:rPr>
              <a:t>)</a:t>
            </a:r>
          </a:p>
          <a:p>
            <a:pPr marL="0" indent="0">
              <a:lnSpc>
                <a:spcPct val="100000"/>
              </a:lnSpc>
              <a:buNone/>
            </a:pPr>
            <a:r>
              <a:rPr lang="ja-JP" altLang="en-US" sz="2000" dirty="0">
                <a:solidFill>
                  <a:schemeClr val="tx2"/>
                </a:solidFill>
              </a:rPr>
              <a:t>　</a:t>
            </a:r>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pPr marL="0" indent="0">
              <a:buNone/>
            </a:pPr>
            <a:endParaRPr lang="en-US" altLang="ja-JP" sz="2000" dirty="0">
              <a:solidFill>
                <a:schemeClr val="tx2"/>
              </a:solidFill>
            </a:endParaRPr>
          </a:p>
          <a:p>
            <a:pPr marL="0" indent="0">
              <a:buNone/>
            </a:pPr>
            <a:r>
              <a:rPr lang="ja-JP" altLang="en-US" sz="2000" dirty="0">
                <a:solidFill>
                  <a:schemeClr val="tx2"/>
                </a:solidFill>
              </a:rPr>
              <a:t>　</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sp>
        <p:nvSpPr>
          <p:cNvPr id="4" name="正方形/長方形 3">
            <a:extLst>
              <a:ext uri="{FF2B5EF4-FFF2-40B4-BE49-F238E27FC236}">
                <a16:creationId xmlns:a16="http://schemas.microsoft.com/office/drawing/2014/main" id="{2D139452-D0E6-47CF-A602-AF0191317F80}"/>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ライトフィールドカメラとは？</a:t>
            </a:r>
            <a:endParaRPr kumimoji="1" lang="ja-JP" altLang="en-US" sz="2400" b="1" dirty="0"/>
          </a:p>
        </p:txBody>
      </p:sp>
      <p:sp>
        <p:nvSpPr>
          <p:cNvPr id="6" name="正方形/長方形 5">
            <a:extLst>
              <a:ext uri="{FF2B5EF4-FFF2-40B4-BE49-F238E27FC236}">
                <a16:creationId xmlns:a16="http://schemas.microsoft.com/office/drawing/2014/main" id="{5AF59FED-AFF1-4C05-9E60-1A50F7E087C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9F0CE53-57EA-46A2-A449-F030EA3F7D31}"/>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5</a:t>
            </a:r>
            <a:endParaRPr kumimoji="1" lang="ja-JP" altLang="en-US" sz="2800" b="1" dirty="0">
              <a:solidFill>
                <a:schemeClr val="bg1"/>
              </a:solidFill>
            </a:endParaRPr>
          </a:p>
        </p:txBody>
      </p:sp>
      <p:sp>
        <p:nvSpPr>
          <p:cNvPr id="14" name="正方形/長方形 13">
            <a:extLst>
              <a:ext uri="{FF2B5EF4-FFF2-40B4-BE49-F238E27FC236}">
                <a16:creationId xmlns:a16="http://schemas.microsoft.com/office/drawing/2014/main" id="{4A5E7947-1173-45A8-A7DC-FD5BA86CBF00}"/>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6" name="グループ化 165">
            <a:extLst>
              <a:ext uri="{FF2B5EF4-FFF2-40B4-BE49-F238E27FC236}">
                <a16:creationId xmlns:a16="http://schemas.microsoft.com/office/drawing/2014/main" id="{1F97A05E-407E-4173-91AA-F5CA27C8CB40}"/>
              </a:ext>
            </a:extLst>
          </p:cNvPr>
          <p:cNvGrpSpPr/>
          <p:nvPr/>
        </p:nvGrpSpPr>
        <p:grpSpPr>
          <a:xfrm>
            <a:off x="381000" y="4296764"/>
            <a:ext cx="5930900" cy="2434235"/>
            <a:chOff x="3057580" y="3429000"/>
            <a:chExt cx="4355468" cy="1787626"/>
          </a:xfrm>
        </p:grpSpPr>
        <p:cxnSp>
          <p:nvCxnSpPr>
            <p:cNvPr id="63" name="直線コネクタ 62">
              <a:extLst>
                <a:ext uri="{FF2B5EF4-FFF2-40B4-BE49-F238E27FC236}">
                  <a16:creationId xmlns:a16="http://schemas.microsoft.com/office/drawing/2014/main" id="{B598AA64-C514-458A-9ED4-D70D8D5C83A2}"/>
                </a:ext>
              </a:extLst>
            </p:cNvPr>
            <p:cNvCxnSpPr>
              <a:cxnSpLocks/>
            </p:cNvCxnSpPr>
            <p:nvPr/>
          </p:nvCxnSpPr>
          <p:spPr>
            <a:xfrm flipH="1">
              <a:off x="3524609" y="4339925"/>
              <a:ext cx="121649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0A2E61B5-8BAC-4549-9F59-E3D1036EB36E}"/>
                </a:ext>
              </a:extLst>
            </p:cNvPr>
            <p:cNvCxnSpPr>
              <a:cxnSpLocks/>
              <a:endCxn id="110" idx="2"/>
            </p:cNvCxnSpPr>
            <p:nvPr/>
          </p:nvCxnSpPr>
          <p:spPr>
            <a:xfrm flipH="1">
              <a:off x="3454947" y="4596441"/>
              <a:ext cx="1286162" cy="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EB28A80-0703-4459-A87D-1E2918160AE6}"/>
                </a:ext>
              </a:extLst>
            </p:cNvPr>
            <p:cNvCxnSpPr>
              <a:cxnSpLocks/>
              <a:stCxn id="71" idx="0"/>
              <a:endCxn id="111" idx="7"/>
            </p:cNvCxnSpPr>
            <p:nvPr/>
          </p:nvCxnSpPr>
          <p:spPr>
            <a:xfrm flipH="1">
              <a:off x="3464458" y="3631519"/>
              <a:ext cx="1276649" cy="515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058E6C3F-3E18-44F8-89A4-A73ED980B0ED}"/>
                </a:ext>
              </a:extLst>
            </p:cNvPr>
            <p:cNvCxnSpPr>
              <a:cxnSpLocks/>
            </p:cNvCxnSpPr>
            <p:nvPr/>
          </p:nvCxnSpPr>
          <p:spPr>
            <a:xfrm flipH="1">
              <a:off x="3559175" y="3863993"/>
              <a:ext cx="1181932" cy="0"/>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69" name="グループ化 68">
              <a:extLst>
                <a:ext uri="{FF2B5EF4-FFF2-40B4-BE49-F238E27FC236}">
                  <a16:creationId xmlns:a16="http://schemas.microsoft.com/office/drawing/2014/main" id="{792293A6-66A7-470A-AB32-0DB813D2CDBE}"/>
                </a:ext>
              </a:extLst>
            </p:cNvPr>
            <p:cNvGrpSpPr/>
            <p:nvPr/>
          </p:nvGrpSpPr>
          <p:grpSpPr>
            <a:xfrm>
              <a:off x="3560738" y="3429000"/>
              <a:ext cx="2360738" cy="1382889"/>
              <a:chOff x="1128889" y="2968977"/>
              <a:chExt cx="3372483" cy="1975556"/>
            </a:xfrm>
          </p:grpSpPr>
          <p:sp>
            <p:nvSpPr>
              <p:cNvPr id="70" name="円弧 69">
                <a:extLst>
                  <a:ext uri="{FF2B5EF4-FFF2-40B4-BE49-F238E27FC236}">
                    <a16:creationId xmlns:a16="http://schemas.microsoft.com/office/drawing/2014/main" id="{F0F78577-802C-48BE-AD6C-35EE8D876C67}"/>
                  </a:ext>
                </a:extLst>
              </p:cNvPr>
              <p:cNvSpPr/>
              <p:nvPr/>
            </p:nvSpPr>
            <p:spPr>
              <a:xfrm rot="2700000">
                <a:off x="1128889" y="2968978"/>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円弧 70">
                <a:extLst>
                  <a:ext uri="{FF2B5EF4-FFF2-40B4-BE49-F238E27FC236}">
                    <a16:creationId xmlns:a16="http://schemas.microsoft.com/office/drawing/2014/main" id="{4C1BD4EE-0A5F-4D62-AA47-BE828ACDF9DC}"/>
                  </a:ext>
                </a:extLst>
              </p:cNvPr>
              <p:cNvSpPr/>
              <p:nvPr/>
            </p:nvSpPr>
            <p:spPr>
              <a:xfrm rot="18900000" flipH="1">
                <a:off x="2525817" y="2968977"/>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82" name="グループ化 81">
              <a:extLst>
                <a:ext uri="{FF2B5EF4-FFF2-40B4-BE49-F238E27FC236}">
                  <a16:creationId xmlns:a16="http://schemas.microsoft.com/office/drawing/2014/main" id="{17E47DC9-DF91-4AEF-8B3F-2E5B6FEB1EC4}"/>
                </a:ext>
              </a:extLst>
            </p:cNvPr>
            <p:cNvGrpSpPr/>
            <p:nvPr/>
          </p:nvGrpSpPr>
          <p:grpSpPr>
            <a:xfrm>
              <a:off x="6253068" y="3618675"/>
              <a:ext cx="166093" cy="1001241"/>
              <a:chOff x="6810585" y="2721795"/>
              <a:chExt cx="158045" cy="1656372"/>
            </a:xfrm>
          </p:grpSpPr>
          <p:sp>
            <p:nvSpPr>
              <p:cNvPr id="83" name="正方形/長方形 82">
                <a:extLst>
                  <a:ext uri="{FF2B5EF4-FFF2-40B4-BE49-F238E27FC236}">
                    <a16:creationId xmlns:a16="http://schemas.microsoft.com/office/drawing/2014/main" id="{53EAE040-0954-4CDF-AE6E-8B1A64338D5C}"/>
                  </a:ext>
                </a:extLst>
              </p:cNvPr>
              <p:cNvSpPr/>
              <p:nvPr/>
            </p:nvSpPr>
            <p:spPr>
              <a:xfrm>
                <a:off x="6810585" y="272179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785D4330-2A89-4DEE-ACDA-B0A1D7F281D0}"/>
                  </a:ext>
                </a:extLst>
              </p:cNvPr>
              <p:cNvSpPr/>
              <p:nvPr/>
            </p:nvSpPr>
            <p:spPr>
              <a:xfrm>
                <a:off x="6810585" y="280222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a:extLst>
                  <a:ext uri="{FF2B5EF4-FFF2-40B4-BE49-F238E27FC236}">
                    <a16:creationId xmlns:a16="http://schemas.microsoft.com/office/drawing/2014/main" id="{D991BDFA-8C43-4B46-99A4-E268FB640D61}"/>
                  </a:ext>
                </a:extLst>
              </p:cNvPr>
              <p:cNvSpPr/>
              <p:nvPr/>
            </p:nvSpPr>
            <p:spPr>
              <a:xfrm>
                <a:off x="6810585" y="288078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72A54AB0-CBEA-4DB8-8491-8111C8B7D412}"/>
                  </a:ext>
                </a:extLst>
              </p:cNvPr>
              <p:cNvSpPr/>
              <p:nvPr/>
            </p:nvSpPr>
            <p:spPr>
              <a:xfrm>
                <a:off x="6810585" y="295934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3777777B-29E7-4BC9-AD6D-3DDF93AF0EB6}"/>
                  </a:ext>
                </a:extLst>
              </p:cNvPr>
              <p:cNvSpPr/>
              <p:nvPr/>
            </p:nvSpPr>
            <p:spPr>
              <a:xfrm>
                <a:off x="6810585" y="303789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a:extLst>
                  <a:ext uri="{FF2B5EF4-FFF2-40B4-BE49-F238E27FC236}">
                    <a16:creationId xmlns:a16="http://schemas.microsoft.com/office/drawing/2014/main" id="{DA1C29D3-830A-42B3-967A-8B1F609BDC1D}"/>
                  </a:ext>
                </a:extLst>
              </p:cNvPr>
              <p:cNvSpPr/>
              <p:nvPr/>
            </p:nvSpPr>
            <p:spPr>
              <a:xfrm>
                <a:off x="6810585" y="311645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C2C0F201-E84E-464A-A295-90874692C4D2}"/>
                  </a:ext>
                </a:extLst>
              </p:cNvPr>
              <p:cNvSpPr/>
              <p:nvPr/>
            </p:nvSpPr>
            <p:spPr>
              <a:xfrm>
                <a:off x="6810585" y="319331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C74E538E-D1BE-4664-B49B-40238B13EBD7}"/>
                  </a:ext>
                </a:extLst>
              </p:cNvPr>
              <p:cNvSpPr/>
              <p:nvPr/>
            </p:nvSpPr>
            <p:spPr>
              <a:xfrm>
                <a:off x="6810585" y="327374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630EF27-A1C9-4876-90A7-6F2A521023AF}"/>
                  </a:ext>
                </a:extLst>
              </p:cNvPr>
              <p:cNvSpPr/>
              <p:nvPr/>
            </p:nvSpPr>
            <p:spPr>
              <a:xfrm>
                <a:off x="6810585" y="335230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a:extLst>
                  <a:ext uri="{FF2B5EF4-FFF2-40B4-BE49-F238E27FC236}">
                    <a16:creationId xmlns:a16="http://schemas.microsoft.com/office/drawing/2014/main" id="{95F91EF0-5340-414F-8B27-0E4292483DE8}"/>
                  </a:ext>
                </a:extLst>
              </p:cNvPr>
              <p:cNvSpPr/>
              <p:nvPr/>
            </p:nvSpPr>
            <p:spPr>
              <a:xfrm>
                <a:off x="6810585" y="343085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a:extLst>
                  <a:ext uri="{FF2B5EF4-FFF2-40B4-BE49-F238E27FC236}">
                    <a16:creationId xmlns:a16="http://schemas.microsoft.com/office/drawing/2014/main" id="{72ECA8FF-B4D2-47A7-8A93-1EE46BB4E3DB}"/>
                  </a:ext>
                </a:extLst>
              </p:cNvPr>
              <p:cNvSpPr/>
              <p:nvPr/>
            </p:nvSpPr>
            <p:spPr>
              <a:xfrm>
                <a:off x="6810585" y="350941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B6315A5E-61B8-4CAB-A6B2-A5E542112137}"/>
                  </a:ext>
                </a:extLst>
              </p:cNvPr>
              <p:cNvSpPr/>
              <p:nvPr/>
            </p:nvSpPr>
            <p:spPr>
              <a:xfrm>
                <a:off x="6810585" y="358797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B07623A8-7C37-4094-9731-23A3383EE56C}"/>
                  </a:ext>
                </a:extLst>
              </p:cNvPr>
              <p:cNvSpPr/>
              <p:nvPr/>
            </p:nvSpPr>
            <p:spPr>
              <a:xfrm>
                <a:off x="6810585" y="366910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a:extLst>
                  <a:ext uri="{FF2B5EF4-FFF2-40B4-BE49-F238E27FC236}">
                    <a16:creationId xmlns:a16="http://schemas.microsoft.com/office/drawing/2014/main" id="{F7FB17D9-A716-4095-99BE-035864E31656}"/>
                  </a:ext>
                </a:extLst>
              </p:cNvPr>
              <p:cNvSpPr/>
              <p:nvPr/>
            </p:nvSpPr>
            <p:spPr>
              <a:xfrm>
                <a:off x="6810585" y="3749537"/>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正方形/長方形 96">
                <a:extLst>
                  <a:ext uri="{FF2B5EF4-FFF2-40B4-BE49-F238E27FC236}">
                    <a16:creationId xmlns:a16="http://schemas.microsoft.com/office/drawing/2014/main" id="{50D1843A-A7D4-41FC-850D-5CDB48CE8CB3}"/>
                  </a:ext>
                </a:extLst>
              </p:cNvPr>
              <p:cNvSpPr/>
              <p:nvPr/>
            </p:nvSpPr>
            <p:spPr>
              <a:xfrm>
                <a:off x="6810585" y="382809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a:extLst>
                  <a:ext uri="{FF2B5EF4-FFF2-40B4-BE49-F238E27FC236}">
                    <a16:creationId xmlns:a16="http://schemas.microsoft.com/office/drawing/2014/main" id="{520E007E-1B81-411B-B510-196AAD0DA929}"/>
                  </a:ext>
                </a:extLst>
              </p:cNvPr>
              <p:cNvSpPr/>
              <p:nvPr/>
            </p:nvSpPr>
            <p:spPr>
              <a:xfrm>
                <a:off x="6810585" y="3906649"/>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正方形/長方形 98">
                <a:extLst>
                  <a:ext uri="{FF2B5EF4-FFF2-40B4-BE49-F238E27FC236}">
                    <a16:creationId xmlns:a16="http://schemas.microsoft.com/office/drawing/2014/main" id="{7E4BE769-082E-4B08-92A7-8167C9937602}"/>
                  </a:ext>
                </a:extLst>
              </p:cNvPr>
              <p:cNvSpPr/>
              <p:nvPr/>
            </p:nvSpPr>
            <p:spPr>
              <a:xfrm>
                <a:off x="6810585" y="398520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正方形/長方形 99">
                <a:extLst>
                  <a:ext uri="{FF2B5EF4-FFF2-40B4-BE49-F238E27FC236}">
                    <a16:creationId xmlns:a16="http://schemas.microsoft.com/office/drawing/2014/main" id="{C4326E64-0F4C-4532-B893-22BDC6787FDC}"/>
                  </a:ext>
                </a:extLst>
              </p:cNvPr>
              <p:cNvSpPr/>
              <p:nvPr/>
            </p:nvSpPr>
            <p:spPr>
              <a:xfrm>
                <a:off x="6810585" y="406376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正方形/長方形 100">
                <a:extLst>
                  <a:ext uri="{FF2B5EF4-FFF2-40B4-BE49-F238E27FC236}">
                    <a16:creationId xmlns:a16="http://schemas.microsoft.com/office/drawing/2014/main" id="{96D88188-ACC5-426C-92FE-9FCD1E3F5AE9}"/>
                  </a:ext>
                </a:extLst>
              </p:cNvPr>
              <p:cNvSpPr/>
              <p:nvPr/>
            </p:nvSpPr>
            <p:spPr>
              <a:xfrm>
                <a:off x="6810585" y="414062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a:extLst>
                  <a:ext uri="{FF2B5EF4-FFF2-40B4-BE49-F238E27FC236}">
                    <a16:creationId xmlns:a16="http://schemas.microsoft.com/office/drawing/2014/main" id="{1AAE1DD1-697F-4353-9F43-8EDC7C66F6D7}"/>
                  </a:ext>
                </a:extLst>
              </p:cNvPr>
              <p:cNvSpPr/>
              <p:nvPr/>
            </p:nvSpPr>
            <p:spPr>
              <a:xfrm>
                <a:off x="6810585" y="422105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a:extLst>
                  <a:ext uri="{FF2B5EF4-FFF2-40B4-BE49-F238E27FC236}">
                    <a16:creationId xmlns:a16="http://schemas.microsoft.com/office/drawing/2014/main" id="{664BA985-F310-44AA-85C8-7158812027D1}"/>
                  </a:ext>
                </a:extLst>
              </p:cNvPr>
              <p:cNvSpPr/>
              <p:nvPr/>
            </p:nvSpPr>
            <p:spPr>
              <a:xfrm>
                <a:off x="6810585" y="429961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4" name="コンテンツ プレースホルダー 2">
              <a:extLst>
                <a:ext uri="{FF2B5EF4-FFF2-40B4-BE49-F238E27FC236}">
                  <a16:creationId xmlns:a16="http://schemas.microsoft.com/office/drawing/2014/main" id="{B22BD420-0E2E-45D9-B663-7BFA47F871C9}"/>
                </a:ext>
              </a:extLst>
            </p:cNvPr>
            <p:cNvSpPr txBox="1">
              <a:spLocks/>
            </p:cNvSpPr>
            <p:nvPr/>
          </p:nvSpPr>
          <p:spPr>
            <a:xfrm>
              <a:off x="3057580" y="4888822"/>
              <a:ext cx="772474" cy="3278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物体</a:t>
              </a:r>
              <a:endParaRPr lang="en-US" altLang="ja-JP" sz="1800" b="1" dirty="0">
                <a:solidFill>
                  <a:schemeClr val="tx2"/>
                </a:solidFill>
              </a:endParaRPr>
            </a:p>
          </p:txBody>
        </p:sp>
        <p:cxnSp>
          <p:nvCxnSpPr>
            <p:cNvPr id="105" name="直線コネクタ 104">
              <a:extLst>
                <a:ext uri="{FF2B5EF4-FFF2-40B4-BE49-F238E27FC236}">
                  <a16:creationId xmlns:a16="http://schemas.microsoft.com/office/drawing/2014/main" id="{BA15E264-366E-4703-B324-47C89018EF0C}"/>
                </a:ext>
              </a:extLst>
            </p:cNvPr>
            <p:cNvCxnSpPr>
              <a:stCxn id="71" idx="0"/>
              <a:endCxn id="93" idx="1"/>
            </p:cNvCxnSpPr>
            <p:nvPr/>
          </p:nvCxnSpPr>
          <p:spPr>
            <a:xfrm>
              <a:off x="4741107" y="3631519"/>
              <a:ext cx="1511961" cy="48699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7183423E-8CF0-4028-B767-85D2AF7F7A9F}"/>
                </a:ext>
              </a:extLst>
            </p:cNvPr>
            <p:cNvCxnSpPr>
              <a:stCxn id="71" idx="2"/>
              <a:endCxn id="93" idx="1"/>
            </p:cNvCxnSpPr>
            <p:nvPr/>
          </p:nvCxnSpPr>
          <p:spPr>
            <a:xfrm flipV="1">
              <a:off x="4741107" y="4118517"/>
              <a:ext cx="1511961" cy="49085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1D984C97-E0E7-4913-80B9-C9ECF672AE2D}"/>
                </a:ext>
              </a:extLst>
            </p:cNvPr>
            <p:cNvCxnSpPr>
              <a:cxnSpLocks/>
              <a:endCxn id="93" idx="1"/>
            </p:cNvCxnSpPr>
            <p:nvPr/>
          </p:nvCxnSpPr>
          <p:spPr>
            <a:xfrm>
              <a:off x="4741107" y="3860616"/>
              <a:ext cx="1511961" cy="25790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9C794AD6-9095-4FCD-9764-5305C9A8BE51}"/>
                </a:ext>
              </a:extLst>
            </p:cNvPr>
            <p:cNvCxnSpPr>
              <a:cxnSpLocks/>
              <a:endCxn id="93" idx="1"/>
            </p:cNvCxnSpPr>
            <p:nvPr/>
          </p:nvCxnSpPr>
          <p:spPr>
            <a:xfrm flipV="1">
              <a:off x="4741107" y="4118517"/>
              <a:ext cx="1511961" cy="219032"/>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109" name="グループ化 108">
              <a:extLst>
                <a:ext uri="{FF2B5EF4-FFF2-40B4-BE49-F238E27FC236}">
                  <a16:creationId xmlns:a16="http://schemas.microsoft.com/office/drawing/2014/main" id="{DB109FB9-CE1A-4C8E-AC26-6B6A29D43A47}"/>
                </a:ext>
              </a:extLst>
            </p:cNvPr>
            <p:cNvGrpSpPr/>
            <p:nvPr/>
          </p:nvGrpSpPr>
          <p:grpSpPr>
            <a:xfrm>
              <a:off x="3358262" y="3745512"/>
              <a:ext cx="200581" cy="850930"/>
              <a:chOff x="1365800" y="4646917"/>
              <a:chExt cx="286544" cy="1215614"/>
            </a:xfrm>
          </p:grpSpPr>
          <p:sp>
            <p:nvSpPr>
              <p:cNvPr id="110" name="正方形/長方形 109">
                <a:extLst>
                  <a:ext uri="{FF2B5EF4-FFF2-40B4-BE49-F238E27FC236}">
                    <a16:creationId xmlns:a16="http://schemas.microsoft.com/office/drawing/2014/main" id="{A3014C91-6F4C-4D70-B45D-03A238D03D26}"/>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涙形 110">
                <a:extLst>
                  <a:ext uri="{FF2B5EF4-FFF2-40B4-BE49-F238E27FC236}">
                    <a16:creationId xmlns:a16="http://schemas.microsoft.com/office/drawing/2014/main" id="{4619F63A-BD85-4C54-A63E-07896891A868}"/>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a:extLst>
                  <a:ext uri="{FF2B5EF4-FFF2-40B4-BE49-F238E27FC236}">
                    <a16:creationId xmlns:a16="http://schemas.microsoft.com/office/drawing/2014/main" id="{4887B671-8C58-4EAA-8D71-D4FB52A922C3}"/>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涙形 112">
                <a:extLst>
                  <a:ext uri="{FF2B5EF4-FFF2-40B4-BE49-F238E27FC236}">
                    <a16:creationId xmlns:a16="http://schemas.microsoft.com/office/drawing/2014/main" id="{70923486-2F03-4753-80E1-521A98B32205}"/>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コンテンツ プレースホルダー 2">
              <a:extLst>
                <a:ext uri="{FF2B5EF4-FFF2-40B4-BE49-F238E27FC236}">
                  <a16:creationId xmlns:a16="http://schemas.microsoft.com/office/drawing/2014/main" id="{C211AA08-27CF-4EA7-BB2A-BE52065FB95D}"/>
                </a:ext>
              </a:extLst>
            </p:cNvPr>
            <p:cNvSpPr txBox="1">
              <a:spLocks/>
            </p:cNvSpPr>
            <p:nvPr/>
          </p:nvSpPr>
          <p:spPr>
            <a:xfrm>
              <a:off x="5268253" y="4888822"/>
              <a:ext cx="2144795" cy="3278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撮像素子</a:t>
              </a:r>
              <a:r>
                <a:rPr lang="en-US" altLang="ja-JP" sz="1800" b="1" dirty="0">
                  <a:solidFill>
                    <a:schemeClr val="tx2"/>
                  </a:solidFill>
                </a:rPr>
                <a:t>(</a:t>
              </a:r>
              <a:r>
                <a:rPr lang="ja-JP" altLang="en-US" sz="1800" b="1" dirty="0">
                  <a:solidFill>
                    <a:schemeClr val="tx2"/>
                  </a:solidFill>
                </a:rPr>
                <a:t>画素</a:t>
              </a:r>
              <a:r>
                <a:rPr lang="en-US" altLang="ja-JP" sz="1800" b="1" dirty="0">
                  <a:solidFill>
                    <a:schemeClr val="tx2"/>
                  </a:solidFill>
                </a:rPr>
                <a:t>)</a:t>
              </a:r>
            </a:p>
          </p:txBody>
        </p:sp>
        <p:sp>
          <p:nvSpPr>
            <p:cNvPr id="116" name="コンテンツ プレースホルダー 2">
              <a:extLst>
                <a:ext uri="{FF2B5EF4-FFF2-40B4-BE49-F238E27FC236}">
                  <a16:creationId xmlns:a16="http://schemas.microsoft.com/office/drawing/2014/main" id="{DB4FFC6A-842C-40F5-A1EF-8CFC8F356CF7}"/>
                </a:ext>
              </a:extLst>
            </p:cNvPr>
            <p:cNvSpPr txBox="1">
              <a:spLocks/>
            </p:cNvSpPr>
            <p:nvPr/>
          </p:nvSpPr>
          <p:spPr>
            <a:xfrm>
              <a:off x="3668709" y="4888822"/>
              <a:ext cx="2144795" cy="3278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grpSp>
    </p:spTree>
    <p:extLst>
      <p:ext uri="{BB962C8B-B14F-4D97-AF65-F5344CB8AC3E}">
        <p14:creationId xmlns:p14="http://schemas.microsoft.com/office/powerpoint/2010/main" val="2954648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コンテンツ プレースホルダー 2">
            <a:extLst>
              <a:ext uri="{FF2B5EF4-FFF2-40B4-BE49-F238E27FC236}">
                <a16:creationId xmlns:a16="http://schemas.microsoft.com/office/drawing/2014/main" id="{1ACCE040-D9A6-4417-AFBC-F47D4C02029C}"/>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構造</a:t>
            </a:r>
            <a:endParaRPr lang="en-US" altLang="ja-JP" sz="2400" b="1" dirty="0">
              <a:solidFill>
                <a:schemeClr val="tx2"/>
              </a:solidFill>
            </a:endParaRPr>
          </a:p>
          <a:p>
            <a:pPr>
              <a:lnSpc>
                <a:spcPct val="100000"/>
              </a:lnSpc>
            </a:pPr>
            <a:r>
              <a:rPr lang="ja-JP" altLang="en-US" sz="2000" dirty="0">
                <a:solidFill>
                  <a:schemeClr val="tx2"/>
                </a:solidFill>
              </a:rPr>
              <a:t>ライトフィールドカメラ</a:t>
            </a:r>
            <a:endParaRPr lang="en-US" altLang="ja-JP" sz="2000" dirty="0">
              <a:solidFill>
                <a:schemeClr val="tx2"/>
              </a:solidFill>
            </a:endParaRPr>
          </a:p>
          <a:p>
            <a:pPr marL="0" indent="0">
              <a:lnSpc>
                <a:spcPct val="100000"/>
              </a:lnSpc>
              <a:buNone/>
            </a:pPr>
            <a:r>
              <a:rPr lang="ja-JP" altLang="en-US" sz="2000" dirty="0">
                <a:solidFill>
                  <a:schemeClr val="tx2"/>
                </a:solidFill>
              </a:rPr>
              <a:t>　・レンズと撮像素子の間に</a:t>
            </a:r>
            <a:endParaRPr lang="en-US" altLang="ja-JP" sz="2000" dirty="0">
              <a:solidFill>
                <a:schemeClr val="tx2"/>
              </a:solidFill>
            </a:endParaRPr>
          </a:p>
          <a:p>
            <a:pPr marL="0" indent="0">
              <a:lnSpc>
                <a:spcPct val="100000"/>
              </a:lnSpc>
              <a:buNone/>
            </a:pPr>
            <a:r>
              <a:rPr lang="ja-JP" altLang="en-US" sz="2000" dirty="0">
                <a:solidFill>
                  <a:schemeClr val="tx2"/>
                </a:solidFill>
              </a:rPr>
              <a:t>　　マイクロレンズアレイを配置</a:t>
            </a:r>
            <a:endParaRPr lang="en-US" altLang="ja-JP" sz="2000" dirty="0">
              <a:solidFill>
                <a:schemeClr val="tx2"/>
              </a:solidFill>
            </a:endParaRPr>
          </a:p>
          <a:p>
            <a:pPr marL="0" indent="0">
              <a:lnSpc>
                <a:spcPct val="100000"/>
              </a:lnSpc>
              <a:buNone/>
            </a:pPr>
            <a:r>
              <a:rPr lang="ja-JP" altLang="en-US" sz="2000" dirty="0">
                <a:solidFill>
                  <a:schemeClr val="tx2"/>
                </a:solidFill>
              </a:rPr>
              <a:t>　・マイクロレンズアレイで結像した</a:t>
            </a:r>
            <a:endParaRPr lang="en-US" altLang="ja-JP" sz="2000" dirty="0">
              <a:solidFill>
                <a:schemeClr val="tx2"/>
              </a:solidFill>
            </a:endParaRPr>
          </a:p>
          <a:p>
            <a:pPr marL="0" indent="0">
              <a:lnSpc>
                <a:spcPct val="100000"/>
              </a:lnSpc>
              <a:buNone/>
            </a:pPr>
            <a:r>
              <a:rPr lang="ja-JP" altLang="en-US" sz="2000" dirty="0">
                <a:solidFill>
                  <a:schemeClr val="tx2"/>
                </a:solidFill>
              </a:rPr>
              <a:t>　　像を光線へ分解し撮像素子に記録　</a:t>
            </a:r>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pPr marL="0" indent="0">
              <a:buNone/>
            </a:pPr>
            <a:endParaRPr lang="en-US" altLang="ja-JP" sz="2000" dirty="0">
              <a:solidFill>
                <a:schemeClr val="tx2"/>
              </a:solidFill>
            </a:endParaRPr>
          </a:p>
          <a:p>
            <a:pPr marL="0" indent="0">
              <a:buNone/>
            </a:pPr>
            <a:r>
              <a:rPr lang="ja-JP" altLang="en-US" sz="2000" dirty="0">
                <a:solidFill>
                  <a:schemeClr val="tx2"/>
                </a:solidFill>
              </a:rPr>
              <a:t>　</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sp>
        <p:nvSpPr>
          <p:cNvPr id="4" name="正方形/長方形 3">
            <a:extLst>
              <a:ext uri="{FF2B5EF4-FFF2-40B4-BE49-F238E27FC236}">
                <a16:creationId xmlns:a16="http://schemas.microsoft.com/office/drawing/2014/main" id="{2D139452-D0E6-47CF-A602-AF0191317F80}"/>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ライトフィールドカメラとは？</a:t>
            </a:r>
            <a:endParaRPr kumimoji="1" lang="ja-JP" altLang="en-US" sz="2400" b="1" dirty="0"/>
          </a:p>
        </p:txBody>
      </p:sp>
      <p:sp>
        <p:nvSpPr>
          <p:cNvPr id="6" name="正方形/長方形 5">
            <a:extLst>
              <a:ext uri="{FF2B5EF4-FFF2-40B4-BE49-F238E27FC236}">
                <a16:creationId xmlns:a16="http://schemas.microsoft.com/office/drawing/2014/main" id="{5AF59FED-AFF1-4C05-9E60-1A50F7E087C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9F0CE53-57EA-46A2-A449-F030EA3F7D31}"/>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5</a:t>
            </a:r>
            <a:endParaRPr kumimoji="1" lang="ja-JP" altLang="en-US" sz="2800" b="1" dirty="0">
              <a:solidFill>
                <a:schemeClr val="bg1"/>
              </a:solidFill>
            </a:endParaRPr>
          </a:p>
        </p:txBody>
      </p:sp>
      <p:sp>
        <p:nvSpPr>
          <p:cNvPr id="14" name="正方形/長方形 13">
            <a:extLst>
              <a:ext uri="{FF2B5EF4-FFF2-40B4-BE49-F238E27FC236}">
                <a16:creationId xmlns:a16="http://schemas.microsoft.com/office/drawing/2014/main" id="{4A5E7947-1173-45A8-A7DC-FD5BA86CBF00}"/>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 name="直線コネクタ 62">
            <a:extLst>
              <a:ext uri="{FF2B5EF4-FFF2-40B4-BE49-F238E27FC236}">
                <a16:creationId xmlns:a16="http://schemas.microsoft.com/office/drawing/2014/main" id="{B598AA64-C514-458A-9ED4-D70D8D5C83A2}"/>
              </a:ext>
            </a:extLst>
          </p:cNvPr>
          <p:cNvCxnSpPr>
            <a:cxnSpLocks/>
          </p:cNvCxnSpPr>
          <p:nvPr/>
        </p:nvCxnSpPr>
        <p:spPr>
          <a:xfrm flipH="1">
            <a:off x="1016960" y="5537183"/>
            <a:ext cx="1656522"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0A2E61B5-8BAC-4549-9F59-E3D1036EB36E}"/>
              </a:ext>
            </a:extLst>
          </p:cNvPr>
          <p:cNvCxnSpPr>
            <a:cxnSpLocks/>
            <a:endCxn id="110" idx="2"/>
          </p:cNvCxnSpPr>
          <p:nvPr/>
        </p:nvCxnSpPr>
        <p:spPr>
          <a:xfrm flipH="1">
            <a:off x="922100" y="5886485"/>
            <a:ext cx="1751384" cy="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EB28A80-0703-4459-A87D-1E2918160AE6}"/>
              </a:ext>
            </a:extLst>
          </p:cNvPr>
          <p:cNvCxnSpPr>
            <a:cxnSpLocks/>
            <a:stCxn id="71" idx="0"/>
            <a:endCxn id="111" idx="7"/>
          </p:cNvCxnSpPr>
          <p:nvPr/>
        </p:nvCxnSpPr>
        <p:spPr>
          <a:xfrm flipH="1">
            <a:off x="935051" y="4572537"/>
            <a:ext cx="1738430" cy="702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058E6C3F-3E18-44F8-89A4-A73ED980B0ED}"/>
              </a:ext>
            </a:extLst>
          </p:cNvPr>
          <p:cNvCxnSpPr>
            <a:cxnSpLocks/>
          </p:cNvCxnSpPr>
          <p:nvPr/>
        </p:nvCxnSpPr>
        <p:spPr>
          <a:xfrm flipH="1">
            <a:off x="1064029" y="4889100"/>
            <a:ext cx="1609453" cy="0"/>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69" name="グループ化 68">
            <a:extLst>
              <a:ext uri="{FF2B5EF4-FFF2-40B4-BE49-F238E27FC236}">
                <a16:creationId xmlns:a16="http://schemas.microsoft.com/office/drawing/2014/main" id="{792293A6-66A7-470A-AB32-0DB813D2CDBE}"/>
              </a:ext>
            </a:extLst>
          </p:cNvPr>
          <p:cNvGrpSpPr/>
          <p:nvPr/>
        </p:nvGrpSpPr>
        <p:grpSpPr>
          <a:xfrm>
            <a:off x="1066157" y="4296764"/>
            <a:ext cx="3214649" cy="1883099"/>
            <a:chOff x="1128889" y="2968977"/>
            <a:chExt cx="3372483" cy="1975556"/>
          </a:xfrm>
        </p:grpSpPr>
        <p:sp>
          <p:nvSpPr>
            <p:cNvPr id="70" name="円弧 69">
              <a:extLst>
                <a:ext uri="{FF2B5EF4-FFF2-40B4-BE49-F238E27FC236}">
                  <a16:creationId xmlns:a16="http://schemas.microsoft.com/office/drawing/2014/main" id="{F0F78577-802C-48BE-AD6C-35EE8D876C67}"/>
                </a:ext>
              </a:extLst>
            </p:cNvPr>
            <p:cNvSpPr/>
            <p:nvPr/>
          </p:nvSpPr>
          <p:spPr>
            <a:xfrm rot="2700000">
              <a:off x="1128889" y="2968978"/>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円弧 70">
              <a:extLst>
                <a:ext uri="{FF2B5EF4-FFF2-40B4-BE49-F238E27FC236}">
                  <a16:creationId xmlns:a16="http://schemas.microsoft.com/office/drawing/2014/main" id="{4C1BD4EE-0A5F-4D62-AA47-BE828ACDF9DC}"/>
                </a:ext>
              </a:extLst>
            </p:cNvPr>
            <p:cNvSpPr/>
            <p:nvPr/>
          </p:nvSpPr>
          <p:spPr>
            <a:xfrm rot="18900000" flipH="1">
              <a:off x="2525817" y="2968977"/>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82" name="グループ化 81">
            <a:extLst>
              <a:ext uri="{FF2B5EF4-FFF2-40B4-BE49-F238E27FC236}">
                <a16:creationId xmlns:a16="http://schemas.microsoft.com/office/drawing/2014/main" id="{17E47DC9-DF91-4AEF-8B3F-2E5B6FEB1EC4}"/>
              </a:ext>
            </a:extLst>
          </p:cNvPr>
          <p:cNvGrpSpPr/>
          <p:nvPr/>
        </p:nvGrpSpPr>
        <p:grpSpPr>
          <a:xfrm>
            <a:off x="4732339" y="4555047"/>
            <a:ext cx="226171" cy="1363404"/>
            <a:chOff x="6810585" y="2721795"/>
            <a:chExt cx="158045" cy="1656372"/>
          </a:xfrm>
        </p:grpSpPr>
        <p:sp>
          <p:nvSpPr>
            <p:cNvPr id="83" name="正方形/長方形 82">
              <a:extLst>
                <a:ext uri="{FF2B5EF4-FFF2-40B4-BE49-F238E27FC236}">
                  <a16:creationId xmlns:a16="http://schemas.microsoft.com/office/drawing/2014/main" id="{53EAE040-0954-4CDF-AE6E-8B1A64338D5C}"/>
                </a:ext>
              </a:extLst>
            </p:cNvPr>
            <p:cNvSpPr/>
            <p:nvPr/>
          </p:nvSpPr>
          <p:spPr>
            <a:xfrm>
              <a:off x="6810585" y="272179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785D4330-2A89-4DEE-ACDA-B0A1D7F281D0}"/>
                </a:ext>
              </a:extLst>
            </p:cNvPr>
            <p:cNvSpPr/>
            <p:nvPr/>
          </p:nvSpPr>
          <p:spPr>
            <a:xfrm>
              <a:off x="6810585" y="280222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a:extLst>
                <a:ext uri="{FF2B5EF4-FFF2-40B4-BE49-F238E27FC236}">
                  <a16:creationId xmlns:a16="http://schemas.microsoft.com/office/drawing/2014/main" id="{D991BDFA-8C43-4B46-99A4-E268FB640D61}"/>
                </a:ext>
              </a:extLst>
            </p:cNvPr>
            <p:cNvSpPr/>
            <p:nvPr/>
          </p:nvSpPr>
          <p:spPr>
            <a:xfrm>
              <a:off x="6810585" y="288078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72A54AB0-CBEA-4DB8-8491-8111C8B7D412}"/>
                </a:ext>
              </a:extLst>
            </p:cNvPr>
            <p:cNvSpPr/>
            <p:nvPr/>
          </p:nvSpPr>
          <p:spPr>
            <a:xfrm>
              <a:off x="6810585" y="295934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3777777B-29E7-4BC9-AD6D-3DDF93AF0EB6}"/>
                </a:ext>
              </a:extLst>
            </p:cNvPr>
            <p:cNvSpPr/>
            <p:nvPr/>
          </p:nvSpPr>
          <p:spPr>
            <a:xfrm>
              <a:off x="6810585" y="303789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a:extLst>
                <a:ext uri="{FF2B5EF4-FFF2-40B4-BE49-F238E27FC236}">
                  <a16:creationId xmlns:a16="http://schemas.microsoft.com/office/drawing/2014/main" id="{DA1C29D3-830A-42B3-967A-8B1F609BDC1D}"/>
                </a:ext>
              </a:extLst>
            </p:cNvPr>
            <p:cNvSpPr/>
            <p:nvPr/>
          </p:nvSpPr>
          <p:spPr>
            <a:xfrm>
              <a:off x="6810585" y="311645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C2C0F201-E84E-464A-A295-90874692C4D2}"/>
                </a:ext>
              </a:extLst>
            </p:cNvPr>
            <p:cNvSpPr/>
            <p:nvPr/>
          </p:nvSpPr>
          <p:spPr>
            <a:xfrm>
              <a:off x="6810585" y="319331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C74E538E-D1BE-4664-B49B-40238B13EBD7}"/>
                </a:ext>
              </a:extLst>
            </p:cNvPr>
            <p:cNvSpPr/>
            <p:nvPr/>
          </p:nvSpPr>
          <p:spPr>
            <a:xfrm>
              <a:off x="6810585" y="327374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630EF27-A1C9-4876-90A7-6F2A521023AF}"/>
                </a:ext>
              </a:extLst>
            </p:cNvPr>
            <p:cNvSpPr/>
            <p:nvPr/>
          </p:nvSpPr>
          <p:spPr>
            <a:xfrm>
              <a:off x="6810585" y="335230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a:extLst>
                <a:ext uri="{FF2B5EF4-FFF2-40B4-BE49-F238E27FC236}">
                  <a16:creationId xmlns:a16="http://schemas.microsoft.com/office/drawing/2014/main" id="{95F91EF0-5340-414F-8B27-0E4292483DE8}"/>
                </a:ext>
              </a:extLst>
            </p:cNvPr>
            <p:cNvSpPr/>
            <p:nvPr/>
          </p:nvSpPr>
          <p:spPr>
            <a:xfrm>
              <a:off x="6810585" y="343085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a:extLst>
                <a:ext uri="{FF2B5EF4-FFF2-40B4-BE49-F238E27FC236}">
                  <a16:creationId xmlns:a16="http://schemas.microsoft.com/office/drawing/2014/main" id="{72ECA8FF-B4D2-47A7-8A93-1EE46BB4E3DB}"/>
                </a:ext>
              </a:extLst>
            </p:cNvPr>
            <p:cNvSpPr/>
            <p:nvPr/>
          </p:nvSpPr>
          <p:spPr>
            <a:xfrm>
              <a:off x="6810585" y="350941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B6315A5E-61B8-4CAB-A6B2-A5E542112137}"/>
                </a:ext>
              </a:extLst>
            </p:cNvPr>
            <p:cNvSpPr/>
            <p:nvPr/>
          </p:nvSpPr>
          <p:spPr>
            <a:xfrm>
              <a:off x="6810585" y="358797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B07623A8-7C37-4094-9731-23A3383EE56C}"/>
                </a:ext>
              </a:extLst>
            </p:cNvPr>
            <p:cNvSpPr/>
            <p:nvPr/>
          </p:nvSpPr>
          <p:spPr>
            <a:xfrm>
              <a:off x="6810585" y="366910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a:extLst>
                <a:ext uri="{FF2B5EF4-FFF2-40B4-BE49-F238E27FC236}">
                  <a16:creationId xmlns:a16="http://schemas.microsoft.com/office/drawing/2014/main" id="{F7FB17D9-A716-4095-99BE-035864E31656}"/>
                </a:ext>
              </a:extLst>
            </p:cNvPr>
            <p:cNvSpPr/>
            <p:nvPr/>
          </p:nvSpPr>
          <p:spPr>
            <a:xfrm>
              <a:off x="6810585" y="3749537"/>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正方形/長方形 96">
              <a:extLst>
                <a:ext uri="{FF2B5EF4-FFF2-40B4-BE49-F238E27FC236}">
                  <a16:creationId xmlns:a16="http://schemas.microsoft.com/office/drawing/2014/main" id="{50D1843A-A7D4-41FC-850D-5CDB48CE8CB3}"/>
                </a:ext>
              </a:extLst>
            </p:cNvPr>
            <p:cNvSpPr/>
            <p:nvPr/>
          </p:nvSpPr>
          <p:spPr>
            <a:xfrm>
              <a:off x="6810585" y="382809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a:extLst>
                <a:ext uri="{FF2B5EF4-FFF2-40B4-BE49-F238E27FC236}">
                  <a16:creationId xmlns:a16="http://schemas.microsoft.com/office/drawing/2014/main" id="{520E007E-1B81-411B-B510-196AAD0DA929}"/>
                </a:ext>
              </a:extLst>
            </p:cNvPr>
            <p:cNvSpPr/>
            <p:nvPr/>
          </p:nvSpPr>
          <p:spPr>
            <a:xfrm>
              <a:off x="6810585" y="3906649"/>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正方形/長方形 98">
              <a:extLst>
                <a:ext uri="{FF2B5EF4-FFF2-40B4-BE49-F238E27FC236}">
                  <a16:creationId xmlns:a16="http://schemas.microsoft.com/office/drawing/2014/main" id="{7E4BE769-082E-4B08-92A7-8167C9937602}"/>
                </a:ext>
              </a:extLst>
            </p:cNvPr>
            <p:cNvSpPr/>
            <p:nvPr/>
          </p:nvSpPr>
          <p:spPr>
            <a:xfrm>
              <a:off x="6810585" y="398520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正方形/長方形 99">
              <a:extLst>
                <a:ext uri="{FF2B5EF4-FFF2-40B4-BE49-F238E27FC236}">
                  <a16:creationId xmlns:a16="http://schemas.microsoft.com/office/drawing/2014/main" id="{C4326E64-0F4C-4532-B893-22BDC6787FDC}"/>
                </a:ext>
              </a:extLst>
            </p:cNvPr>
            <p:cNvSpPr/>
            <p:nvPr/>
          </p:nvSpPr>
          <p:spPr>
            <a:xfrm>
              <a:off x="6810585" y="406376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正方形/長方形 100">
              <a:extLst>
                <a:ext uri="{FF2B5EF4-FFF2-40B4-BE49-F238E27FC236}">
                  <a16:creationId xmlns:a16="http://schemas.microsoft.com/office/drawing/2014/main" id="{96D88188-ACC5-426C-92FE-9FCD1E3F5AE9}"/>
                </a:ext>
              </a:extLst>
            </p:cNvPr>
            <p:cNvSpPr/>
            <p:nvPr/>
          </p:nvSpPr>
          <p:spPr>
            <a:xfrm>
              <a:off x="6810585" y="414062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a:extLst>
                <a:ext uri="{FF2B5EF4-FFF2-40B4-BE49-F238E27FC236}">
                  <a16:creationId xmlns:a16="http://schemas.microsoft.com/office/drawing/2014/main" id="{1AAE1DD1-697F-4353-9F43-8EDC7C66F6D7}"/>
                </a:ext>
              </a:extLst>
            </p:cNvPr>
            <p:cNvSpPr/>
            <p:nvPr/>
          </p:nvSpPr>
          <p:spPr>
            <a:xfrm>
              <a:off x="6810585" y="422105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a:extLst>
                <a:ext uri="{FF2B5EF4-FFF2-40B4-BE49-F238E27FC236}">
                  <a16:creationId xmlns:a16="http://schemas.microsoft.com/office/drawing/2014/main" id="{664BA985-F310-44AA-85C8-7158812027D1}"/>
                </a:ext>
              </a:extLst>
            </p:cNvPr>
            <p:cNvSpPr/>
            <p:nvPr/>
          </p:nvSpPr>
          <p:spPr>
            <a:xfrm>
              <a:off x="6810585" y="429961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4" name="コンテンツ プレースホルダー 2">
            <a:extLst>
              <a:ext uri="{FF2B5EF4-FFF2-40B4-BE49-F238E27FC236}">
                <a16:creationId xmlns:a16="http://schemas.microsoft.com/office/drawing/2014/main" id="{B22BD420-0E2E-45D9-B663-7BFA47F871C9}"/>
              </a:ext>
            </a:extLst>
          </p:cNvPr>
          <p:cNvSpPr txBox="1">
            <a:spLocks/>
          </p:cNvSpPr>
          <p:nvPr/>
        </p:nvSpPr>
        <p:spPr>
          <a:xfrm>
            <a:off x="381000" y="6284624"/>
            <a:ext cx="1051888"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物体</a:t>
            </a:r>
            <a:endParaRPr lang="en-US" altLang="ja-JP" sz="1800" b="1" dirty="0">
              <a:solidFill>
                <a:schemeClr val="tx2"/>
              </a:solidFill>
            </a:endParaRPr>
          </a:p>
        </p:txBody>
      </p:sp>
      <p:cxnSp>
        <p:nvCxnSpPr>
          <p:cNvPr id="105" name="直線コネクタ 104">
            <a:extLst>
              <a:ext uri="{FF2B5EF4-FFF2-40B4-BE49-F238E27FC236}">
                <a16:creationId xmlns:a16="http://schemas.microsoft.com/office/drawing/2014/main" id="{BA15E264-366E-4703-B324-47C89018EF0C}"/>
              </a:ext>
            </a:extLst>
          </p:cNvPr>
          <p:cNvCxnSpPr>
            <a:cxnSpLocks/>
            <a:stCxn id="71" idx="0"/>
            <a:endCxn id="94" idx="1"/>
          </p:cNvCxnSpPr>
          <p:nvPr/>
        </p:nvCxnSpPr>
        <p:spPr>
          <a:xfrm>
            <a:off x="2673481" y="4572537"/>
            <a:ext cx="2058858" cy="7278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7183423E-8CF0-4028-B767-85D2AF7F7A9F}"/>
              </a:ext>
            </a:extLst>
          </p:cNvPr>
          <p:cNvCxnSpPr>
            <a:cxnSpLocks/>
            <a:stCxn id="71" idx="2"/>
            <a:endCxn id="90" idx="1"/>
          </p:cNvCxnSpPr>
          <p:nvPr/>
        </p:nvCxnSpPr>
        <p:spPr>
          <a:xfrm flipV="1">
            <a:off x="2673481" y="5041704"/>
            <a:ext cx="2058858" cy="86238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1D984C97-E0E7-4913-80B9-C9ECF672AE2D}"/>
              </a:ext>
            </a:extLst>
          </p:cNvPr>
          <p:cNvCxnSpPr>
            <a:cxnSpLocks/>
            <a:endCxn id="93" idx="1"/>
          </p:cNvCxnSpPr>
          <p:nvPr/>
        </p:nvCxnSpPr>
        <p:spPr>
          <a:xfrm>
            <a:off x="2673482" y="4884501"/>
            <a:ext cx="2058858" cy="35118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9C794AD6-9095-4FCD-9764-5305C9A8BE51}"/>
              </a:ext>
            </a:extLst>
          </p:cNvPr>
          <p:cNvCxnSpPr>
            <a:cxnSpLocks/>
            <a:endCxn id="91" idx="1"/>
          </p:cNvCxnSpPr>
          <p:nvPr/>
        </p:nvCxnSpPr>
        <p:spPr>
          <a:xfrm flipV="1">
            <a:off x="2673482" y="5106365"/>
            <a:ext cx="2058857" cy="427584"/>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109" name="グループ化 108">
            <a:extLst>
              <a:ext uri="{FF2B5EF4-FFF2-40B4-BE49-F238E27FC236}">
                <a16:creationId xmlns:a16="http://schemas.microsoft.com/office/drawing/2014/main" id="{DB109FB9-CE1A-4C8E-AC26-6B6A29D43A47}"/>
              </a:ext>
            </a:extLst>
          </p:cNvPr>
          <p:cNvGrpSpPr/>
          <p:nvPr/>
        </p:nvGrpSpPr>
        <p:grpSpPr>
          <a:xfrm>
            <a:off x="790443" y="4727763"/>
            <a:ext cx="273134" cy="1158723"/>
            <a:chOff x="1365800" y="4646917"/>
            <a:chExt cx="286544" cy="1215614"/>
          </a:xfrm>
        </p:grpSpPr>
        <p:sp>
          <p:nvSpPr>
            <p:cNvPr id="110" name="正方形/長方形 109">
              <a:extLst>
                <a:ext uri="{FF2B5EF4-FFF2-40B4-BE49-F238E27FC236}">
                  <a16:creationId xmlns:a16="http://schemas.microsoft.com/office/drawing/2014/main" id="{A3014C91-6F4C-4D70-B45D-03A238D03D26}"/>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涙形 110">
              <a:extLst>
                <a:ext uri="{FF2B5EF4-FFF2-40B4-BE49-F238E27FC236}">
                  <a16:creationId xmlns:a16="http://schemas.microsoft.com/office/drawing/2014/main" id="{4619F63A-BD85-4C54-A63E-07896891A868}"/>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a:extLst>
                <a:ext uri="{FF2B5EF4-FFF2-40B4-BE49-F238E27FC236}">
                  <a16:creationId xmlns:a16="http://schemas.microsoft.com/office/drawing/2014/main" id="{4887B671-8C58-4EAA-8D71-D4FB52A922C3}"/>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涙形 112">
              <a:extLst>
                <a:ext uri="{FF2B5EF4-FFF2-40B4-BE49-F238E27FC236}">
                  <a16:creationId xmlns:a16="http://schemas.microsoft.com/office/drawing/2014/main" id="{70923486-2F03-4753-80E1-521A98B32205}"/>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コンテンツ プレースホルダー 2">
            <a:extLst>
              <a:ext uri="{FF2B5EF4-FFF2-40B4-BE49-F238E27FC236}">
                <a16:creationId xmlns:a16="http://schemas.microsoft.com/office/drawing/2014/main" id="{C211AA08-27CF-4EA7-BB2A-BE52065FB95D}"/>
              </a:ext>
            </a:extLst>
          </p:cNvPr>
          <p:cNvSpPr txBox="1">
            <a:spLocks/>
          </p:cNvSpPr>
          <p:nvPr/>
        </p:nvSpPr>
        <p:spPr>
          <a:xfrm>
            <a:off x="3391303" y="6284624"/>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撮像素子</a:t>
            </a:r>
            <a:r>
              <a:rPr lang="en-US" altLang="ja-JP" sz="1800" b="1" dirty="0">
                <a:solidFill>
                  <a:schemeClr val="tx2"/>
                </a:solidFill>
              </a:rPr>
              <a:t>(</a:t>
            </a:r>
            <a:r>
              <a:rPr lang="ja-JP" altLang="en-US" sz="1800" b="1" dirty="0">
                <a:solidFill>
                  <a:schemeClr val="tx2"/>
                </a:solidFill>
              </a:rPr>
              <a:t>画素</a:t>
            </a:r>
            <a:r>
              <a:rPr lang="en-US" altLang="ja-JP" sz="1800" b="1" dirty="0">
                <a:solidFill>
                  <a:schemeClr val="tx2"/>
                </a:solidFill>
              </a:rPr>
              <a:t>)</a:t>
            </a:r>
          </a:p>
        </p:txBody>
      </p:sp>
      <p:sp>
        <p:nvSpPr>
          <p:cNvPr id="116" name="コンテンツ プレースホルダー 2">
            <a:extLst>
              <a:ext uri="{FF2B5EF4-FFF2-40B4-BE49-F238E27FC236}">
                <a16:creationId xmlns:a16="http://schemas.microsoft.com/office/drawing/2014/main" id="{DB4FFC6A-842C-40F5-A1EF-8CFC8F356CF7}"/>
              </a:ext>
            </a:extLst>
          </p:cNvPr>
          <p:cNvSpPr txBox="1">
            <a:spLocks/>
          </p:cNvSpPr>
          <p:nvPr/>
        </p:nvSpPr>
        <p:spPr>
          <a:xfrm>
            <a:off x="1213183" y="6284624"/>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grpSp>
        <p:nvGrpSpPr>
          <p:cNvPr id="5" name="グループ化 4">
            <a:extLst>
              <a:ext uri="{FF2B5EF4-FFF2-40B4-BE49-F238E27FC236}">
                <a16:creationId xmlns:a16="http://schemas.microsoft.com/office/drawing/2014/main" id="{2F84D9DB-0183-47D4-8B5E-84EF2231F4A2}"/>
              </a:ext>
            </a:extLst>
          </p:cNvPr>
          <p:cNvGrpSpPr/>
          <p:nvPr/>
        </p:nvGrpSpPr>
        <p:grpSpPr>
          <a:xfrm>
            <a:off x="4359913" y="4548768"/>
            <a:ext cx="123374" cy="1378584"/>
            <a:chOff x="4547435" y="4548768"/>
            <a:chExt cx="123374" cy="1378584"/>
          </a:xfrm>
        </p:grpSpPr>
        <p:sp>
          <p:nvSpPr>
            <p:cNvPr id="2" name="楕円 1">
              <a:extLst>
                <a:ext uri="{FF2B5EF4-FFF2-40B4-BE49-F238E27FC236}">
                  <a16:creationId xmlns:a16="http://schemas.microsoft.com/office/drawing/2014/main" id="{D017A1A7-3475-4BC4-BA6C-D937732595CE}"/>
                </a:ext>
              </a:extLst>
            </p:cNvPr>
            <p:cNvSpPr/>
            <p:nvPr/>
          </p:nvSpPr>
          <p:spPr>
            <a:xfrm>
              <a:off x="4547435" y="4548768"/>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A430C16C-439B-42CA-B62B-ECC1484A7576}"/>
                </a:ext>
              </a:extLst>
            </p:cNvPr>
            <p:cNvSpPr/>
            <p:nvPr/>
          </p:nvSpPr>
          <p:spPr>
            <a:xfrm>
              <a:off x="4547435" y="4675778"/>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96EB2F10-CECD-487E-8FAA-CB89BA7F1BD9}"/>
                </a:ext>
              </a:extLst>
            </p:cNvPr>
            <p:cNvSpPr/>
            <p:nvPr/>
          </p:nvSpPr>
          <p:spPr>
            <a:xfrm>
              <a:off x="4547435" y="4807349"/>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3E13BB37-0348-4CB0-AFDF-F71BEF46C5A7}"/>
                </a:ext>
              </a:extLst>
            </p:cNvPr>
            <p:cNvSpPr/>
            <p:nvPr/>
          </p:nvSpPr>
          <p:spPr>
            <a:xfrm>
              <a:off x="4547435" y="4929107"/>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96A092FA-14B1-439D-9F27-63792D021B22}"/>
                </a:ext>
              </a:extLst>
            </p:cNvPr>
            <p:cNvSpPr/>
            <p:nvPr/>
          </p:nvSpPr>
          <p:spPr>
            <a:xfrm>
              <a:off x="4547435" y="5078386"/>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467DC456-9EBD-46BB-826C-B63E51E2FA01}"/>
                </a:ext>
              </a:extLst>
            </p:cNvPr>
            <p:cNvSpPr/>
            <p:nvPr/>
          </p:nvSpPr>
          <p:spPr>
            <a:xfrm>
              <a:off x="4547435" y="5219119"/>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88FF5755-90E1-478E-82C1-0A959E235CFB}"/>
                </a:ext>
              </a:extLst>
            </p:cNvPr>
            <p:cNvSpPr/>
            <p:nvPr/>
          </p:nvSpPr>
          <p:spPr>
            <a:xfrm>
              <a:off x="4547435" y="5348271"/>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D061EC49-6B33-44AC-A8F4-AD9A77ED75C1}"/>
                </a:ext>
              </a:extLst>
            </p:cNvPr>
            <p:cNvSpPr/>
            <p:nvPr/>
          </p:nvSpPr>
          <p:spPr>
            <a:xfrm>
              <a:off x="4547435" y="5482273"/>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7FA8A0C1-4430-4EB8-B294-4B91AFF673C0}"/>
                </a:ext>
              </a:extLst>
            </p:cNvPr>
            <p:cNvSpPr/>
            <p:nvPr/>
          </p:nvSpPr>
          <p:spPr>
            <a:xfrm>
              <a:off x="4547435" y="5611425"/>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9E0971EE-08B2-45ED-A3C6-98B29566BDEB}"/>
                </a:ext>
              </a:extLst>
            </p:cNvPr>
            <p:cNvSpPr/>
            <p:nvPr/>
          </p:nvSpPr>
          <p:spPr>
            <a:xfrm>
              <a:off x="4547435" y="5739220"/>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6" name="コンテンツ プレースホルダー 2">
            <a:extLst>
              <a:ext uri="{FF2B5EF4-FFF2-40B4-BE49-F238E27FC236}">
                <a16:creationId xmlns:a16="http://schemas.microsoft.com/office/drawing/2014/main" id="{57414278-02CA-4C2C-9DB2-FFD4A9A193C0}"/>
              </a:ext>
            </a:extLst>
          </p:cNvPr>
          <p:cNvSpPr txBox="1">
            <a:spLocks/>
          </p:cNvSpPr>
          <p:nvPr/>
        </p:nvSpPr>
        <p:spPr>
          <a:xfrm>
            <a:off x="2668129" y="3961044"/>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sp>
        <p:nvSpPr>
          <p:cNvPr id="118" name="正方形/長方形 117">
            <a:extLst>
              <a:ext uri="{FF2B5EF4-FFF2-40B4-BE49-F238E27FC236}">
                <a16:creationId xmlns:a16="http://schemas.microsoft.com/office/drawing/2014/main" id="{80584424-EF7B-4D3C-AA26-EA66A4ECC678}"/>
              </a:ext>
            </a:extLst>
          </p:cNvPr>
          <p:cNvSpPr/>
          <p:nvPr/>
        </p:nvSpPr>
        <p:spPr>
          <a:xfrm>
            <a:off x="7388132" y="1328672"/>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正方形/長方形 118">
            <a:extLst>
              <a:ext uri="{FF2B5EF4-FFF2-40B4-BE49-F238E27FC236}">
                <a16:creationId xmlns:a16="http://schemas.microsoft.com/office/drawing/2014/main" id="{9F81323D-BD55-4D34-85C4-293DA5FE6467}"/>
              </a:ext>
            </a:extLst>
          </p:cNvPr>
          <p:cNvSpPr/>
          <p:nvPr/>
        </p:nvSpPr>
        <p:spPr>
          <a:xfrm>
            <a:off x="7388132" y="1507331"/>
            <a:ext cx="527798" cy="174490"/>
          </a:xfrm>
          <a:prstGeom prst="rect">
            <a:avLst/>
          </a:prstGeom>
          <a:solidFill>
            <a:schemeClr val="bg2">
              <a:lumMod val="75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正方形/長方形 119">
            <a:extLst>
              <a:ext uri="{FF2B5EF4-FFF2-40B4-BE49-F238E27FC236}">
                <a16:creationId xmlns:a16="http://schemas.microsoft.com/office/drawing/2014/main" id="{B2C28B57-0106-455A-900B-47D188600CA4}"/>
              </a:ext>
            </a:extLst>
          </p:cNvPr>
          <p:cNvSpPr/>
          <p:nvPr/>
        </p:nvSpPr>
        <p:spPr>
          <a:xfrm>
            <a:off x="7388132" y="1681821"/>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正方形/長方形 120">
            <a:extLst>
              <a:ext uri="{FF2B5EF4-FFF2-40B4-BE49-F238E27FC236}">
                <a16:creationId xmlns:a16="http://schemas.microsoft.com/office/drawing/2014/main" id="{43410D1F-A8DB-4557-99B8-B0AC32582A69}"/>
              </a:ext>
            </a:extLst>
          </p:cNvPr>
          <p:cNvSpPr/>
          <p:nvPr/>
        </p:nvSpPr>
        <p:spPr>
          <a:xfrm>
            <a:off x="7388132" y="1856310"/>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正方形/長方形 121">
            <a:extLst>
              <a:ext uri="{FF2B5EF4-FFF2-40B4-BE49-F238E27FC236}">
                <a16:creationId xmlns:a16="http://schemas.microsoft.com/office/drawing/2014/main" id="{8D5BC14D-1D8E-43DF-8CA2-CCE082DFFDD6}"/>
              </a:ext>
            </a:extLst>
          </p:cNvPr>
          <p:cNvSpPr/>
          <p:nvPr/>
        </p:nvSpPr>
        <p:spPr>
          <a:xfrm>
            <a:off x="7388132" y="2030800"/>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正方形/長方形 122">
            <a:extLst>
              <a:ext uri="{FF2B5EF4-FFF2-40B4-BE49-F238E27FC236}">
                <a16:creationId xmlns:a16="http://schemas.microsoft.com/office/drawing/2014/main" id="{6BC82E3D-C8D1-4DCA-9097-CADD29E2213C}"/>
              </a:ext>
            </a:extLst>
          </p:cNvPr>
          <p:cNvSpPr/>
          <p:nvPr/>
        </p:nvSpPr>
        <p:spPr>
          <a:xfrm>
            <a:off x="7388132" y="2205289"/>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a:extLst>
              <a:ext uri="{FF2B5EF4-FFF2-40B4-BE49-F238E27FC236}">
                <a16:creationId xmlns:a16="http://schemas.microsoft.com/office/drawing/2014/main" id="{DF2A0B70-4A01-43FE-9DCD-EE99A40222E7}"/>
              </a:ext>
            </a:extLst>
          </p:cNvPr>
          <p:cNvSpPr/>
          <p:nvPr/>
        </p:nvSpPr>
        <p:spPr>
          <a:xfrm>
            <a:off x="7388132" y="2376014"/>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正方形/長方形 124">
            <a:extLst>
              <a:ext uri="{FF2B5EF4-FFF2-40B4-BE49-F238E27FC236}">
                <a16:creationId xmlns:a16="http://schemas.microsoft.com/office/drawing/2014/main" id="{131188EC-95AD-4D4C-8B80-FFF536F78CDE}"/>
              </a:ext>
            </a:extLst>
          </p:cNvPr>
          <p:cNvSpPr/>
          <p:nvPr/>
        </p:nvSpPr>
        <p:spPr>
          <a:xfrm>
            <a:off x="7388132" y="2554673"/>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a:extLst>
              <a:ext uri="{FF2B5EF4-FFF2-40B4-BE49-F238E27FC236}">
                <a16:creationId xmlns:a16="http://schemas.microsoft.com/office/drawing/2014/main" id="{D7926A91-3CDC-489A-8981-8326AAA77BB1}"/>
              </a:ext>
            </a:extLst>
          </p:cNvPr>
          <p:cNvSpPr/>
          <p:nvPr/>
        </p:nvSpPr>
        <p:spPr>
          <a:xfrm>
            <a:off x="7388132" y="2729163"/>
            <a:ext cx="527798" cy="174490"/>
          </a:xfrm>
          <a:prstGeom prst="rect">
            <a:avLst/>
          </a:prstGeom>
          <a:solidFill>
            <a:srgbClr val="FF7C8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正方形/長方形 126">
            <a:extLst>
              <a:ext uri="{FF2B5EF4-FFF2-40B4-BE49-F238E27FC236}">
                <a16:creationId xmlns:a16="http://schemas.microsoft.com/office/drawing/2014/main" id="{F1C1FAE5-CE1A-4017-83F9-649EE2836798}"/>
              </a:ext>
            </a:extLst>
          </p:cNvPr>
          <p:cNvSpPr/>
          <p:nvPr/>
        </p:nvSpPr>
        <p:spPr>
          <a:xfrm>
            <a:off x="7388132" y="2903652"/>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正方形/長方形 127">
            <a:extLst>
              <a:ext uri="{FF2B5EF4-FFF2-40B4-BE49-F238E27FC236}">
                <a16:creationId xmlns:a16="http://schemas.microsoft.com/office/drawing/2014/main" id="{A52F4484-FC16-4331-BF18-149DB3D0A0B1}"/>
              </a:ext>
            </a:extLst>
          </p:cNvPr>
          <p:cNvSpPr/>
          <p:nvPr/>
        </p:nvSpPr>
        <p:spPr>
          <a:xfrm>
            <a:off x="7388132" y="3078142"/>
            <a:ext cx="527798" cy="174490"/>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F9CD1237-1BD9-4D53-97C1-7139E1F75633}"/>
              </a:ext>
            </a:extLst>
          </p:cNvPr>
          <p:cNvSpPr/>
          <p:nvPr/>
        </p:nvSpPr>
        <p:spPr>
          <a:xfrm>
            <a:off x="7388132" y="3252632"/>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正方形/長方形 129">
            <a:extLst>
              <a:ext uri="{FF2B5EF4-FFF2-40B4-BE49-F238E27FC236}">
                <a16:creationId xmlns:a16="http://schemas.microsoft.com/office/drawing/2014/main" id="{69D8808D-1413-476D-8E09-43C21697CA9F}"/>
              </a:ext>
            </a:extLst>
          </p:cNvPr>
          <p:cNvSpPr/>
          <p:nvPr/>
        </p:nvSpPr>
        <p:spPr>
          <a:xfrm>
            <a:off x="7388132" y="3432848"/>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正方形/長方形 130">
            <a:extLst>
              <a:ext uri="{FF2B5EF4-FFF2-40B4-BE49-F238E27FC236}">
                <a16:creationId xmlns:a16="http://schemas.microsoft.com/office/drawing/2014/main" id="{F608DA78-FAB8-4A12-AFD6-F84597B520B8}"/>
              </a:ext>
            </a:extLst>
          </p:cNvPr>
          <p:cNvSpPr/>
          <p:nvPr/>
        </p:nvSpPr>
        <p:spPr>
          <a:xfrm>
            <a:off x="7388132" y="3611506"/>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7FCA9648-B4BF-4CCB-B590-BC062C82B59A}"/>
              </a:ext>
            </a:extLst>
          </p:cNvPr>
          <p:cNvSpPr/>
          <p:nvPr/>
        </p:nvSpPr>
        <p:spPr>
          <a:xfrm>
            <a:off x="7388132" y="3785996"/>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正方形/長方形 132">
            <a:extLst>
              <a:ext uri="{FF2B5EF4-FFF2-40B4-BE49-F238E27FC236}">
                <a16:creationId xmlns:a16="http://schemas.microsoft.com/office/drawing/2014/main" id="{BECA79F9-CCD5-4E8F-AEBD-F60D7F9E9BE2}"/>
              </a:ext>
            </a:extLst>
          </p:cNvPr>
          <p:cNvSpPr/>
          <p:nvPr/>
        </p:nvSpPr>
        <p:spPr>
          <a:xfrm>
            <a:off x="7388132" y="3960486"/>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9A0AA751-99A0-4CF5-B1E9-B5D6A3CF03AF}"/>
              </a:ext>
            </a:extLst>
          </p:cNvPr>
          <p:cNvSpPr/>
          <p:nvPr/>
        </p:nvSpPr>
        <p:spPr>
          <a:xfrm>
            <a:off x="7388132" y="4134975"/>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正方形/長方形 134">
            <a:extLst>
              <a:ext uri="{FF2B5EF4-FFF2-40B4-BE49-F238E27FC236}">
                <a16:creationId xmlns:a16="http://schemas.microsoft.com/office/drawing/2014/main" id="{7936093B-80DC-4BA8-9882-943FD45C10FF}"/>
              </a:ext>
            </a:extLst>
          </p:cNvPr>
          <p:cNvSpPr/>
          <p:nvPr/>
        </p:nvSpPr>
        <p:spPr>
          <a:xfrm>
            <a:off x="7388132" y="4309465"/>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正方形/長方形 135">
            <a:extLst>
              <a:ext uri="{FF2B5EF4-FFF2-40B4-BE49-F238E27FC236}">
                <a16:creationId xmlns:a16="http://schemas.microsoft.com/office/drawing/2014/main" id="{515CD53A-5CEF-48AA-B5D3-663C7A4C90B4}"/>
              </a:ext>
            </a:extLst>
          </p:cNvPr>
          <p:cNvSpPr/>
          <p:nvPr/>
        </p:nvSpPr>
        <p:spPr>
          <a:xfrm>
            <a:off x="7388132" y="4480190"/>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正方形/長方形 136">
            <a:extLst>
              <a:ext uri="{FF2B5EF4-FFF2-40B4-BE49-F238E27FC236}">
                <a16:creationId xmlns:a16="http://schemas.microsoft.com/office/drawing/2014/main" id="{4FD4C504-BEC2-480F-BA0A-8CA10D298F26}"/>
              </a:ext>
            </a:extLst>
          </p:cNvPr>
          <p:cNvSpPr/>
          <p:nvPr/>
        </p:nvSpPr>
        <p:spPr>
          <a:xfrm>
            <a:off x="7388132" y="4658849"/>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正方形/長方形 137">
            <a:extLst>
              <a:ext uri="{FF2B5EF4-FFF2-40B4-BE49-F238E27FC236}">
                <a16:creationId xmlns:a16="http://schemas.microsoft.com/office/drawing/2014/main" id="{D7AE22BF-9C87-474D-B1CF-45CE3C1A2CD4}"/>
              </a:ext>
            </a:extLst>
          </p:cNvPr>
          <p:cNvSpPr/>
          <p:nvPr/>
        </p:nvSpPr>
        <p:spPr>
          <a:xfrm>
            <a:off x="7388132" y="4833338"/>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2E843F4-DF10-4415-A552-6B0CF252B8F0}"/>
              </a:ext>
            </a:extLst>
          </p:cNvPr>
          <p:cNvSpPr/>
          <p:nvPr/>
        </p:nvSpPr>
        <p:spPr>
          <a:xfrm>
            <a:off x="4198258" y="4388178"/>
            <a:ext cx="843508" cy="16810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9" name="直線コネクタ 138">
            <a:extLst>
              <a:ext uri="{FF2B5EF4-FFF2-40B4-BE49-F238E27FC236}">
                <a16:creationId xmlns:a16="http://schemas.microsoft.com/office/drawing/2014/main" id="{73890539-F600-453D-BB87-6471BEE9B326}"/>
              </a:ext>
            </a:extLst>
          </p:cNvPr>
          <p:cNvCxnSpPr>
            <a:cxnSpLocks/>
          </p:cNvCxnSpPr>
          <p:nvPr/>
        </p:nvCxnSpPr>
        <p:spPr>
          <a:xfrm flipV="1">
            <a:off x="5329275" y="2820435"/>
            <a:ext cx="2058857" cy="427584"/>
          </a:xfrm>
          <a:prstGeom prst="line">
            <a:avLst/>
          </a:prstGeom>
          <a:ln w="76200">
            <a:solidFill>
              <a:srgbClr val="FF7C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E6FC33E2-9AC1-468F-910A-54E4DD1E192C}"/>
              </a:ext>
            </a:extLst>
          </p:cNvPr>
          <p:cNvCxnSpPr>
            <a:cxnSpLocks/>
          </p:cNvCxnSpPr>
          <p:nvPr/>
        </p:nvCxnSpPr>
        <p:spPr>
          <a:xfrm>
            <a:off x="5329275" y="2810117"/>
            <a:ext cx="2058858" cy="351187"/>
          </a:xfrm>
          <a:prstGeom prst="line">
            <a:avLst/>
          </a:prstGeom>
          <a:ln w="7620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2" name="グループ化 71">
            <a:extLst>
              <a:ext uri="{FF2B5EF4-FFF2-40B4-BE49-F238E27FC236}">
                <a16:creationId xmlns:a16="http://schemas.microsoft.com/office/drawing/2014/main" id="{F3356463-74C8-40DE-BC56-F56A4724C958}"/>
              </a:ext>
            </a:extLst>
          </p:cNvPr>
          <p:cNvGrpSpPr/>
          <p:nvPr/>
        </p:nvGrpSpPr>
        <p:grpSpPr>
          <a:xfrm>
            <a:off x="6259326" y="1328672"/>
            <a:ext cx="331136" cy="3700122"/>
            <a:chOff x="4547435" y="4548768"/>
            <a:chExt cx="123374" cy="1378584"/>
          </a:xfrm>
          <a:solidFill>
            <a:schemeClr val="bg2">
              <a:lumMod val="75000"/>
            </a:schemeClr>
          </a:solidFill>
        </p:grpSpPr>
        <p:sp>
          <p:nvSpPr>
            <p:cNvPr id="73" name="楕円 72">
              <a:extLst>
                <a:ext uri="{FF2B5EF4-FFF2-40B4-BE49-F238E27FC236}">
                  <a16:creationId xmlns:a16="http://schemas.microsoft.com/office/drawing/2014/main" id="{E874D50C-FACA-44D7-8308-8C2E5A48943B}"/>
                </a:ext>
              </a:extLst>
            </p:cNvPr>
            <p:cNvSpPr/>
            <p:nvPr/>
          </p:nvSpPr>
          <p:spPr>
            <a:xfrm>
              <a:off x="4547435" y="4548768"/>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a:extLst>
                <a:ext uri="{FF2B5EF4-FFF2-40B4-BE49-F238E27FC236}">
                  <a16:creationId xmlns:a16="http://schemas.microsoft.com/office/drawing/2014/main" id="{7EEC58B8-C9AD-4CCB-AF84-6FEC440EE4F7}"/>
                </a:ext>
              </a:extLst>
            </p:cNvPr>
            <p:cNvSpPr/>
            <p:nvPr/>
          </p:nvSpPr>
          <p:spPr>
            <a:xfrm>
              <a:off x="4547435" y="4675778"/>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a:extLst>
                <a:ext uri="{FF2B5EF4-FFF2-40B4-BE49-F238E27FC236}">
                  <a16:creationId xmlns:a16="http://schemas.microsoft.com/office/drawing/2014/main" id="{8EE6A0DE-848A-45ED-8471-19EE579EF298}"/>
                </a:ext>
              </a:extLst>
            </p:cNvPr>
            <p:cNvSpPr/>
            <p:nvPr/>
          </p:nvSpPr>
          <p:spPr>
            <a:xfrm>
              <a:off x="4547435" y="4807349"/>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a:extLst>
                <a:ext uri="{FF2B5EF4-FFF2-40B4-BE49-F238E27FC236}">
                  <a16:creationId xmlns:a16="http://schemas.microsoft.com/office/drawing/2014/main" id="{7D7CA501-E04A-4176-8408-A5B9589ACBED}"/>
                </a:ext>
              </a:extLst>
            </p:cNvPr>
            <p:cNvSpPr/>
            <p:nvPr/>
          </p:nvSpPr>
          <p:spPr>
            <a:xfrm>
              <a:off x="4547435" y="4929107"/>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622A6C79-12D2-4AC9-80E3-B2A869CF8912}"/>
                </a:ext>
              </a:extLst>
            </p:cNvPr>
            <p:cNvSpPr/>
            <p:nvPr/>
          </p:nvSpPr>
          <p:spPr>
            <a:xfrm>
              <a:off x="4547435" y="5078386"/>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楕円 77">
              <a:extLst>
                <a:ext uri="{FF2B5EF4-FFF2-40B4-BE49-F238E27FC236}">
                  <a16:creationId xmlns:a16="http://schemas.microsoft.com/office/drawing/2014/main" id="{6B41FCCD-F491-43E8-97A8-0FD850EF1E2C}"/>
                </a:ext>
              </a:extLst>
            </p:cNvPr>
            <p:cNvSpPr/>
            <p:nvPr/>
          </p:nvSpPr>
          <p:spPr>
            <a:xfrm>
              <a:off x="4547435" y="5219119"/>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楕円 78">
              <a:extLst>
                <a:ext uri="{FF2B5EF4-FFF2-40B4-BE49-F238E27FC236}">
                  <a16:creationId xmlns:a16="http://schemas.microsoft.com/office/drawing/2014/main" id="{7E5C1D88-58DD-4E37-B9C6-294FD37B8ECE}"/>
                </a:ext>
              </a:extLst>
            </p:cNvPr>
            <p:cNvSpPr/>
            <p:nvPr/>
          </p:nvSpPr>
          <p:spPr>
            <a:xfrm>
              <a:off x="4547435" y="5348271"/>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楕円 79">
              <a:extLst>
                <a:ext uri="{FF2B5EF4-FFF2-40B4-BE49-F238E27FC236}">
                  <a16:creationId xmlns:a16="http://schemas.microsoft.com/office/drawing/2014/main" id="{119895D3-6D1A-4AA1-94B4-F3D7622AD054}"/>
                </a:ext>
              </a:extLst>
            </p:cNvPr>
            <p:cNvSpPr/>
            <p:nvPr/>
          </p:nvSpPr>
          <p:spPr>
            <a:xfrm>
              <a:off x="4547435" y="5482273"/>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楕円 80">
              <a:extLst>
                <a:ext uri="{FF2B5EF4-FFF2-40B4-BE49-F238E27FC236}">
                  <a16:creationId xmlns:a16="http://schemas.microsoft.com/office/drawing/2014/main" id="{61506710-4F09-42C1-B021-1391230F2633}"/>
                </a:ext>
              </a:extLst>
            </p:cNvPr>
            <p:cNvSpPr/>
            <p:nvPr/>
          </p:nvSpPr>
          <p:spPr>
            <a:xfrm>
              <a:off x="4547435" y="5611425"/>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113">
              <a:extLst>
                <a:ext uri="{FF2B5EF4-FFF2-40B4-BE49-F238E27FC236}">
                  <a16:creationId xmlns:a16="http://schemas.microsoft.com/office/drawing/2014/main" id="{7AE87CF8-E69E-4E32-9E54-C512F7BAE9E2}"/>
                </a:ext>
              </a:extLst>
            </p:cNvPr>
            <p:cNvSpPr/>
            <p:nvPr/>
          </p:nvSpPr>
          <p:spPr>
            <a:xfrm>
              <a:off x="4547435" y="5739220"/>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1" name="コンテンツ プレースホルダー 2">
            <a:extLst>
              <a:ext uri="{FF2B5EF4-FFF2-40B4-BE49-F238E27FC236}">
                <a16:creationId xmlns:a16="http://schemas.microsoft.com/office/drawing/2014/main" id="{FB239E86-768C-42D1-9E5D-A9BA1FBFB6F3}"/>
              </a:ext>
            </a:extLst>
          </p:cNvPr>
          <p:cNvSpPr txBox="1">
            <a:spLocks/>
          </p:cNvSpPr>
          <p:nvPr/>
        </p:nvSpPr>
        <p:spPr>
          <a:xfrm>
            <a:off x="7775706" y="1445006"/>
            <a:ext cx="124460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画素</a:t>
            </a:r>
            <a:endParaRPr lang="en-US" altLang="ja-JP" sz="1800" b="1" dirty="0">
              <a:solidFill>
                <a:schemeClr val="tx2"/>
              </a:solidFill>
            </a:endParaRPr>
          </a:p>
        </p:txBody>
      </p:sp>
      <p:cxnSp>
        <p:nvCxnSpPr>
          <p:cNvPr id="12" name="直線コネクタ 11">
            <a:extLst>
              <a:ext uri="{FF2B5EF4-FFF2-40B4-BE49-F238E27FC236}">
                <a16:creationId xmlns:a16="http://schemas.microsoft.com/office/drawing/2014/main" id="{C4DF6556-B556-4A52-BE12-56EBB29F01A7}"/>
              </a:ext>
            </a:extLst>
          </p:cNvPr>
          <p:cNvCxnSpPr/>
          <p:nvPr/>
        </p:nvCxnSpPr>
        <p:spPr>
          <a:xfrm>
            <a:off x="8118606" y="2729163"/>
            <a:ext cx="0" cy="525952"/>
          </a:xfrm>
          <a:prstGeom prst="line">
            <a:avLst/>
          </a:prstGeom>
          <a:ln w="38100">
            <a:solidFill>
              <a:schemeClr val="tx1">
                <a:lumMod val="50000"/>
                <a:lumOff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2" name="矢印: 右 141">
            <a:extLst>
              <a:ext uri="{FF2B5EF4-FFF2-40B4-BE49-F238E27FC236}">
                <a16:creationId xmlns:a16="http://schemas.microsoft.com/office/drawing/2014/main" id="{B682FC18-50F0-4670-8A51-28431B0A147A}"/>
              </a:ext>
            </a:extLst>
          </p:cNvPr>
          <p:cNvSpPr/>
          <p:nvPr/>
        </p:nvSpPr>
        <p:spPr>
          <a:xfrm rot="18900000">
            <a:off x="5368749" y="4299616"/>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143" name="コンテンツ プレースホルダー 2">
            <a:extLst>
              <a:ext uri="{FF2B5EF4-FFF2-40B4-BE49-F238E27FC236}">
                <a16:creationId xmlns:a16="http://schemas.microsoft.com/office/drawing/2014/main" id="{92542BE7-6A87-4111-8E73-0AA6E63BA3A5}"/>
              </a:ext>
            </a:extLst>
          </p:cNvPr>
          <p:cNvSpPr txBox="1">
            <a:spLocks/>
          </p:cNvSpPr>
          <p:nvPr/>
        </p:nvSpPr>
        <p:spPr>
          <a:xfrm>
            <a:off x="7845750" y="2765036"/>
            <a:ext cx="124460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400" b="1" dirty="0">
                <a:solidFill>
                  <a:schemeClr val="tx2"/>
                </a:solidFill>
              </a:rPr>
              <a:t>a</a:t>
            </a:r>
            <a:endParaRPr lang="en-US" altLang="ja-JP" sz="2000" b="1" dirty="0">
              <a:solidFill>
                <a:schemeClr val="tx2"/>
              </a:solidFill>
            </a:endParaRPr>
          </a:p>
        </p:txBody>
      </p:sp>
      <p:sp>
        <p:nvSpPr>
          <p:cNvPr id="146" name="コンテンツ プレースホルダー 2">
            <a:extLst>
              <a:ext uri="{FF2B5EF4-FFF2-40B4-BE49-F238E27FC236}">
                <a16:creationId xmlns:a16="http://schemas.microsoft.com/office/drawing/2014/main" id="{B24321D0-88D9-4370-8D5B-A2F3D48B8BFF}"/>
              </a:ext>
            </a:extLst>
          </p:cNvPr>
          <p:cNvSpPr txBox="1">
            <a:spLocks/>
          </p:cNvSpPr>
          <p:nvPr/>
        </p:nvSpPr>
        <p:spPr>
          <a:xfrm>
            <a:off x="6259327" y="5117239"/>
            <a:ext cx="2884674" cy="122052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endParaRPr lang="en-US" altLang="ja-JP" sz="1800" b="1" dirty="0">
              <a:solidFill>
                <a:schemeClr val="tx2"/>
              </a:solidFill>
            </a:endParaRPr>
          </a:p>
          <a:p>
            <a:pPr marL="0" indent="0">
              <a:buFont typeface="Arial" panose="020B0604020202020204" pitchFamily="34" charset="0"/>
              <a:buNone/>
            </a:pPr>
            <a:r>
              <a:rPr lang="en-US" altLang="ja-JP" sz="1800" b="1" dirty="0">
                <a:solidFill>
                  <a:schemeClr val="tx2"/>
                </a:solidFill>
              </a:rPr>
              <a:t>a</a:t>
            </a:r>
            <a:r>
              <a:rPr lang="ja-JP" altLang="en-US" sz="1800" b="1" dirty="0">
                <a:solidFill>
                  <a:schemeClr val="tx2"/>
                </a:solidFill>
              </a:rPr>
              <a:t> </a:t>
            </a:r>
            <a:r>
              <a:rPr lang="en-US" altLang="ja-JP" sz="1800" b="1" dirty="0">
                <a:solidFill>
                  <a:schemeClr val="tx2"/>
                </a:solidFill>
              </a:rPr>
              <a:t>: </a:t>
            </a:r>
            <a:r>
              <a:rPr lang="ja-JP" altLang="en-US" sz="1800" b="1" dirty="0">
                <a:solidFill>
                  <a:schemeClr val="tx2"/>
                </a:solidFill>
              </a:rPr>
              <a:t>マイクロレンズが</a:t>
            </a:r>
            <a:endParaRPr lang="en-US" altLang="ja-JP" sz="1800" b="1" dirty="0">
              <a:solidFill>
                <a:schemeClr val="tx2"/>
              </a:solidFill>
            </a:endParaRPr>
          </a:p>
          <a:p>
            <a:pPr marL="0" indent="0">
              <a:buFont typeface="Arial" panose="020B0604020202020204" pitchFamily="34" charset="0"/>
              <a:buNone/>
            </a:pPr>
            <a:r>
              <a:rPr lang="ja-JP" altLang="en-US" sz="1800" b="1" dirty="0">
                <a:solidFill>
                  <a:schemeClr val="tx2"/>
                </a:solidFill>
              </a:rPr>
              <a:t>　 カバーする画素の範囲</a:t>
            </a:r>
            <a:endParaRPr lang="en-US" altLang="ja-JP" sz="1800" b="1" dirty="0">
              <a:solidFill>
                <a:schemeClr val="tx2"/>
              </a:solidFill>
            </a:endParaRPr>
          </a:p>
          <a:p>
            <a:pPr marL="0" indent="0" algn="ctr">
              <a:buFont typeface="Arial" panose="020B0604020202020204" pitchFamily="34" charset="0"/>
              <a:buNone/>
            </a:pPr>
            <a:endParaRPr lang="en-US" altLang="ja-JP" sz="1800" b="1" dirty="0">
              <a:solidFill>
                <a:schemeClr val="tx2"/>
              </a:solidFill>
            </a:endParaRPr>
          </a:p>
        </p:txBody>
      </p:sp>
    </p:spTree>
    <p:extLst>
      <p:ext uri="{BB962C8B-B14F-4D97-AF65-F5344CB8AC3E}">
        <p14:creationId xmlns:p14="http://schemas.microsoft.com/office/powerpoint/2010/main" val="942740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2D139452-D0E6-47CF-A602-AF0191317F80}"/>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ライトフィールドカメラとは？</a:t>
            </a:r>
            <a:endParaRPr kumimoji="1" lang="ja-JP" altLang="en-US" sz="2400" b="1" dirty="0"/>
          </a:p>
        </p:txBody>
      </p:sp>
      <p:sp>
        <p:nvSpPr>
          <p:cNvPr id="6" name="正方形/長方形 5">
            <a:extLst>
              <a:ext uri="{FF2B5EF4-FFF2-40B4-BE49-F238E27FC236}">
                <a16:creationId xmlns:a16="http://schemas.microsoft.com/office/drawing/2014/main" id="{5AF59FED-AFF1-4C05-9E60-1A50F7E087C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9F0CE53-57EA-46A2-A449-F030EA3F7D31}"/>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6</a:t>
            </a:r>
            <a:endParaRPr kumimoji="1" lang="ja-JP" altLang="en-US" sz="2800" b="1" dirty="0">
              <a:solidFill>
                <a:schemeClr val="bg1"/>
              </a:solidFill>
            </a:endParaRPr>
          </a:p>
        </p:txBody>
      </p:sp>
      <p:sp>
        <p:nvSpPr>
          <p:cNvPr id="14" name="正方形/長方形 13">
            <a:extLst>
              <a:ext uri="{FF2B5EF4-FFF2-40B4-BE49-F238E27FC236}">
                <a16:creationId xmlns:a16="http://schemas.microsoft.com/office/drawing/2014/main" id="{4A5E7947-1173-45A8-A7DC-FD5BA86CBF00}"/>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6" name="グループ化 245">
            <a:extLst>
              <a:ext uri="{FF2B5EF4-FFF2-40B4-BE49-F238E27FC236}">
                <a16:creationId xmlns:a16="http://schemas.microsoft.com/office/drawing/2014/main" id="{3D3C6428-8630-4BD2-AD68-CCFE72CAC087}"/>
              </a:ext>
            </a:extLst>
          </p:cNvPr>
          <p:cNvGrpSpPr/>
          <p:nvPr/>
        </p:nvGrpSpPr>
        <p:grpSpPr>
          <a:xfrm>
            <a:off x="667657" y="3429000"/>
            <a:ext cx="7676348" cy="3164168"/>
            <a:chOff x="836605" y="3032937"/>
            <a:chExt cx="7561399" cy="3743333"/>
          </a:xfrm>
        </p:grpSpPr>
        <p:cxnSp>
          <p:nvCxnSpPr>
            <p:cNvPr id="50" name="直線コネクタ 49">
              <a:extLst>
                <a:ext uri="{FF2B5EF4-FFF2-40B4-BE49-F238E27FC236}">
                  <a16:creationId xmlns:a16="http://schemas.microsoft.com/office/drawing/2014/main" id="{FF775EF1-08E0-4F84-84AE-506C5BD10870}"/>
                </a:ext>
              </a:extLst>
            </p:cNvPr>
            <p:cNvCxnSpPr>
              <a:cxnSpLocks/>
              <a:endCxn id="126" idx="2"/>
            </p:cNvCxnSpPr>
            <p:nvPr/>
          </p:nvCxnSpPr>
          <p:spPr>
            <a:xfrm flipH="1">
              <a:off x="947880" y="5359347"/>
              <a:ext cx="4182973" cy="3172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9A6D1CE3-A98C-4351-83EE-D6B8AF522C89}"/>
                </a:ext>
              </a:extLst>
            </p:cNvPr>
            <p:cNvCxnSpPr>
              <a:cxnSpLocks/>
              <a:stCxn id="57" idx="1"/>
            </p:cNvCxnSpPr>
            <p:nvPr/>
          </p:nvCxnSpPr>
          <p:spPr>
            <a:xfrm flipH="1">
              <a:off x="5130853" y="4179213"/>
              <a:ext cx="2945688" cy="118013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正方形/長方形 56">
              <a:extLst>
                <a:ext uri="{FF2B5EF4-FFF2-40B4-BE49-F238E27FC236}">
                  <a16:creationId xmlns:a16="http://schemas.microsoft.com/office/drawing/2014/main" id="{20489006-B267-4C3E-9ED8-1A5802DB0897}"/>
                </a:ext>
              </a:extLst>
            </p:cNvPr>
            <p:cNvSpPr/>
            <p:nvPr/>
          </p:nvSpPr>
          <p:spPr>
            <a:xfrm>
              <a:off x="8076542" y="4133259"/>
              <a:ext cx="321462" cy="9190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E6913706-90F3-4FF5-850A-D0BC4011E8A8}"/>
                </a:ext>
              </a:extLst>
            </p:cNvPr>
            <p:cNvSpPr/>
            <p:nvPr/>
          </p:nvSpPr>
          <p:spPr>
            <a:xfrm>
              <a:off x="8076542" y="4227360"/>
              <a:ext cx="321462" cy="9190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062CF3C1-7AE7-45F6-8AEA-CE764DDCE34A}"/>
                </a:ext>
              </a:extLst>
            </p:cNvPr>
            <p:cNvSpPr/>
            <p:nvPr/>
          </p:nvSpPr>
          <p:spPr>
            <a:xfrm>
              <a:off x="8076542" y="4319266"/>
              <a:ext cx="321462" cy="9190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9360C977-F392-4B75-BD42-1EF5806623B2}"/>
                </a:ext>
              </a:extLst>
            </p:cNvPr>
            <p:cNvSpPr/>
            <p:nvPr/>
          </p:nvSpPr>
          <p:spPr>
            <a:xfrm>
              <a:off x="8076542" y="4411170"/>
              <a:ext cx="321462" cy="9190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F1B8A769-BF99-4842-A61C-E5605F0A70EA}"/>
                </a:ext>
              </a:extLst>
            </p:cNvPr>
            <p:cNvSpPr/>
            <p:nvPr/>
          </p:nvSpPr>
          <p:spPr>
            <a:xfrm>
              <a:off x="8076542" y="4503075"/>
              <a:ext cx="321462" cy="9190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5904C33F-2C81-4C87-AA4C-8D105C0067AB}"/>
                </a:ext>
              </a:extLst>
            </p:cNvPr>
            <p:cNvSpPr/>
            <p:nvPr/>
          </p:nvSpPr>
          <p:spPr>
            <a:xfrm>
              <a:off x="8076542" y="4594981"/>
              <a:ext cx="321462" cy="9190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CB01DC41-4CBA-40C8-B065-56F3EB08AEC8}"/>
                </a:ext>
              </a:extLst>
            </p:cNvPr>
            <p:cNvSpPr/>
            <p:nvPr/>
          </p:nvSpPr>
          <p:spPr>
            <a:xfrm>
              <a:off x="8076542" y="4684901"/>
              <a:ext cx="321462" cy="9190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0FF653AE-BB21-42C1-A4A1-238ACFC0CF08}"/>
                </a:ext>
              </a:extLst>
            </p:cNvPr>
            <p:cNvSpPr/>
            <p:nvPr/>
          </p:nvSpPr>
          <p:spPr>
            <a:xfrm>
              <a:off x="8076542" y="4779003"/>
              <a:ext cx="321462" cy="9190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E9932FF8-97AF-4F41-80E8-2022183B16F5}"/>
                </a:ext>
              </a:extLst>
            </p:cNvPr>
            <p:cNvSpPr/>
            <p:nvPr/>
          </p:nvSpPr>
          <p:spPr>
            <a:xfrm>
              <a:off x="8076542" y="4870907"/>
              <a:ext cx="321462" cy="9190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C15C5721-B439-42F4-88E7-40D69C97C9A9}"/>
                </a:ext>
              </a:extLst>
            </p:cNvPr>
            <p:cNvSpPr/>
            <p:nvPr/>
          </p:nvSpPr>
          <p:spPr>
            <a:xfrm>
              <a:off x="8076542" y="4962813"/>
              <a:ext cx="321462" cy="9190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A66DD10E-C384-49DD-8418-44CFF9B54F5D}"/>
                </a:ext>
              </a:extLst>
            </p:cNvPr>
            <p:cNvSpPr/>
            <p:nvPr/>
          </p:nvSpPr>
          <p:spPr>
            <a:xfrm>
              <a:off x="8076542" y="5054718"/>
              <a:ext cx="321462" cy="9190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22FB4CA8-42A0-42F1-81D8-70930897A51A}"/>
                </a:ext>
              </a:extLst>
            </p:cNvPr>
            <p:cNvSpPr/>
            <p:nvPr/>
          </p:nvSpPr>
          <p:spPr>
            <a:xfrm>
              <a:off x="8076542" y="5146622"/>
              <a:ext cx="321462" cy="9190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0AD130DB-5239-4B7C-8A41-9AA2359421BB}"/>
                </a:ext>
              </a:extLst>
            </p:cNvPr>
            <p:cNvSpPr/>
            <p:nvPr/>
          </p:nvSpPr>
          <p:spPr>
            <a:xfrm>
              <a:off x="8076542" y="5241544"/>
              <a:ext cx="321462" cy="9190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C5692179-EB81-4B98-B95E-52C66FE36BE9}"/>
                </a:ext>
              </a:extLst>
            </p:cNvPr>
            <p:cNvSpPr/>
            <p:nvPr/>
          </p:nvSpPr>
          <p:spPr>
            <a:xfrm>
              <a:off x="8076542" y="5335645"/>
              <a:ext cx="321462" cy="9190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ADBC595F-A109-40C2-AF36-F06BF5DAF7D4}"/>
                </a:ext>
              </a:extLst>
            </p:cNvPr>
            <p:cNvSpPr/>
            <p:nvPr/>
          </p:nvSpPr>
          <p:spPr>
            <a:xfrm>
              <a:off x="8076542" y="5427549"/>
              <a:ext cx="321462" cy="9190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3DEA32B5-F294-4A2B-A436-AC617F29C873}"/>
                </a:ext>
              </a:extLst>
            </p:cNvPr>
            <p:cNvSpPr/>
            <p:nvPr/>
          </p:nvSpPr>
          <p:spPr>
            <a:xfrm>
              <a:off x="8076542" y="5519455"/>
              <a:ext cx="321462" cy="9190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a:extLst>
                <a:ext uri="{FF2B5EF4-FFF2-40B4-BE49-F238E27FC236}">
                  <a16:creationId xmlns:a16="http://schemas.microsoft.com/office/drawing/2014/main" id="{E2F3C886-42A8-48AA-9223-AE76B4029FAB}"/>
                </a:ext>
              </a:extLst>
            </p:cNvPr>
            <p:cNvSpPr/>
            <p:nvPr/>
          </p:nvSpPr>
          <p:spPr>
            <a:xfrm>
              <a:off x="8076542" y="5611360"/>
              <a:ext cx="321462" cy="9190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a:extLst>
                <a:ext uri="{FF2B5EF4-FFF2-40B4-BE49-F238E27FC236}">
                  <a16:creationId xmlns:a16="http://schemas.microsoft.com/office/drawing/2014/main" id="{2F77855F-C529-4B39-BEC1-07F151E74AFD}"/>
                </a:ext>
              </a:extLst>
            </p:cNvPr>
            <p:cNvSpPr/>
            <p:nvPr/>
          </p:nvSpPr>
          <p:spPr>
            <a:xfrm>
              <a:off x="8076542" y="5703263"/>
              <a:ext cx="321462" cy="9190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a:extLst>
                <a:ext uri="{FF2B5EF4-FFF2-40B4-BE49-F238E27FC236}">
                  <a16:creationId xmlns:a16="http://schemas.microsoft.com/office/drawing/2014/main" id="{4D139538-6ADD-41D4-9606-45D56D63AA8F}"/>
                </a:ext>
              </a:extLst>
            </p:cNvPr>
            <p:cNvSpPr/>
            <p:nvPr/>
          </p:nvSpPr>
          <p:spPr>
            <a:xfrm>
              <a:off x="8076542" y="5793186"/>
              <a:ext cx="321462" cy="9190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正方形/長方形 117">
              <a:extLst>
                <a:ext uri="{FF2B5EF4-FFF2-40B4-BE49-F238E27FC236}">
                  <a16:creationId xmlns:a16="http://schemas.microsoft.com/office/drawing/2014/main" id="{C107A07D-5597-4687-8C1A-0FBCB7834B78}"/>
                </a:ext>
              </a:extLst>
            </p:cNvPr>
            <p:cNvSpPr/>
            <p:nvPr/>
          </p:nvSpPr>
          <p:spPr>
            <a:xfrm>
              <a:off x="8076542" y="5887286"/>
              <a:ext cx="321462" cy="9190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正方形/長方形 118">
              <a:extLst>
                <a:ext uri="{FF2B5EF4-FFF2-40B4-BE49-F238E27FC236}">
                  <a16:creationId xmlns:a16="http://schemas.microsoft.com/office/drawing/2014/main" id="{7E4148B1-1D1A-4A57-A7E1-862B317AF1F1}"/>
                </a:ext>
              </a:extLst>
            </p:cNvPr>
            <p:cNvSpPr/>
            <p:nvPr/>
          </p:nvSpPr>
          <p:spPr>
            <a:xfrm>
              <a:off x="8076542" y="5979192"/>
              <a:ext cx="321462" cy="9190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5" name="グループ化 124">
              <a:extLst>
                <a:ext uri="{FF2B5EF4-FFF2-40B4-BE49-F238E27FC236}">
                  <a16:creationId xmlns:a16="http://schemas.microsoft.com/office/drawing/2014/main" id="{DE95C028-47F3-4CE1-B073-C7FB18CF3F19}"/>
                </a:ext>
              </a:extLst>
            </p:cNvPr>
            <p:cNvGrpSpPr/>
            <p:nvPr/>
          </p:nvGrpSpPr>
          <p:grpSpPr>
            <a:xfrm>
              <a:off x="836605" y="4697268"/>
              <a:ext cx="230850" cy="979342"/>
              <a:chOff x="1365800" y="4646917"/>
              <a:chExt cx="286544" cy="1215614"/>
            </a:xfrm>
          </p:grpSpPr>
          <p:sp>
            <p:nvSpPr>
              <p:cNvPr id="126" name="正方形/長方形 125">
                <a:extLst>
                  <a:ext uri="{FF2B5EF4-FFF2-40B4-BE49-F238E27FC236}">
                    <a16:creationId xmlns:a16="http://schemas.microsoft.com/office/drawing/2014/main" id="{79D91FB8-DA8A-4340-B210-A85841DB3686}"/>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涙形 126">
                <a:extLst>
                  <a:ext uri="{FF2B5EF4-FFF2-40B4-BE49-F238E27FC236}">
                    <a16:creationId xmlns:a16="http://schemas.microsoft.com/office/drawing/2014/main" id="{D97B86B7-89F9-4C27-866B-032BACC36B31}"/>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正方形/長方形 127">
                <a:extLst>
                  <a:ext uri="{FF2B5EF4-FFF2-40B4-BE49-F238E27FC236}">
                    <a16:creationId xmlns:a16="http://schemas.microsoft.com/office/drawing/2014/main" id="{D32B3304-9FDE-416D-81A5-B3E9896CFEE1}"/>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涙形 128">
                <a:extLst>
                  <a:ext uri="{FF2B5EF4-FFF2-40B4-BE49-F238E27FC236}">
                    <a16:creationId xmlns:a16="http://schemas.microsoft.com/office/drawing/2014/main" id="{23127504-D228-4044-967E-262D82B6F29E}"/>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5" name="楕円 144">
              <a:extLst>
                <a:ext uri="{FF2B5EF4-FFF2-40B4-BE49-F238E27FC236}">
                  <a16:creationId xmlns:a16="http://schemas.microsoft.com/office/drawing/2014/main" id="{AFC875DD-ABA8-4989-8959-712B716C1100}"/>
                </a:ext>
              </a:extLst>
            </p:cNvPr>
            <p:cNvSpPr/>
            <p:nvPr/>
          </p:nvSpPr>
          <p:spPr>
            <a:xfrm>
              <a:off x="7753386" y="4135348"/>
              <a:ext cx="175354" cy="2759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楕円 145">
              <a:extLst>
                <a:ext uri="{FF2B5EF4-FFF2-40B4-BE49-F238E27FC236}">
                  <a16:creationId xmlns:a16="http://schemas.microsoft.com/office/drawing/2014/main" id="{203357F4-9328-4A6D-B8EB-92174A54254B}"/>
                </a:ext>
              </a:extLst>
            </p:cNvPr>
            <p:cNvSpPr/>
            <p:nvPr/>
          </p:nvSpPr>
          <p:spPr>
            <a:xfrm>
              <a:off x="7753386" y="4420374"/>
              <a:ext cx="175354" cy="2759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楕円 146">
              <a:extLst>
                <a:ext uri="{FF2B5EF4-FFF2-40B4-BE49-F238E27FC236}">
                  <a16:creationId xmlns:a16="http://schemas.microsoft.com/office/drawing/2014/main" id="{A63CAB71-F07C-4F59-B5F8-D4D31348168B}"/>
                </a:ext>
              </a:extLst>
            </p:cNvPr>
            <p:cNvSpPr/>
            <p:nvPr/>
          </p:nvSpPr>
          <p:spPr>
            <a:xfrm>
              <a:off x="7753386" y="4694260"/>
              <a:ext cx="175354" cy="27592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楕円 147">
              <a:extLst>
                <a:ext uri="{FF2B5EF4-FFF2-40B4-BE49-F238E27FC236}">
                  <a16:creationId xmlns:a16="http://schemas.microsoft.com/office/drawing/2014/main" id="{4D33246A-894D-4037-8E7C-4782D5569830}"/>
                </a:ext>
              </a:extLst>
            </p:cNvPr>
            <p:cNvSpPr/>
            <p:nvPr/>
          </p:nvSpPr>
          <p:spPr>
            <a:xfrm>
              <a:off x="7753386" y="4975633"/>
              <a:ext cx="175354" cy="27592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楕円 148">
              <a:extLst>
                <a:ext uri="{FF2B5EF4-FFF2-40B4-BE49-F238E27FC236}">
                  <a16:creationId xmlns:a16="http://schemas.microsoft.com/office/drawing/2014/main" id="{DEB2DB8F-7873-4A7E-BF71-C19FDA5EC04D}"/>
                </a:ext>
              </a:extLst>
            </p:cNvPr>
            <p:cNvSpPr/>
            <p:nvPr/>
          </p:nvSpPr>
          <p:spPr>
            <a:xfrm>
              <a:off x="7753386" y="5255122"/>
              <a:ext cx="175354" cy="2759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楕円 149">
              <a:extLst>
                <a:ext uri="{FF2B5EF4-FFF2-40B4-BE49-F238E27FC236}">
                  <a16:creationId xmlns:a16="http://schemas.microsoft.com/office/drawing/2014/main" id="{4D63DDDF-6EE0-4127-B7A0-351F6C34269B}"/>
                </a:ext>
              </a:extLst>
            </p:cNvPr>
            <p:cNvSpPr/>
            <p:nvPr/>
          </p:nvSpPr>
          <p:spPr>
            <a:xfrm>
              <a:off x="7753386" y="5527277"/>
              <a:ext cx="175354" cy="27592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楕円 150">
              <a:extLst>
                <a:ext uri="{FF2B5EF4-FFF2-40B4-BE49-F238E27FC236}">
                  <a16:creationId xmlns:a16="http://schemas.microsoft.com/office/drawing/2014/main" id="{53B2202C-182E-4105-96C8-3A61862BE66F}"/>
                </a:ext>
              </a:extLst>
            </p:cNvPr>
            <p:cNvSpPr/>
            <p:nvPr/>
          </p:nvSpPr>
          <p:spPr>
            <a:xfrm>
              <a:off x="7753386" y="5795274"/>
              <a:ext cx="175354" cy="27592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2" name="直線コネクタ 151">
              <a:extLst>
                <a:ext uri="{FF2B5EF4-FFF2-40B4-BE49-F238E27FC236}">
                  <a16:creationId xmlns:a16="http://schemas.microsoft.com/office/drawing/2014/main" id="{A8CB7064-1E10-4113-8496-5BB4EDE310DE}"/>
                </a:ext>
              </a:extLst>
            </p:cNvPr>
            <p:cNvCxnSpPr>
              <a:cxnSpLocks/>
              <a:stCxn id="60" idx="1"/>
            </p:cNvCxnSpPr>
            <p:nvPr/>
          </p:nvCxnSpPr>
          <p:spPr>
            <a:xfrm flipH="1" flipV="1">
              <a:off x="5130854" y="3212425"/>
              <a:ext cx="2945688" cy="115279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A1082730-E6AF-4201-A3CE-764CA4C25A45}"/>
                </a:ext>
              </a:extLst>
            </p:cNvPr>
            <p:cNvSpPr/>
            <p:nvPr/>
          </p:nvSpPr>
          <p:spPr>
            <a:xfrm>
              <a:off x="4897799" y="3032937"/>
              <a:ext cx="451287" cy="3743333"/>
            </a:xfrm>
            <a:prstGeom prst="ellipse">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7A2BE013-C496-4A01-B5F4-13E8C34D5408}"/>
                </a:ext>
              </a:extLst>
            </p:cNvPr>
            <p:cNvCxnSpPr>
              <a:cxnSpLocks/>
            </p:cNvCxnSpPr>
            <p:nvPr/>
          </p:nvCxnSpPr>
          <p:spPr>
            <a:xfrm flipV="1">
              <a:off x="1016545" y="3212424"/>
              <a:ext cx="4114309" cy="24641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4" name="直線コネクタ 153">
              <a:extLst>
                <a:ext uri="{FF2B5EF4-FFF2-40B4-BE49-F238E27FC236}">
                  <a16:creationId xmlns:a16="http://schemas.microsoft.com/office/drawing/2014/main" id="{5293D579-6867-4F85-90FF-25B43B0D7156}"/>
                </a:ext>
              </a:extLst>
            </p:cNvPr>
            <p:cNvCxnSpPr>
              <a:cxnSpLocks/>
            </p:cNvCxnSpPr>
            <p:nvPr/>
          </p:nvCxnSpPr>
          <p:spPr>
            <a:xfrm flipV="1">
              <a:off x="1029956" y="4242448"/>
              <a:ext cx="4093486" cy="14341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686E357D-562B-40D2-9890-2AB7A3A699EA}"/>
                </a:ext>
              </a:extLst>
            </p:cNvPr>
            <p:cNvSpPr/>
            <p:nvPr/>
          </p:nvSpPr>
          <p:spPr>
            <a:xfrm>
              <a:off x="957601" y="5631240"/>
              <a:ext cx="104596" cy="1045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5" name="直線コネクタ 154">
              <a:extLst>
                <a:ext uri="{FF2B5EF4-FFF2-40B4-BE49-F238E27FC236}">
                  <a16:creationId xmlns:a16="http://schemas.microsoft.com/office/drawing/2014/main" id="{040EE5DA-C902-4030-9B76-C557D87CA568}"/>
                </a:ext>
              </a:extLst>
            </p:cNvPr>
            <p:cNvCxnSpPr>
              <a:cxnSpLocks/>
              <a:stCxn id="59" idx="1"/>
            </p:cNvCxnSpPr>
            <p:nvPr/>
          </p:nvCxnSpPr>
          <p:spPr>
            <a:xfrm flipH="1" flipV="1">
              <a:off x="5123442" y="4242448"/>
              <a:ext cx="2953100" cy="308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6" name="楕円 155">
              <a:extLst>
                <a:ext uri="{FF2B5EF4-FFF2-40B4-BE49-F238E27FC236}">
                  <a16:creationId xmlns:a16="http://schemas.microsoft.com/office/drawing/2014/main" id="{77517E80-DE05-402B-BDA3-6A1F6DB2114D}"/>
                </a:ext>
              </a:extLst>
            </p:cNvPr>
            <p:cNvSpPr/>
            <p:nvPr/>
          </p:nvSpPr>
          <p:spPr>
            <a:xfrm>
              <a:off x="957601" y="4960009"/>
              <a:ext cx="104596" cy="10459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楕円 156">
              <a:extLst>
                <a:ext uri="{FF2B5EF4-FFF2-40B4-BE49-F238E27FC236}">
                  <a16:creationId xmlns:a16="http://schemas.microsoft.com/office/drawing/2014/main" id="{E34BB03C-0AFE-41FB-B2AB-4F7E3B2317BF}"/>
                </a:ext>
              </a:extLst>
            </p:cNvPr>
            <p:cNvSpPr/>
            <p:nvPr/>
          </p:nvSpPr>
          <p:spPr>
            <a:xfrm>
              <a:off x="957601" y="5072394"/>
              <a:ext cx="104596" cy="104596"/>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楕円 157">
              <a:extLst>
                <a:ext uri="{FF2B5EF4-FFF2-40B4-BE49-F238E27FC236}">
                  <a16:creationId xmlns:a16="http://schemas.microsoft.com/office/drawing/2014/main" id="{453D13A3-0C25-41EF-94BD-231F10FE390A}"/>
                </a:ext>
              </a:extLst>
            </p:cNvPr>
            <p:cNvSpPr/>
            <p:nvPr/>
          </p:nvSpPr>
          <p:spPr>
            <a:xfrm>
              <a:off x="957601" y="5178916"/>
              <a:ext cx="104596" cy="1045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楕円 158">
              <a:extLst>
                <a:ext uri="{FF2B5EF4-FFF2-40B4-BE49-F238E27FC236}">
                  <a16:creationId xmlns:a16="http://schemas.microsoft.com/office/drawing/2014/main" id="{834410BF-6AF5-4239-9540-85E6A86C0E36}"/>
                </a:ext>
              </a:extLst>
            </p:cNvPr>
            <p:cNvSpPr/>
            <p:nvPr/>
          </p:nvSpPr>
          <p:spPr>
            <a:xfrm>
              <a:off x="957601" y="5284184"/>
              <a:ext cx="104596" cy="1045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楕円 159">
              <a:extLst>
                <a:ext uri="{FF2B5EF4-FFF2-40B4-BE49-F238E27FC236}">
                  <a16:creationId xmlns:a16="http://schemas.microsoft.com/office/drawing/2014/main" id="{9DCEE481-723F-40EC-833C-0AFD9A3A5AB1}"/>
                </a:ext>
              </a:extLst>
            </p:cNvPr>
            <p:cNvSpPr/>
            <p:nvPr/>
          </p:nvSpPr>
          <p:spPr>
            <a:xfrm>
              <a:off x="957601" y="5392323"/>
              <a:ext cx="104596" cy="10459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楕円 160">
              <a:extLst>
                <a:ext uri="{FF2B5EF4-FFF2-40B4-BE49-F238E27FC236}">
                  <a16:creationId xmlns:a16="http://schemas.microsoft.com/office/drawing/2014/main" id="{0BCC6A98-C910-4125-BB22-3666FB47C7A1}"/>
                </a:ext>
              </a:extLst>
            </p:cNvPr>
            <p:cNvSpPr/>
            <p:nvPr/>
          </p:nvSpPr>
          <p:spPr>
            <a:xfrm>
              <a:off x="957601" y="5512836"/>
              <a:ext cx="104596" cy="10459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3" name="直線コネクタ 162">
              <a:extLst>
                <a:ext uri="{FF2B5EF4-FFF2-40B4-BE49-F238E27FC236}">
                  <a16:creationId xmlns:a16="http://schemas.microsoft.com/office/drawing/2014/main" id="{D2D712D6-D943-40BE-A83E-6E2A0B205094}"/>
                </a:ext>
              </a:extLst>
            </p:cNvPr>
            <p:cNvCxnSpPr>
              <a:cxnSpLocks/>
            </p:cNvCxnSpPr>
            <p:nvPr/>
          </p:nvCxnSpPr>
          <p:spPr>
            <a:xfrm flipH="1" flipV="1">
              <a:off x="5123442" y="4531457"/>
              <a:ext cx="2953100" cy="30865"/>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E7451B93-1766-4E23-BC69-ED49FA57B2BA}"/>
                </a:ext>
              </a:extLst>
            </p:cNvPr>
            <p:cNvCxnSpPr>
              <a:cxnSpLocks/>
            </p:cNvCxnSpPr>
            <p:nvPr/>
          </p:nvCxnSpPr>
          <p:spPr>
            <a:xfrm flipH="1" flipV="1">
              <a:off x="5123442" y="4797461"/>
              <a:ext cx="2953100" cy="30865"/>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a:extLst>
                <a:ext uri="{FF2B5EF4-FFF2-40B4-BE49-F238E27FC236}">
                  <a16:creationId xmlns:a16="http://schemas.microsoft.com/office/drawing/2014/main" id="{83583FA9-4CF0-4599-B6BB-888729013D31}"/>
                </a:ext>
              </a:extLst>
            </p:cNvPr>
            <p:cNvCxnSpPr>
              <a:cxnSpLocks/>
            </p:cNvCxnSpPr>
            <p:nvPr/>
          </p:nvCxnSpPr>
          <p:spPr>
            <a:xfrm flipH="1" flipV="1">
              <a:off x="5123442" y="5071098"/>
              <a:ext cx="2953100" cy="30865"/>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a:extLst>
                <a:ext uri="{FF2B5EF4-FFF2-40B4-BE49-F238E27FC236}">
                  <a16:creationId xmlns:a16="http://schemas.microsoft.com/office/drawing/2014/main" id="{C07772A3-633D-4361-BE8D-596A9E47923B}"/>
                </a:ext>
              </a:extLst>
            </p:cNvPr>
            <p:cNvCxnSpPr>
              <a:cxnSpLocks/>
            </p:cNvCxnSpPr>
            <p:nvPr/>
          </p:nvCxnSpPr>
          <p:spPr>
            <a:xfrm flipH="1" flipV="1">
              <a:off x="5123442" y="5359403"/>
              <a:ext cx="2953100" cy="3086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a:extLst>
                <a:ext uri="{FF2B5EF4-FFF2-40B4-BE49-F238E27FC236}">
                  <a16:creationId xmlns:a16="http://schemas.microsoft.com/office/drawing/2014/main" id="{8A39EEC5-B4D1-4856-B287-6E442FC37050}"/>
                </a:ext>
              </a:extLst>
            </p:cNvPr>
            <p:cNvCxnSpPr>
              <a:cxnSpLocks/>
            </p:cNvCxnSpPr>
            <p:nvPr/>
          </p:nvCxnSpPr>
          <p:spPr>
            <a:xfrm flipH="1" flipV="1">
              <a:off x="5123442" y="5638653"/>
              <a:ext cx="2953100" cy="30865"/>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a:extLst>
                <a:ext uri="{FF2B5EF4-FFF2-40B4-BE49-F238E27FC236}">
                  <a16:creationId xmlns:a16="http://schemas.microsoft.com/office/drawing/2014/main" id="{0B2064F5-71A2-4341-B099-82D1C355BA9F}"/>
                </a:ext>
              </a:extLst>
            </p:cNvPr>
            <p:cNvCxnSpPr>
              <a:cxnSpLocks/>
            </p:cNvCxnSpPr>
            <p:nvPr/>
          </p:nvCxnSpPr>
          <p:spPr>
            <a:xfrm flipH="1" flipV="1">
              <a:off x="5123442" y="5910869"/>
              <a:ext cx="2953100" cy="30865"/>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a:extLst>
                <a:ext uri="{FF2B5EF4-FFF2-40B4-BE49-F238E27FC236}">
                  <a16:creationId xmlns:a16="http://schemas.microsoft.com/office/drawing/2014/main" id="{269EAE81-9425-4FAA-9B3D-4F7F121DB1B5}"/>
                </a:ext>
              </a:extLst>
            </p:cNvPr>
            <p:cNvCxnSpPr>
              <a:cxnSpLocks/>
              <a:endCxn id="161" idx="6"/>
            </p:cNvCxnSpPr>
            <p:nvPr/>
          </p:nvCxnSpPr>
          <p:spPr>
            <a:xfrm flipH="1">
              <a:off x="1062197" y="4531457"/>
              <a:ext cx="4061245" cy="1033677"/>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C59958DA-DAD4-43FE-B6AB-EF8ACA81BBFC}"/>
                </a:ext>
              </a:extLst>
            </p:cNvPr>
            <p:cNvCxnSpPr>
              <a:cxnSpLocks/>
              <a:endCxn id="160" idx="6"/>
            </p:cNvCxnSpPr>
            <p:nvPr/>
          </p:nvCxnSpPr>
          <p:spPr>
            <a:xfrm flipH="1">
              <a:off x="1062197" y="4805459"/>
              <a:ext cx="4061245" cy="639163"/>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7B99A402-7105-4F44-B12B-6803D09EE1AD}"/>
                </a:ext>
              </a:extLst>
            </p:cNvPr>
            <p:cNvCxnSpPr>
              <a:cxnSpLocks/>
              <a:endCxn id="159" idx="6"/>
            </p:cNvCxnSpPr>
            <p:nvPr/>
          </p:nvCxnSpPr>
          <p:spPr>
            <a:xfrm flipH="1">
              <a:off x="1062197" y="5063752"/>
              <a:ext cx="4061245" cy="27273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E9F955FD-2415-4290-8731-92446747BE1C}"/>
                </a:ext>
              </a:extLst>
            </p:cNvPr>
            <p:cNvCxnSpPr>
              <a:cxnSpLocks/>
              <a:endCxn id="158" idx="6"/>
            </p:cNvCxnSpPr>
            <p:nvPr/>
          </p:nvCxnSpPr>
          <p:spPr>
            <a:xfrm flipH="1" flipV="1">
              <a:off x="1062197" y="5231213"/>
              <a:ext cx="4061245" cy="122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a:extLst>
                <a:ext uri="{FF2B5EF4-FFF2-40B4-BE49-F238E27FC236}">
                  <a16:creationId xmlns:a16="http://schemas.microsoft.com/office/drawing/2014/main" id="{4DCBF499-1594-437E-BBB4-332305B59EAB}"/>
                </a:ext>
              </a:extLst>
            </p:cNvPr>
            <p:cNvCxnSpPr>
              <a:cxnSpLocks/>
              <a:endCxn id="157" idx="6"/>
            </p:cNvCxnSpPr>
            <p:nvPr/>
          </p:nvCxnSpPr>
          <p:spPr>
            <a:xfrm flipH="1" flipV="1">
              <a:off x="1062197" y="5124692"/>
              <a:ext cx="4061245" cy="510998"/>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a:extLst>
                <a:ext uri="{FF2B5EF4-FFF2-40B4-BE49-F238E27FC236}">
                  <a16:creationId xmlns:a16="http://schemas.microsoft.com/office/drawing/2014/main" id="{7D38C30A-119A-4B6A-AC4E-F867B94EF5F6}"/>
                </a:ext>
              </a:extLst>
            </p:cNvPr>
            <p:cNvCxnSpPr>
              <a:cxnSpLocks/>
              <a:endCxn id="156" idx="6"/>
            </p:cNvCxnSpPr>
            <p:nvPr/>
          </p:nvCxnSpPr>
          <p:spPr>
            <a:xfrm flipH="1" flipV="1">
              <a:off x="1062197" y="5012306"/>
              <a:ext cx="4068657" cy="89856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203AC8AC-63BC-4881-87B7-77680455CC1B}"/>
                </a:ext>
              </a:extLst>
            </p:cNvPr>
            <p:cNvCxnSpPr>
              <a:cxnSpLocks/>
            </p:cNvCxnSpPr>
            <p:nvPr/>
          </p:nvCxnSpPr>
          <p:spPr>
            <a:xfrm flipH="1" flipV="1">
              <a:off x="5138263" y="5218573"/>
              <a:ext cx="2938281" cy="806572"/>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a:extLst>
                <a:ext uri="{FF2B5EF4-FFF2-40B4-BE49-F238E27FC236}">
                  <a16:creationId xmlns:a16="http://schemas.microsoft.com/office/drawing/2014/main" id="{A5AD3DF3-C6DA-4253-B170-23E6566BE771}"/>
                </a:ext>
              </a:extLst>
            </p:cNvPr>
            <p:cNvCxnSpPr>
              <a:cxnSpLocks/>
            </p:cNvCxnSpPr>
            <p:nvPr/>
          </p:nvCxnSpPr>
          <p:spPr>
            <a:xfrm flipH="1">
              <a:off x="5123442" y="5850432"/>
              <a:ext cx="2953102" cy="803003"/>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a:extLst>
                <a:ext uri="{FF2B5EF4-FFF2-40B4-BE49-F238E27FC236}">
                  <a16:creationId xmlns:a16="http://schemas.microsoft.com/office/drawing/2014/main" id="{CB5F6997-EF57-4EAE-A8B6-14586DA7C812}"/>
                </a:ext>
              </a:extLst>
            </p:cNvPr>
            <p:cNvCxnSpPr>
              <a:cxnSpLocks/>
            </p:cNvCxnSpPr>
            <p:nvPr/>
          </p:nvCxnSpPr>
          <p:spPr>
            <a:xfrm flipH="1" flipV="1">
              <a:off x="5138265" y="4983491"/>
              <a:ext cx="2938278" cy="762251"/>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656D7BF3-84EB-4A57-9CAB-9E646EFDAB31}"/>
                </a:ext>
              </a:extLst>
            </p:cNvPr>
            <p:cNvCxnSpPr>
              <a:cxnSpLocks/>
            </p:cNvCxnSpPr>
            <p:nvPr/>
          </p:nvCxnSpPr>
          <p:spPr>
            <a:xfrm flipH="1">
              <a:off x="5138262" y="5570677"/>
              <a:ext cx="2938283" cy="843864"/>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6" name="直線コネクタ 185">
              <a:extLst>
                <a:ext uri="{FF2B5EF4-FFF2-40B4-BE49-F238E27FC236}">
                  <a16:creationId xmlns:a16="http://schemas.microsoft.com/office/drawing/2014/main" id="{FF5C6D5C-8312-49BB-8621-544B68B759C6}"/>
                </a:ext>
              </a:extLst>
            </p:cNvPr>
            <p:cNvCxnSpPr>
              <a:cxnSpLocks/>
            </p:cNvCxnSpPr>
            <p:nvPr/>
          </p:nvCxnSpPr>
          <p:spPr>
            <a:xfrm flipH="1" flipV="1">
              <a:off x="5138265" y="4662455"/>
              <a:ext cx="2938278" cy="81201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BDF7C213-A110-4268-807E-677BC57B6774}"/>
                </a:ext>
              </a:extLst>
            </p:cNvPr>
            <p:cNvCxnSpPr>
              <a:cxnSpLocks/>
            </p:cNvCxnSpPr>
            <p:nvPr/>
          </p:nvCxnSpPr>
          <p:spPr>
            <a:xfrm flipH="1">
              <a:off x="5138265" y="5306801"/>
              <a:ext cx="2938278" cy="88689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69CBEEB2-77C7-40D0-B6AA-C77557823013}"/>
                </a:ext>
              </a:extLst>
            </p:cNvPr>
            <p:cNvCxnSpPr>
              <a:cxnSpLocks/>
            </p:cNvCxnSpPr>
            <p:nvPr/>
          </p:nvCxnSpPr>
          <p:spPr>
            <a:xfrm flipH="1" flipV="1">
              <a:off x="5138265" y="4372599"/>
              <a:ext cx="2938279" cy="80690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a:extLst>
                <a:ext uri="{FF2B5EF4-FFF2-40B4-BE49-F238E27FC236}">
                  <a16:creationId xmlns:a16="http://schemas.microsoft.com/office/drawing/2014/main" id="{24D0A229-3581-4A9B-AF99-AB778C570671}"/>
                </a:ext>
              </a:extLst>
            </p:cNvPr>
            <p:cNvCxnSpPr>
              <a:cxnSpLocks/>
            </p:cNvCxnSpPr>
            <p:nvPr/>
          </p:nvCxnSpPr>
          <p:spPr>
            <a:xfrm flipH="1">
              <a:off x="5146167" y="5002932"/>
              <a:ext cx="2930376" cy="95996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09E999EC-D4EF-4062-AF31-6085C6103B2E}"/>
                </a:ext>
              </a:extLst>
            </p:cNvPr>
            <p:cNvCxnSpPr>
              <a:cxnSpLocks/>
            </p:cNvCxnSpPr>
            <p:nvPr/>
          </p:nvCxnSpPr>
          <p:spPr>
            <a:xfrm flipH="1" flipV="1">
              <a:off x="5138265" y="3995556"/>
              <a:ext cx="2938278" cy="909048"/>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a:extLst>
                <a:ext uri="{FF2B5EF4-FFF2-40B4-BE49-F238E27FC236}">
                  <a16:creationId xmlns:a16="http://schemas.microsoft.com/office/drawing/2014/main" id="{10510D66-A6B8-4F76-B63F-706EBE4FFE08}"/>
                </a:ext>
              </a:extLst>
            </p:cNvPr>
            <p:cNvCxnSpPr>
              <a:cxnSpLocks/>
            </p:cNvCxnSpPr>
            <p:nvPr/>
          </p:nvCxnSpPr>
          <p:spPr>
            <a:xfrm flipH="1">
              <a:off x="5130854" y="4737295"/>
              <a:ext cx="2945688" cy="988269"/>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a:extLst>
                <a:ext uri="{FF2B5EF4-FFF2-40B4-BE49-F238E27FC236}">
                  <a16:creationId xmlns:a16="http://schemas.microsoft.com/office/drawing/2014/main" id="{EF33E293-E8CB-4B5B-A2CB-A78A1F2EE0ED}"/>
                </a:ext>
              </a:extLst>
            </p:cNvPr>
            <p:cNvCxnSpPr>
              <a:cxnSpLocks/>
            </p:cNvCxnSpPr>
            <p:nvPr/>
          </p:nvCxnSpPr>
          <p:spPr>
            <a:xfrm flipH="1" flipV="1">
              <a:off x="5130854" y="3598539"/>
              <a:ext cx="2945688" cy="1048446"/>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01660623-A258-4039-91F5-C9767679CEDD}"/>
                </a:ext>
              </a:extLst>
            </p:cNvPr>
            <p:cNvCxnSpPr>
              <a:cxnSpLocks/>
            </p:cNvCxnSpPr>
            <p:nvPr/>
          </p:nvCxnSpPr>
          <p:spPr>
            <a:xfrm flipH="1">
              <a:off x="5130854" y="4471245"/>
              <a:ext cx="2945688" cy="106765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a:extLst>
                <a:ext uri="{FF2B5EF4-FFF2-40B4-BE49-F238E27FC236}">
                  <a16:creationId xmlns:a16="http://schemas.microsoft.com/office/drawing/2014/main" id="{75E0290B-DE88-4E31-8A11-479932C03C34}"/>
                </a:ext>
              </a:extLst>
            </p:cNvPr>
            <p:cNvCxnSpPr>
              <a:cxnSpLocks/>
              <a:stCxn id="161" idx="6"/>
            </p:cNvCxnSpPr>
            <p:nvPr/>
          </p:nvCxnSpPr>
          <p:spPr>
            <a:xfrm flipV="1">
              <a:off x="1062197" y="3587062"/>
              <a:ext cx="4068657" cy="1978069"/>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601AD984-F4C2-4BCA-ACA9-7DE33ADB6EE7}"/>
                </a:ext>
              </a:extLst>
            </p:cNvPr>
            <p:cNvCxnSpPr>
              <a:cxnSpLocks/>
              <a:stCxn id="160" idx="6"/>
            </p:cNvCxnSpPr>
            <p:nvPr/>
          </p:nvCxnSpPr>
          <p:spPr>
            <a:xfrm flipV="1">
              <a:off x="1062197" y="3990611"/>
              <a:ext cx="4068657" cy="1454009"/>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BA2B0C14-3213-45D7-AC2D-765FF762AC1A}"/>
                </a:ext>
              </a:extLst>
            </p:cNvPr>
            <p:cNvCxnSpPr>
              <a:cxnSpLocks/>
              <a:stCxn id="159" idx="6"/>
            </p:cNvCxnSpPr>
            <p:nvPr/>
          </p:nvCxnSpPr>
          <p:spPr>
            <a:xfrm flipV="1">
              <a:off x="1062197" y="4372600"/>
              <a:ext cx="4068657" cy="96388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83A28315-D025-4C1A-AF5C-6B5DBD546F43}"/>
                </a:ext>
              </a:extLst>
            </p:cNvPr>
            <p:cNvCxnSpPr>
              <a:cxnSpLocks/>
              <a:stCxn id="158" idx="6"/>
            </p:cNvCxnSpPr>
            <p:nvPr/>
          </p:nvCxnSpPr>
          <p:spPr>
            <a:xfrm flipV="1">
              <a:off x="1062197" y="4662075"/>
              <a:ext cx="4068657" cy="56914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a:extLst>
                <a:ext uri="{FF2B5EF4-FFF2-40B4-BE49-F238E27FC236}">
                  <a16:creationId xmlns:a16="http://schemas.microsoft.com/office/drawing/2014/main" id="{442AE69D-6459-4446-B7E1-9AD626A537C2}"/>
                </a:ext>
              </a:extLst>
            </p:cNvPr>
            <p:cNvCxnSpPr>
              <a:cxnSpLocks/>
              <a:stCxn id="157" idx="6"/>
            </p:cNvCxnSpPr>
            <p:nvPr/>
          </p:nvCxnSpPr>
          <p:spPr>
            <a:xfrm flipV="1">
              <a:off x="1062197" y="4980661"/>
              <a:ext cx="4068657" cy="144034"/>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a:extLst>
                <a:ext uri="{FF2B5EF4-FFF2-40B4-BE49-F238E27FC236}">
                  <a16:creationId xmlns:a16="http://schemas.microsoft.com/office/drawing/2014/main" id="{F4D7AC25-5D1C-451D-B909-046651170FAB}"/>
                </a:ext>
              </a:extLst>
            </p:cNvPr>
            <p:cNvCxnSpPr>
              <a:cxnSpLocks/>
              <a:stCxn id="156" idx="6"/>
            </p:cNvCxnSpPr>
            <p:nvPr/>
          </p:nvCxnSpPr>
          <p:spPr>
            <a:xfrm>
              <a:off x="1062197" y="5012308"/>
              <a:ext cx="4068657" cy="198044"/>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a:extLst>
                <a:ext uri="{FF2B5EF4-FFF2-40B4-BE49-F238E27FC236}">
                  <a16:creationId xmlns:a16="http://schemas.microsoft.com/office/drawing/2014/main" id="{4EE091B4-1006-4CB5-AB07-452DDB3C101F}"/>
                </a:ext>
              </a:extLst>
            </p:cNvPr>
            <p:cNvCxnSpPr>
              <a:cxnSpLocks/>
              <a:stCxn id="161" idx="6"/>
            </p:cNvCxnSpPr>
            <p:nvPr/>
          </p:nvCxnSpPr>
          <p:spPr>
            <a:xfrm flipV="1">
              <a:off x="1062197" y="5538898"/>
              <a:ext cx="4068657" cy="26237"/>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a:extLst>
                <a:ext uri="{FF2B5EF4-FFF2-40B4-BE49-F238E27FC236}">
                  <a16:creationId xmlns:a16="http://schemas.microsoft.com/office/drawing/2014/main" id="{4B1C6ADC-A0C5-46BF-8522-09C4BEEA9A66}"/>
                </a:ext>
              </a:extLst>
            </p:cNvPr>
            <p:cNvCxnSpPr>
              <a:cxnSpLocks/>
              <a:stCxn id="160" idx="6"/>
            </p:cNvCxnSpPr>
            <p:nvPr/>
          </p:nvCxnSpPr>
          <p:spPr>
            <a:xfrm>
              <a:off x="1062197" y="5444624"/>
              <a:ext cx="4068657" cy="286928"/>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a:extLst>
                <a:ext uri="{FF2B5EF4-FFF2-40B4-BE49-F238E27FC236}">
                  <a16:creationId xmlns:a16="http://schemas.microsoft.com/office/drawing/2014/main" id="{A5DBDE89-B870-43F7-9C95-94890A0C76F9}"/>
                </a:ext>
              </a:extLst>
            </p:cNvPr>
            <p:cNvCxnSpPr>
              <a:cxnSpLocks/>
              <a:stCxn id="159" idx="6"/>
            </p:cNvCxnSpPr>
            <p:nvPr/>
          </p:nvCxnSpPr>
          <p:spPr>
            <a:xfrm>
              <a:off x="1062197" y="5336483"/>
              <a:ext cx="4068657" cy="63103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a:extLst>
                <a:ext uri="{FF2B5EF4-FFF2-40B4-BE49-F238E27FC236}">
                  <a16:creationId xmlns:a16="http://schemas.microsoft.com/office/drawing/2014/main" id="{328C5AD9-7ABD-40FD-B1FA-017EC2A2CBE9}"/>
                </a:ext>
              </a:extLst>
            </p:cNvPr>
            <p:cNvCxnSpPr>
              <a:cxnSpLocks/>
              <a:stCxn id="158" idx="6"/>
            </p:cNvCxnSpPr>
            <p:nvPr/>
          </p:nvCxnSpPr>
          <p:spPr>
            <a:xfrm>
              <a:off x="1062197" y="5231214"/>
              <a:ext cx="4068657" cy="9449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a:extLst>
                <a:ext uri="{FF2B5EF4-FFF2-40B4-BE49-F238E27FC236}">
                  <a16:creationId xmlns:a16="http://schemas.microsoft.com/office/drawing/2014/main" id="{ADD510D8-8107-4B5F-BAEF-159047CCC489}"/>
                </a:ext>
              </a:extLst>
            </p:cNvPr>
            <p:cNvCxnSpPr>
              <a:cxnSpLocks/>
              <a:stCxn id="157" idx="6"/>
            </p:cNvCxnSpPr>
            <p:nvPr/>
          </p:nvCxnSpPr>
          <p:spPr>
            <a:xfrm>
              <a:off x="1062197" y="5124694"/>
              <a:ext cx="4068657" cy="1286049"/>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1B2FF3F0-92A2-45E7-811A-6313993CDC98}"/>
                </a:ext>
              </a:extLst>
            </p:cNvPr>
            <p:cNvCxnSpPr>
              <a:cxnSpLocks/>
              <a:stCxn id="156" idx="6"/>
            </p:cNvCxnSpPr>
            <p:nvPr/>
          </p:nvCxnSpPr>
          <p:spPr>
            <a:xfrm>
              <a:off x="1062198" y="5012307"/>
              <a:ext cx="4068657" cy="1641129"/>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247" name="コンテンツ プレースホルダー 2">
            <a:extLst>
              <a:ext uri="{FF2B5EF4-FFF2-40B4-BE49-F238E27FC236}">
                <a16:creationId xmlns:a16="http://schemas.microsoft.com/office/drawing/2014/main" id="{9507A4F2-A8EF-4FFB-B8DD-3D6C37D6D8EF}"/>
              </a:ext>
            </a:extLst>
          </p:cNvPr>
          <p:cNvSpPr txBox="1">
            <a:spLocks/>
          </p:cNvSpPr>
          <p:nvPr/>
        </p:nvSpPr>
        <p:spPr>
          <a:xfrm>
            <a:off x="381000" y="1250407"/>
            <a:ext cx="8369299" cy="2128377"/>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ライトフィールドの記録</a:t>
            </a:r>
            <a:endParaRPr lang="en-US" altLang="ja-JP" sz="2400" b="1" dirty="0">
              <a:solidFill>
                <a:schemeClr val="tx2"/>
              </a:solidFill>
            </a:endParaRPr>
          </a:p>
          <a:p>
            <a:pPr>
              <a:lnSpc>
                <a:spcPct val="100000"/>
              </a:lnSpc>
            </a:pPr>
            <a:r>
              <a:rPr lang="ja-JP" altLang="en-US" sz="2000" dirty="0">
                <a:solidFill>
                  <a:schemeClr val="tx2"/>
                </a:solidFill>
              </a:rPr>
              <a:t>物体の各点から発する光線は、マイクロレンズがカバーするいずれ</a:t>
            </a:r>
            <a:endParaRPr lang="en-US" altLang="ja-JP" sz="2000" dirty="0">
              <a:solidFill>
                <a:schemeClr val="tx2"/>
              </a:solidFill>
            </a:endParaRPr>
          </a:p>
          <a:p>
            <a:pPr marL="0" indent="0">
              <a:lnSpc>
                <a:spcPct val="100000"/>
              </a:lnSpc>
              <a:buNone/>
            </a:pPr>
            <a:r>
              <a:rPr lang="ja-JP" altLang="en-US" sz="2000" dirty="0">
                <a:solidFill>
                  <a:schemeClr val="tx2"/>
                </a:solidFill>
              </a:rPr>
              <a:t>　 かの画素に記録される</a:t>
            </a:r>
            <a:endParaRPr lang="en-US" altLang="ja-JP" sz="2000" dirty="0">
              <a:solidFill>
                <a:schemeClr val="tx2"/>
              </a:solidFill>
            </a:endParaRPr>
          </a:p>
          <a:p>
            <a:pPr>
              <a:lnSpc>
                <a:spcPct val="100000"/>
              </a:lnSpc>
            </a:pPr>
            <a:r>
              <a:rPr lang="ja-JP" altLang="en-US" sz="2000" dirty="0">
                <a:solidFill>
                  <a:schemeClr val="tx2"/>
                </a:solidFill>
              </a:rPr>
              <a:t>マイクロレンズがカバーする画素の値を平均し、物体に焦点を</a:t>
            </a:r>
            <a:r>
              <a:rPr lang="ja-JP" altLang="en-US" sz="2000" dirty="0" err="1">
                <a:solidFill>
                  <a:schemeClr val="tx2"/>
                </a:solidFill>
              </a:rPr>
              <a:t>合わ</a:t>
            </a:r>
            <a:endParaRPr lang="en-US" altLang="ja-JP" sz="2000" dirty="0">
              <a:solidFill>
                <a:schemeClr val="tx2"/>
              </a:solidFill>
            </a:endParaRPr>
          </a:p>
          <a:p>
            <a:pPr marL="0" indent="0">
              <a:lnSpc>
                <a:spcPct val="100000"/>
              </a:lnSpc>
              <a:buNone/>
            </a:pPr>
            <a:r>
              <a:rPr lang="ja-JP" altLang="en-US" sz="2000" dirty="0">
                <a:solidFill>
                  <a:schemeClr val="tx2"/>
                </a:solidFill>
              </a:rPr>
              <a:t>　 せた画像を生成　</a:t>
            </a:r>
            <a:r>
              <a:rPr lang="ja-JP" altLang="en-US" sz="2000" b="1" dirty="0">
                <a:solidFill>
                  <a:schemeClr val="tx2"/>
                </a:solidFill>
              </a:rPr>
              <a:t>　</a:t>
            </a:r>
            <a:endParaRPr lang="en-US" altLang="ja-JP" sz="2000" b="1" dirty="0">
              <a:solidFill>
                <a:schemeClr val="tx2"/>
              </a:solidFill>
            </a:endParaRPr>
          </a:p>
        </p:txBody>
      </p:sp>
      <p:sp>
        <p:nvSpPr>
          <p:cNvPr id="248" name="コンテンツ プレースホルダー 2">
            <a:extLst>
              <a:ext uri="{FF2B5EF4-FFF2-40B4-BE49-F238E27FC236}">
                <a16:creationId xmlns:a16="http://schemas.microsoft.com/office/drawing/2014/main" id="{20425D45-3B22-4D15-ACA6-1525CA7420E0}"/>
              </a:ext>
            </a:extLst>
          </p:cNvPr>
          <p:cNvSpPr txBox="1">
            <a:spLocks/>
          </p:cNvSpPr>
          <p:nvPr/>
        </p:nvSpPr>
        <p:spPr>
          <a:xfrm>
            <a:off x="2664039" y="641526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sp>
        <p:nvSpPr>
          <p:cNvPr id="249" name="コンテンツ プレースホルダー 2">
            <a:extLst>
              <a:ext uri="{FF2B5EF4-FFF2-40B4-BE49-F238E27FC236}">
                <a16:creationId xmlns:a16="http://schemas.microsoft.com/office/drawing/2014/main" id="{8F1FEAAF-E6D4-4B16-808A-9CBC06145832}"/>
              </a:ext>
            </a:extLst>
          </p:cNvPr>
          <p:cNvSpPr txBox="1">
            <a:spLocks/>
          </p:cNvSpPr>
          <p:nvPr/>
        </p:nvSpPr>
        <p:spPr>
          <a:xfrm>
            <a:off x="6318298" y="640892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spTree>
    <p:extLst>
      <p:ext uri="{BB962C8B-B14F-4D97-AF65-F5344CB8AC3E}">
        <p14:creationId xmlns:p14="http://schemas.microsoft.com/office/powerpoint/2010/main" val="385502999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Segoe UI Emoji"/>
        <a:ea typeface="メイリオ"/>
        <a:cs typeface=""/>
      </a:majorFont>
      <a:minorFont>
        <a:latin typeface="Segoe UI Emoj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1427</TotalTime>
  <Words>637</Words>
  <Application>Microsoft Office PowerPoint</Application>
  <PresentationFormat>画面に合わせる (4:3)</PresentationFormat>
  <Paragraphs>283</Paragraphs>
  <Slides>20</Slides>
  <Notes>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20</vt:i4>
      </vt:variant>
    </vt:vector>
  </HeadingPairs>
  <TitlesOfParts>
    <vt:vector size="28" baseType="lpstr">
      <vt:lpstr>Meiryo UI</vt:lpstr>
      <vt:lpstr>メイリオ</vt:lpstr>
      <vt:lpstr>游ゴシック</vt:lpstr>
      <vt:lpstr>Arial</vt:lpstr>
      <vt:lpstr>Segoe UI Emoji</vt:lpstr>
      <vt:lpstr>Times New Roman</vt:lpstr>
      <vt:lpstr>Wingdings</vt:lpstr>
      <vt:lpstr>Office テーマ</vt:lpstr>
      <vt:lpstr>コンピューテーショナルフォトグラフィに基づく 3次元計測による物体認識手法</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コンピューテーショナルフォトグラフィに基づく 3次元計測による物体認識手法 </dc:title>
  <dc:creator>梶原　裕希</dc:creator>
  <cp:lastModifiedBy>梶原裕希</cp:lastModifiedBy>
  <cp:revision>745</cp:revision>
  <dcterms:created xsi:type="dcterms:W3CDTF">2018-02-06T09:58:42Z</dcterms:created>
  <dcterms:modified xsi:type="dcterms:W3CDTF">2018-02-16T16:22:57Z</dcterms:modified>
</cp:coreProperties>
</file>