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7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8" r:id="rId21"/>
    <p:sldId id="258" r:id="rId22"/>
    <p:sldId id="257" r:id="rId23"/>
    <p:sldId id="259" r:id="rId24"/>
    <p:sldId id="264" r:id="rId25"/>
    <p:sldId id="260" r:id="rId26"/>
    <p:sldId id="265" r:id="rId27"/>
    <p:sldId id="269" r:id="rId28"/>
    <p:sldId id="261" r:id="rId29"/>
    <p:sldId id="262" r:id="rId30"/>
    <p:sldId id="263" r:id="rId31"/>
    <p:sldId id="267" r:id="rId32"/>
    <p:sldId id="26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slide" Target="slides/slide14.xml"></Relationship><Relationship Id="rId34" Type="http://schemas.openxmlformats.org/officeDocument/2006/relationships/viewProps" Target="viewProps.xml"></Relationship><Relationship Id="rId3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546491367590.png"></Relationship><Relationship Id="rId4" Type="http://schemas.openxmlformats.org/officeDocument/2006/relationships/image" Target="../media/fImage50838725866.jpeg"></Relationship><Relationship Id="rId5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87111395866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97971384048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00541259730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03282119724.jpeg"></Relationship><Relationship Id="rId3" Type="http://schemas.openxmlformats.org/officeDocument/2006/relationships/image" Target="../media/fImage536741214575.jpeg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900541263038.pn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25771334143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25771271934.png"></Relationship><Relationship Id="rId3" Type="http://schemas.openxmlformats.org/officeDocument/2006/relationships/image" Target="../media/fImage22031358780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25771423363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88651545866.png"></Relationship><Relationship Id="rId3" Type="http://schemas.openxmlformats.org/officeDocument/2006/relationships/image" Target="../media/fImage96531155404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201827026 원종찬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Opencv 프로젝트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240665" y="365125"/>
            <a:ext cx="11114405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3600">
                <a:latin typeface="맑은 고딕" charset="0"/>
                <a:ea typeface="맑은 고딕" charset="0"/>
                <a:cs typeface="+mj-cs"/>
              </a:rPr>
              <a:t>		글자</a:t>
            </a:r>
            <a:r>
              <a:rPr lang="ko-KR" altLang="en-US" sz="3600">
                <a:latin typeface="맑은 고딕" charset="0"/>
                <a:ea typeface="맑은 고딕" charset="0"/>
                <a:cs typeface="+mj-cs"/>
              </a:rPr>
              <a:t> </a:t>
            </a:r>
            <a:r>
              <a:rPr lang="ko-KR" altLang="en-US" sz="3600">
                <a:latin typeface="맑은 고딕" charset="0"/>
                <a:ea typeface="맑은 고딕" charset="0"/>
                <a:cs typeface="+mj-cs"/>
              </a:rPr>
              <a:t>지우기</a:t>
            </a:r>
            <a:r>
              <a:rPr lang="ko-KR" altLang="en-US" sz="3600">
                <a:latin typeface="맑은 고딕" charset="0"/>
                <a:ea typeface="맑은 고딕" charset="0"/>
                <a:cs typeface="+mj-cs"/>
              </a:rPr>
              <a:t> </a:t>
            </a:r>
            <a:r>
              <a:rPr lang="ko-KR" altLang="en-US" sz="3600">
                <a:latin typeface="맑은 고딕" charset="0"/>
                <a:ea typeface="맑은 고딕" charset="0"/>
                <a:cs typeface="+mj-cs"/>
              </a:rPr>
              <a:t>위해</a:t>
            </a:r>
            <a:r>
              <a:rPr lang="ko-KR" altLang="en-US" sz="3600">
                <a:latin typeface="맑은 고딕" charset="0"/>
                <a:ea typeface="맑은 고딕" charset="0"/>
                <a:cs typeface="+mj-cs"/>
              </a:rPr>
              <a:t> </a:t>
            </a:r>
            <a:r>
              <a:rPr lang="ko-KR" altLang="en-US" sz="3600">
                <a:latin typeface="맑은 고딕" charset="0"/>
                <a:ea typeface="맑은 고딕" charset="0"/>
                <a:cs typeface="+mj-cs"/>
              </a:rPr>
              <a:t>medianBlur</a:t>
            </a:r>
            <a:r>
              <a:rPr lang="ko-KR" altLang="en-US" sz="3600">
                <a:latin typeface="맑은 고딕" charset="0"/>
                <a:ea typeface="맑은 고딕" charset="0"/>
                <a:cs typeface="+mj-cs"/>
              </a:rPr>
              <a:t>사용</a:t>
            </a:r>
            <a:endParaRPr lang="ko-KR" altLang="en-US" sz="3600">
              <a:latin typeface="맑은 고딕" charset="0"/>
              <a:ea typeface="맑은 고딕" charset="0"/>
              <a:cs typeface="+mj-cs"/>
            </a:endParaRPr>
          </a:p>
          <a:p>
            <a:pPr marL="0" indent="0" rtl="0" latinLnBrk="0">
              <a:buFontTx/>
              <a:buNone/>
            </a:pPr>
            <a:endParaRPr lang="ko-KR" altLang="en-US"/>
          </a:p>
        </p:txBody>
      </p:sp>
      <p:pic>
        <p:nvPicPr>
          <p:cNvPr id="4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71615" y="1513205"/>
            <a:ext cx="4782185" cy="4791710"/>
          </a:xfrm>
          <a:prstGeom prst="rect"/>
          <a:noFill/>
        </p:spPr>
      </p:pic>
      <p:sp>
        <p:nvSpPr>
          <p:cNvPr id="6" name="도형 16"/>
          <p:cNvSpPr>
            <a:spLocks/>
          </p:cNvSpPr>
          <p:nvPr/>
        </p:nvSpPr>
        <p:spPr>
          <a:xfrm rot="0">
            <a:off x="5522595" y="3361690"/>
            <a:ext cx="810895" cy="96075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1" descr="C:/Users/whdck/AppData/Roaming/PolarisOffice/ETemp/17084_11912912/fImage50838725866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2905" y="1510030"/>
            <a:ext cx="4688205" cy="48006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7147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Board gap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int row_size = end_point.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y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- start_point.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y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;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int row_gap = (row_size / (go_board_rows - 1));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Row_gap=24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int col_size = end_point.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x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- start_point.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x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;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int col_gap = (col_size / (go_board_cols - 1));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Col_gap=24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716915" y="2000250"/>
            <a:ext cx="10516235" cy="366585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>
                <a:latin typeface="+mj-lt"/>
                <a:ea typeface="+mj-ea"/>
                <a:cs typeface="+mj-cs"/>
              </a:rPr>
              <a:t>recognize_go_board(Mat board, Mat result_board, Point start_point, Point end_point, int go_board_rows, int go_board_cols, int* result_board_points)</a:t>
            </a:r>
            <a:endParaRPr lang="ko-KR" altLang="en-US" sz="2400">
              <a:latin typeface="+mj-lt"/>
              <a:ea typeface="+mj-ea"/>
              <a:cs typeface="+mj-cs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ko-KR" altLang="en-US" sz="2400">
              <a:latin typeface="+mj-lt"/>
              <a:ea typeface="+mj-ea"/>
              <a:cs typeface="+mj-cs"/>
            </a:endParaRPr>
          </a:p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제목 18"/>
          <p:cNvSpPr txBox="1">
            <a:spLocks/>
          </p:cNvSpPr>
          <p:nvPr/>
        </p:nvSpPr>
        <p:spPr>
          <a:xfrm rot="0">
            <a:off x="838200" y="35623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바둑알 인식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whdck/AppData/Roaming/PolarisOffice/ETemp/17084_11912912/fImage68711139586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3610" y="1603375"/>
            <a:ext cx="4791710" cy="4763135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838200" y="28130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925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HoughCircles(blurred, circles, HOUGH_GRADIENT, 1, 10, 200, 25, 4, 15);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" descr="C:/Users/whdck/AppData/Roaming/PolarisOffice/ETemp/17084_11912912/fImage79797138404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8235" y="1443990"/>
            <a:ext cx="4667885" cy="4810760"/>
          </a:xfrm>
          <a:prstGeom prst="rect"/>
          <a:noFill/>
        </p:spPr>
      </p:pic>
      <p:sp>
        <p:nvSpPr>
          <p:cNvPr id="5" name="텍스트 상자 5"/>
          <p:cNvSpPr txBox="1">
            <a:spLocks/>
          </p:cNvSpPr>
          <p:nvPr/>
        </p:nvSpPr>
        <p:spPr>
          <a:xfrm rot="0">
            <a:off x="835025" y="761365"/>
            <a:ext cx="4572635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2800">
                <a:latin typeface="맑은 고딕" charset="0"/>
                <a:ea typeface="맑은 고딕" charset="0"/>
              </a:rPr>
              <a:t>morphologyEx</a:t>
            </a:r>
            <a:endParaRPr lang="ko-KR" altLang="en-US" sz="2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6"/>
          <p:cNvSpPr>
            <a:spLocks/>
          </p:cNvSpPr>
          <p:nvPr/>
        </p:nvSpPr>
        <p:spPr>
          <a:xfrm rot="0">
            <a:off x="2116455" y="1379855"/>
            <a:ext cx="6453505" cy="4382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7"/>
          <p:cNvSpPr>
            <a:spLocks/>
          </p:cNvSpPr>
          <p:nvPr/>
        </p:nvSpPr>
        <p:spPr>
          <a:xfrm rot="0">
            <a:off x="3646170" y="2250440"/>
            <a:ext cx="3542665" cy="2642235"/>
          </a:xfrm>
          <a:prstGeom prst="ellipse"/>
          <a:solidFill>
            <a:schemeClr val="bg1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n w="0" cap="flat" cmpd="sng">
                <a:solidFill>
                  <a:srgbClr val="FF0000">
                    <a:alpha val="100000"/>
                  </a:srgbClr>
                </a:solidFill>
                <a:prstDash val="solid"/>
              </a:ln>
              <a:latin typeface="맑은 고딕" charset="0"/>
              <a:ea typeface="맑은 고딕" charset="0"/>
            </a:endParaRPr>
          </a:p>
        </p:txBody>
      </p:sp>
      <p:cxnSp>
        <p:nvCxnSpPr>
          <p:cNvPr id="4" name="도형 9"/>
          <p:cNvCxnSpPr>
            <a:stCxn id="2" idx="1"/>
            <a:endCxn id="2" idx="3"/>
          </p:cNvCxnSpPr>
          <p:nvPr/>
        </p:nvCxnSpPr>
        <p:spPr>
          <a:xfrm rot="0">
            <a:off x="2116455" y="3571240"/>
            <a:ext cx="6453505" cy="6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도형 10"/>
          <p:cNvCxnSpPr>
            <a:stCxn id="2" idx="0"/>
            <a:endCxn id="2" idx="2"/>
          </p:cNvCxnSpPr>
          <p:nvPr/>
        </p:nvCxnSpPr>
        <p:spPr>
          <a:xfrm rot="0">
            <a:off x="5342890" y="1379855"/>
            <a:ext cx="635" cy="438277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Img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Size  500x500</a:t>
            </a:r>
            <a:endParaRPr lang="ko-KR" altLang="en-US"/>
          </a:p>
        </p:txBody>
      </p:sp>
      <p:pic>
        <p:nvPicPr>
          <p:cNvPr id="4" name="그림 7" descr="C:/Users/whdck/AppData/Roaming/PolarisOffice/ETemp/8640_17278968/fImage90054125973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95520" y="1167765"/>
            <a:ext cx="4763135" cy="4763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hdck/AppData/Roaming/PolarisOffice/ETemp/8640_17278968/fImage103282119724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46595" y="1500505"/>
            <a:ext cx="3849370" cy="3844925"/>
          </a:xfrm>
          <a:prstGeom prst="rect"/>
          <a:noFill/>
        </p:spPr>
      </p:pic>
      <p:pic>
        <p:nvPicPr>
          <p:cNvPr id="3" name="그림 3" descr="C:/Users/whdck/AppData/Roaming/PolarisOffice/ETemp/8640_17278968/fImage536741214575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3570" y="1500505"/>
            <a:ext cx="3879215" cy="3857625"/>
          </a:xfrm>
          <a:prstGeom prst="rect"/>
          <a:noFill/>
        </p:spPr>
      </p:pic>
      <p:sp>
        <p:nvSpPr>
          <p:cNvPr id="4" name="도형 4"/>
          <p:cNvSpPr>
            <a:spLocks/>
          </p:cNvSpPr>
          <p:nvPr/>
        </p:nvSpPr>
        <p:spPr>
          <a:xfrm rot="0">
            <a:off x="5297805" y="2926715"/>
            <a:ext cx="1036320" cy="82613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5"/>
          <p:cNvSpPr txBox="1">
            <a:spLocks/>
          </p:cNvSpPr>
          <p:nvPr/>
        </p:nvSpPr>
        <p:spPr>
          <a:xfrm rot="0">
            <a:off x="2026285" y="930275"/>
            <a:ext cx="15163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input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6"/>
          <p:cNvSpPr txBox="1">
            <a:spLocks/>
          </p:cNvSpPr>
          <p:nvPr/>
        </p:nvSpPr>
        <p:spPr>
          <a:xfrm rot="0">
            <a:off x="8145780" y="746760"/>
            <a:ext cx="15163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output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87350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Board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size 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Board-rows = 19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Board-cols = 19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고정 사이즈</a:t>
            </a:r>
            <a:endParaRPr lang="ko-KR" altLang="en-US"/>
          </a:p>
        </p:txBody>
      </p:sp>
      <p:pic>
        <p:nvPicPr>
          <p:cNvPr id="4" name="그림 8" descr="C:/Users/whdck/AppData/Roaming/PolarisOffice/ETemp/17084_11912912/fImage90054126303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554855" y="1257935"/>
            <a:ext cx="4763770" cy="47637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외각선 검출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FindContours(bin, contours,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RETR_EXTERNAL,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CHAIN_APPROX_NONE);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RETR_EXTERNAL 객체 바깥쪽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외각선만 검색</a:t>
            </a:r>
            <a:endParaRPr lang="ko-KR" altLang="en-US"/>
          </a:p>
        </p:txBody>
      </p:sp>
      <p:pic>
        <p:nvPicPr>
          <p:cNvPr id="4" name="그림 11" descr="C:/Users/whdck/AppData/Roaming/PolarisOffice/ETemp/8640_17278968/fImage82577133414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91860" y="1650365"/>
            <a:ext cx="5384165" cy="4297680"/>
          </a:xfrm>
          <a:prstGeom prst="rect"/>
          <a:noFill/>
        </p:spPr>
      </p:pic>
      <p:sp>
        <p:nvSpPr>
          <p:cNvPr id="5" name="제목 12"/>
          <p:cNvSpPr txBox="1">
            <a:spLocks/>
          </p:cNvSpPr>
          <p:nvPr>
            <p:ph type="title" idx="2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Board 시작점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Board 시작점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1038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[33,33]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[33,467]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[467,467]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[467,33]</a:t>
            </a:r>
            <a:endParaRPr lang="ko-KR" altLang="en-US"/>
          </a:p>
        </p:txBody>
      </p:sp>
      <p:pic>
        <p:nvPicPr>
          <p:cNvPr id="4" name="그림 9" descr="C:/Users/whdck/AppData/Roaming/PolarisOffice/ETemp/8640_17278968/fImage8257712719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77330" y="1689100"/>
            <a:ext cx="4829810" cy="4829810"/>
          </a:xfrm>
          <a:prstGeom prst="rect"/>
          <a:noFill/>
        </p:spPr>
      </p:pic>
      <p:pic>
        <p:nvPicPr>
          <p:cNvPr id="5" name="그림 13" descr="C:/Users/whdck/AppData/Roaming/PolarisOffice/ETemp/8640_17278968/fImage2203135878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5025" y="1691005"/>
            <a:ext cx="4853305" cy="13112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3845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sz="2600" i="0" b="0">
                <a:solidFill>
                  <a:srgbClr val="333333"/>
                </a:solidFill>
                <a:latin typeface="HelveticaNeue" charset="0"/>
                <a:ea typeface="malgun gothic" charset="0"/>
              </a:rPr>
              <a:t>가</a:t>
            </a:r>
            <a:r>
              <a:rPr sz="2600" i="0" b="0">
                <a:solidFill>
                  <a:srgbClr val="333333"/>
                </a:solidFill>
                <a:latin typeface="HelveticaNeue" charset="0"/>
                <a:ea typeface="malgun gothic" charset="0"/>
              </a:rPr>
              <a:t>로줄과 세로줄이 만나는 교차점</a:t>
            </a:r>
            <a:endParaRPr lang="ko-KR" altLang="en-US" sz="120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786765" y="1853565"/>
            <a:ext cx="548449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동적 배열 할당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int* result_board_points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= new int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[BOARD_ROWS * BOARD_COLS];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Picture " descr="C:/Users/whdck/AppData/Roaming/PolarisOffice/ETemp/8640_17278968/fImage82577142336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68440" y="1663065"/>
            <a:ext cx="4829810" cy="48298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글자지우기</a:t>
            </a:r>
            <a:endParaRPr lang="ko-KR" altLang="en-US"/>
          </a:p>
        </p:txBody>
      </p:sp>
      <p:pic>
        <p:nvPicPr>
          <p:cNvPr id="3" name="그림 13" descr="C:/Users/whdck/AppData/Roaming/PolarisOffice/ETemp/17084_11912912/fImage88865154586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38225" y="1696085"/>
            <a:ext cx="4772660" cy="4696460"/>
          </a:xfrm>
          <a:prstGeom prst="rect"/>
          <a:noFill/>
        </p:spPr>
      </p:pic>
      <p:pic>
        <p:nvPicPr>
          <p:cNvPr id="4" name="그림 14" descr="C:/Users/whdck/AppData/Roaming/PolarisOffice/ETemp/17084_11912912/fImage96531155404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15710" y="1698625"/>
            <a:ext cx="4753610" cy="48107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14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원 종찬</dc:creator>
  <cp:lastModifiedBy>원 종찬</cp:lastModifiedBy>
  <dc:title>PowerPoint 프레젠테이션</dc:title>
  <cp:version>9.102.58.42146</cp:version>
</cp:coreProperties>
</file>