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303" r:id="rId4"/>
    <p:sldId id="273" r:id="rId5"/>
    <p:sldId id="278" r:id="rId6"/>
    <p:sldId id="294" r:id="rId7"/>
    <p:sldId id="291" r:id="rId8"/>
    <p:sldId id="351" r:id="rId9"/>
    <p:sldId id="293" r:id="rId10"/>
    <p:sldId id="349" r:id="rId11"/>
    <p:sldId id="350" r:id="rId12"/>
    <p:sldId id="346" r:id="rId13"/>
    <p:sldId id="348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forleft%201-23\\7\subject_holdright_94,117,148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0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7"/>
            </p:custDataLst>
          </p:nvPr>
        </p:nvSpPr>
        <p:spPr>
          <a:xfrm>
            <a:off x="706903" y="2322830"/>
            <a:ext cx="4825365" cy="221234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811880" y="2627255"/>
            <a:ext cx="5438775" cy="71437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811880" y="3458470"/>
            <a:ext cx="5438775" cy="106743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56246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85782" y="3941475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85782" y="2564795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9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0198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01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0198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01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0198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01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56020"/>
            <a:ext cx="720090" cy="60198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56020"/>
            <a:ext cx="720090" cy="601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504180"/>
            <a:ext cx="1619885" cy="135382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504180"/>
            <a:ext cx="1619885" cy="13538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image" Target="../media/image9.png"/><Relationship Id="rId4" Type="http://schemas.openxmlformats.org/officeDocument/2006/relationships/tags" Target="../tags/tag148.xml"/><Relationship Id="rId3" Type="http://schemas.openxmlformats.org/officeDocument/2006/relationships/image" Target="../media/image8.png"/><Relationship Id="rId2" Type="http://schemas.openxmlformats.org/officeDocument/2006/relationships/tags" Target="../tags/tag147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69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image" Target="../media/image11.jpeg"/><Relationship Id="rId5" Type="http://schemas.openxmlformats.org/officeDocument/2006/relationships/tags" Target="../tags/tag171.xml"/><Relationship Id="rId4" Type="http://schemas.openxmlformats.org/officeDocument/2006/relationships/image" Target="../media/image10.png"/><Relationship Id="rId30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9" Type="http://schemas.openxmlformats.org/officeDocument/2006/relationships/tags" Target="../tags/tag194.xml"/><Relationship Id="rId28" Type="http://schemas.openxmlformats.org/officeDocument/2006/relationships/tags" Target="../tags/tag193.xml"/><Relationship Id="rId27" Type="http://schemas.openxmlformats.org/officeDocument/2006/relationships/tags" Target="../tags/tag192.xml"/><Relationship Id="rId26" Type="http://schemas.openxmlformats.org/officeDocument/2006/relationships/tags" Target="../tags/tag191.xml"/><Relationship Id="rId25" Type="http://schemas.openxmlformats.org/officeDocument/2006/relationships/tags" Target="../tags/tag190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tags" Target="../tags/tag170.xml"/><Relationship Id="rId19" Type="http://schemas.openxmlformats.org/officeDocument/2006/relationships/tags" Target="../tags/tag184.xml"/><Relationship Id="rId18" Type="http://schemas.openxmlformats.org/officeDocument/2006/relationships/tags" Target="../tags/tag183.xml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214.xml"/><Relationship Id="rId20" Type="http://schemas.openxmlformats.org/officeDocument/2006/relationships/tags" Target="../tags/tag213.xml"/><Relationship Id="rId2" Type="http://schemas.openxmlformats.org/officeDocument/2006/relationships/tags" Target="../tags/tag195.xml"/><Relationship Id="rId19" Type="http://schemas.openxmlformats.org/officeDocument/2006/relationships/tags" Target="../tags/tag212.xml"/><Relationship Id="rId18" Type="http://schemas.openxmlformats.org/officeDocument/2006/relationships/tags" Target="../tags/tag211.xml"/><Relationship Id="rId17" Type="http://schemas.openxmlformats.org/officeDocument/2006/relationships/tags" Target="../tags/tag210.xml"/><Relationship Id="rId16" Type="http://schemas.openxmlformats.org/officeDocument/2006/relationships/tags" Target="../tags/tag209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3853815" y="570230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物联网应该怎么学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学习方法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902970" y="64897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学习方法</a:t>
            </a:r>
            <a:endParaRPr 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902970" y="1888490"/>
            <a:ext cx="10803255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学习前先了解这个东西是什么，学了之后能解决什么，带着目的去学</a:t>
            </a:r>
            <a:endParaRPr lang="zh-CN" altLang="en-US" sz="20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抽象的概念先放一放，先模仿，用实验现象去理解理论</a:t>
            </a:r>
            <a:endParaRPr lang="zh-CN" altLang="en-US" sz="20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多多练习和扩展，出错纠错是提升能力最好的办法</a:t>
            </a:r>
            <a:endParaRPr lang="zh-CN" altLang="en-US" sz="20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多</a:t>
            </a:r>
            <a:r>
              <a:rPr lang="zh-CN" altLang="en-US" sz="20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归纳总结，把零散的知识点串成体系</a:t>
            </a:r>
            <a:endParaRPr lang="zh-CN" altLang="en-US" sz="20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457200"/>
            <a:endParaRPr lang="zh-CN" altLang="en-US" sz="20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2800"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08700" y="2880995"/>
            <a:ext cx="4625975" cy="2850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71575" y="2880995"/>
            <a:ext cx="4641215" cy="285115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902970" y="648970"/>
            <a:ext cx="3246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什么是嵌入式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Box 14"/>
          <p:cNvSpPr txBox="1"/>
          <p:nvPr>
            <p:custDataLst>
              <p:tags r:id="rId7"/>
            </p:custDataLst>
          </p:nvPr>
        </p:nvSpPr>
        <p:spPr>
          <a:xfrm>
            <a:off x="1044575" y="1669415"/>
            <a:ext cx="91306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将一个特定的计算机系统嵌入到某个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物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中，使这个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物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变的智能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技术体系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902970" y="648970"/>
            <a:ext cx="3246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计算机的分层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1044575" y="1669415"/>
            <a:ext cx="94195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一般一个计算机系统都是由三层构成，即硬件、操作系统、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，其中操作系统的作用是对软硬件资源进行统一的管理并为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开发者提供应用接口，一些简单的计算机系统也可以不使用操作系统，如单片机（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stm32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51 ...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52" name="形状"/>
          <p:cNvSpPr/>
          <p:nvPr>
            <p:custDataLst>
              <p:tags r:id="rId2"/>
            </p:custDataLst>
          </p:nvPr>
        </p:nvSpPr>
        <p:spPr>
          <a:xfrm>
            <a:off x="3935854" y="4697660"/>
            <a:ext cx="2115335" cy="1173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6" y="0"/>
                </a:moveTo>
                <a:lnTo>
                  <a:pt x="2129" y="13239"/>
                </a:lnTo>
                <a:lnTo>
                  <a:pt x="0" y="21600"/>
                </a:lnTo>
                <a:lnTo>
                  <a:pt x="21600" y="8339"/>
                </a:lnTo>
                <a:lnTo>
                  <a:pt x="19486" y="0"/>
                </a:lnTo>
                <a:close/>
              </a:path>
            </a:pathLst>
          </a:custGeom>
          <a:solidFill>
            <a:srgbClr val="000000">
              <a:lumMod val="75000"/>
              <a:lumOff val="25000"/>
            </a:srgbClr>
          </a:solidFill>
          <a:ln w="12700">
            <a:miter lim="400000"/>
          </a:ln>
        </p:spPr>
        <p:txBody>
          <a:bodyPr tIns="45720" bIns="45720">
            <a:normAutofit/>
          </a:bodyPr>
          <a:lstStyle/>
          <a:p>
            <a:pPr>
              <a:lnSpc>
                <a:spcPct val="120000"/>
              </a:lnSpc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形状"/>
          <p:cNvSpPr/>
          <p:nvPr>
            <p:custDataLst>
              <p:tags r:id="rId3"/>
            </p:custDataLst>
          </p:nvPr>
        </p:nvSpPr>
        <p:spPr>
          <a:xfrm>
            <a:off x="4266600" y="3970979"/>
            <a:ext cx="1455281" cy="1179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62" y="0"/>
                </a:moveTo>
                <a:lnTo>
                  <a:pt x="3095" y="13304"/>
                </a:lnTo>
                <a:lnTo>
                  <a:pt x="0" y="21600"/>
                </a:lnTo>
                <a:lnTo>
                  <a:pt x="21600" y="8430"/>
                </a:lnTo>
                <a:lnTo>
                  <a:pt x="18462" y="0"/>
                </a:lnTo>
                <a:close/>
              </a:path>
            </a:pathLst>
          </a:custGeom>
          <a:solidFill>
            <a:srgbClr val="000000">
              <a:lumMod val="75000"/>
              <a:lumOff val="25000"/>
            </a:srgbClr>
          </a:solidFill>
          <a:ln w="12700">
            <a:miter lim="400000"/>
          </a:ln>
        </p:spPr>
        <p:txBody>
          <a:bodyPr tIns="45720" bIns="45720">
            <a:normAutofit/>
          </a:bodyPr>
          <a:lstStyle/>
          <a:p>
            <a:pPr>
              <a:lnSpc>
                <a:spcPct val="120000"/>
              </a:lnSpc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形状"/>
          <p:cNvSpPr/>
          <p:nvPr>
            <p:custDataLst>
              <p:tags r:id="rId4"/>
            </p:custDataLst>
          </p:nvPr>
        </p:nvSpPr>
        <p:spPr>
          <a:xfrm>
            <a:off x="3935854" y="5417013"/>
            <a:ext cx="2446081" cy="45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1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9733" y="0"/>
                </a:lnTo>
                <a:lnTo>
                  <a:pt x="1841" y="0"/>
                </a:lnTo>
                <a:close/>
              </a:path>
            </a:pathLst>
          </a:custGeom>
          <a:solidFill>
            <a:srgbClr val="1F74AD"/>
          </a:solidFill>
          <a:ln w="12700">
            <a:miter lim="400000"/>
          </a:ln>
        </p:spPr>
        <p:txBody>
          <a:bodyPr tIns="45720" bIns="45720">
            <a:normAutofit/>
          </a:bodyPr>
          <a:lstStyle/>
          <a:p>
            <a:pPr>
              <a:lnSpc>
                <a:spcPct val="120000"/>
              </a:lnSpc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形状"/>
          <p:cNvSpPr/>
          <p:nvPr>
            <p:custDataLst>
              <p:tags r:id="rId5"/>
            </p:custDataLst>
          </p:nvPr>
        </p:nvSpPr>
        <p:spPr>
          <a:xfrm>
            <a:off x="4597346" y="3970979"/>
            <a:ext cx="1124535" cy="460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7540" y="0"/>
                </a:lnTo>
                <a:lnTo>
                  <a:pt x="406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AA3AA"/>
          </a:solidFill>
          <a:ln w="12700">
            <a:miter lim="400000"/>
          </a:ln>
        </p:spPr>
        <p:txBody>
          <a:bodyPr tIns="45720" bIns="45720">
            <a:normAutofit/>
          </a:bodyPr>
          <a:lstStyle/>
          <a:p>
            <a:pPr>
              <a:lnSpc>
                <a:spcPct val="120000"/>
              </a:lnSpc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形状"/>
          <p:cNvSpPr/>
          <p:nvPr>
            <p:custDataLst>
              <p:tags r:id="rId6"/>
            </p:custDataLst>
          </p:nvPr>
        </p:nvSpPr>
        <p:spPr>
          <a:xfrm>
            <a:off x="4266600" y="4697660"/>
            <a:ext cx="1784590" cy="453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24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9094" y="0"/>
                </a:lnTo>
                <a:lnTo>
                  <a:pt x="2524" y="0"/>
                </a:lnTo>
                <a:close/>
              </a:path>
            </a:pathLst>
          </a:custGeom>
          <a:solidFill>
            <a:srgbClr val="3498DB"/>
          </a:solidFill>
          <a:ln w="12700">
            <a:miter lim="400000"/>
          </a:ln>
        </p:spPr>
        <p:txBody>
          <a:bodyPr tIns="45720" bIns="45720">
            <a:normAutofit/>
          </a:bodyPr>
          <a:lstStyle/>
          <a:p>
            <a:pPr>
              <a:lnSpc>
                <a:spcPct val="120000"/>
              </a:lnSpc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Root"/>
          <p:cNvSpPr txBox="1"/>
          <p:nvPr>
            <p:custDataLst>
              <p:tags r:id="rId7"/>
            </p:custDataLst>
          </p:nvPr>
        </p:nvSpPr>
        <p:spPr>
          <a:xfrm>
            <a:off x="4424833" y="5436876"/>
            <a:ext cx="1465306" cy="428270"/>
          </a:xfrm>
          <a:prstGeom prst="rect">
            <a:avLst/>
          </a:prstGeom>
          <a:ln w="25400">
            <a:miter lim="400000"/>
          </a:ln>
        </p:spPr>
        <p:txBody>
          <a:bodyPr wrap="square" tIns="46800" bIns="36000" anchor="ctr">
            <a:normAutofit fontScale="80000"/>
          </a:bodyPr>
          <a:lstStyle>
            <a:lvl1pPr algn="ctr">
              <a:defRPr sz="48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Hardware</a:t>
            </a:r>
            <a:endParaRPr lang="en-US" sz="1800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oot"/>
          <p:cNvSpPr txBox="1"/>
          <p:nvPr>
            <p:custDataLst>
              <p:tags r:id="rId8"/>
            </p:custDataLst>
          </p:nvPr>
        </p:nvSpPr>
        <p:spPr>
          <a:xfrm>
            <a:off x="4424833" y="4716985"/>
            <a:ext cx="1465306" cy="428270"/>
          </a:xfrm>
          <a:prstGeom prst="rect">
            <a:avLst/>
          </a:prstGeom>
          <a:ln w="25400">
            <a:miter lim="400000"/>
          </a:ln>
        </p:spPr>
        <p:txBody>
          <a:bodyPr wrap="square" tIns="46800" bIns="36000" anchor="ctr">
            <a:normAutofit/>
          </a:bodyPr>
          <a:lstStyle>
            <a:lvl1pPr algn="ctr">
              <a:defRPr sz="48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400" b="1" spc="3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endParaRPr lang="en-US" sz="1400" b="1" spc="30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Core"/>
          <p:cNvSpPr txBox="1"/>
          <p:nvPr>
            <p:custDataLst>
              <p:tags r:id="rId9"/>
            </p:custDataLst>
          </p:nvPr>
        </p:nvSpPr>
        <p:spPr>
          <a:xfrm>
            <a:off x="4607034" y="4013890"/>
            <a:ext cx="1100905" cy="374450"/>
          </a:xfrm>
          <a:prstGeom prst="rect">
            <a:avLst/>
          </a:prstGeom>
          <a:ln w="25400">
            <a:miter lim="400000"/>
          </a:ln>
        </p:spPr>
        <p:txBody>
          <a:bodyPr wrap="square" tIns="46800" bIns="3600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400" b="1" spc="3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sz="1400" b="1" spc="30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线条"/>
          <p:cNvSpPr/>
          <p:nvPr>
            <p:custDataLst>
              <p:tags r:id="rId10"/>
            </p:custDataLst>
          </p:nvPr>
        </p:nvSpPr>
        <p:spPr>
          <a:xfrm flipV="1">
            <a:off x="5741722" y="4151399"/>
            <a:ext cx="297194" cy="215"/>
          </a:xfrm>
          <a:prstGeom prst="line">
            <a:avLst/>
          </a:prstGeom>
          <a:ln w="25400">
            <a:solidFill>
              <a:srgbClr val="000000">
                <a:lumMod val="85000"/>
                <a:lumOff val="15000"/>
              </a:srgbClr>
            </a:solidFill>
            <a:prstDash val="sysDot"/>
            <a:miter/>
            <a:tailEnd type="oval"/>
          </a:ln>
        </p:spPr>
        <p:txBody>
          <a:bodyPr tIns="45720" bIns="45720">
            <a:normAutofit fontScale="25000" lnSpcReduction="20000"/>
          </a:bodyPr>
          <a:lstStyle/>
          <a:p>
            <a:pPr>
              <a:lnSpc>
                <a:spcPct val="140000"/>
              </a:lnSpc>
            </a:pPr>
            <a:endParaRPr sz="900"/>
          </a:p>
        </p:txBody>
      </p:sp>
      <p:sp>
        <p:nvSpPr>
          <p:cNvPr id="13" name="Insert Text"/>
          <p:cNvSpPr txBox="1"/>
          <p:nvPr>
            <p:custDataLst>
              <p:tags r:id="rId11"/>
            </p:custDataLst>
          </p:nvPr>
        </p:nvSpPr>
        <p:spPr>
          <a:xfrm>
            <a:off x="6712585" y="3942715"/>
            <a:ext cx="1236345" cy="360680"/>
          </a:xfrm>
          <a:prstGeom prst="rect">
            <a:avLst/>
          </a:prstGeom>
          <a:ln w="25400">
            <a:miter lim="400000"/>
          </a:ln>
        </p:spPr>
        <p:txBody>
          <a:bodyPr wrap="square" tIns="46800" bIns="0" anchor="b">
            <a:normAutofit/>
          </a:bodyPr>
          <a:lstStyle>
            <a:lvl1pPr>
              <a:defRPr sz="28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应用软件</a:t>
            </a:r>
            <a:endParaRPr lang="zh-CN" altLang="en-US" sz="16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形状"/>
          <p:cNvSpPr/>
          <p:nvPr>
            <p:custDataLst>
              <p:tags r:id="rId12"/>
            </p:custDataLst>
          </p:nvPr>
        </p:nvSpPr>
        <p:spPr>
          <a:xfrm>
            <a:off x="6195371" y="3960370"/>
            <a:ext cx="322509" cy="403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19512"/>
                </a:lnTo>
                <a:lnTo>
                  <a:pt x="13764" y="21600"/>
                </a:lnTo>
                <a:lnTo>
                  <a:pt x="13764" y="19512"/>
                </a:lnTo>
                <a:lnTo>
                  <a:pt x="19691" y="19512"/>
                </a:lnTo>
                <a:lnTo>
                  <a:pt x="19691" y="9796"/>
                </a:lnTo>
                <a:lnTo>
                  <a:pt x="21600" y="8190"/>
                </a:lnTo>
                <a:lnTo>
                  <a:pt x="21600" y="0"/>
                </a:lnTo>
                <a:close/>
                <a:moveTo>
                  <a:pt x="11754" y="19914"/>
                </a:moveTo>
                <a:lnTo>
                  <a:pt x="1909" y="18147"/>
                </a:lnTo>
                <a:lnTo>
                  <a:pt x="1909" y="1767"/>
                </a:lnTo>
                <a:lnTo>
                  <a:pt x="9846" y="3533"/>
                </a:lnTo>
                <a:lnTo>
                  <a:pt x="9846" y="10117"/>
                </a:lnTo>
                <a:lnTo>
                  <a:pt x="11754" y="11723"/>
                </a:lnTo>
                <a:lnTo>
                  <a:pt x="11754" y="19914"/>
                </a:lnTo>
                <a:close/>
                <a:moveTo>
                  <a:pt x="17682" y="9154"/>
                </a:moveTo>
                <a:lnTo>
                  <a:pt x="17682" y="17906"/>
                </a:lnTo>
                <a:lnTo>
                  <a:pt x="13764" y="17906"/>
                </a:lnTo>
                <a:lnTo>
                  <a:pt x="13764" y="11081"/>
                </a:lnTo>
                <a:lnTo>
                  <a:pt x="11754" y="9555"/>
                </a:lnTo>
                <a:lnTo>
                  <a:pt x="11754" y="2168"/>
                </a:lnTo>
                <a:lnTo>
                  <a:pt x="8841" y="1606"/>
                </a:lnTo>
                <a:lnTo>
                  <a:pt x="19691" y="1606"/>
                </a:lnTo>
                <a:lnTo>
                  <a:pt x="19691" y="7628"/>
                </a:lnTo>
                <a:lnTo>
                  <a:pt x="17682" y="9154"/>
                </a:lnTo>
                <a:close/>
              </a:path>
            </a:pathLst>
          </a:custGeom>
          <a:solidFill>
            <a:srgbClr val="1AA3AA"/>
          </a:solidFill>
          <a:ln w="12700">
            <a:miter lim="400000"/>
          </a:ln>
        </p:spPr>
        <p:txBody>
          <a:bodyPr tIns="45720" bIns="45720">
            <a:normAutofit/>
          </a:bodyPr>
          <a:lstStyle/>
          <a:p>
            <a:pPr>
              <a:lnSpc>
                <a:spcPct val="120000"/>
              </a:lnSpc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线条"/>
          <p:cNvSpPr/>
          <p:nvPr>
            <p:custDataLst>
              <p:tags r:id="rId13"/>
            </p:custDataLst>
          </p:nvPr>
        </p:nvSpPr>
        <p:spPr>
          <a:xfrm>
            <a:off x="6431607" y="5605206"/>
            <a:ext cx="331317" cy="382"/>
          </a:xfrm>
          <a:prstGeom prst="line">
            <a:avLst/>
          </a:prstGeom>
          <a:ln w="25400">
            <a:solidFill>
              <a:srgbClr val="000000">
                <a:lumMod val="85000"/>
                <a:lumOff val="15000"/>
              </a:srgbClr>
            </a:solidFill>
            <a:prstDash val="sysDot"/>
            <a:miter/>
            <a:tailEnd type="oval"/>
          </a:ln>
        </p:spPr>
        <p:txBody>
          <a:bodyPr tIns="45720" bIns="45720">
            <a:normAutofit fontScale="25000" lnSpcReduction="20000"/>
          </a:bodyPr>
          <a:lstStyle/>
          <a:p>
            <a:pPr>
              <a:lnSpc>
                <a:spcPct val="140000"/>
              </a:lnSpc>
            </a:pPr>
            <a:endParaRPr sz="900"/>
          </a:p>
        </p:txBody>
      </p:sp>
      <p:sp>
        <p:nvSpPr>
          <p:cNvPr id="15" name="线条"/>
          <p:cNvSpPr/>
          <p:nvPr>
            <p:custDataLst>
              <p:tags r:id="rId14"/>
            </p:custDataLst>
          </p:nvPr>
        </p:nvSpPr>
        <p:spPr>
          <a:xfrm flipH="1">
            <a:off x="3949567" y="4889326"/>
            <a:ext cx="349935" cy="1"/>
          </a:xfrm>
          <a:prstGeom prst="line">
            <a:avLst/>
          </a:prstGeom>
          <a:ln w="25400">
            <a:solidFill>
              <a:srgbClr val="000000">
                <a:lumMod val="85000"/>
                <a:lumOff val="15000"/>
              </a:srgbClr>
            </a:solidFill>
            <a:prstDash val="sysDot"/>
            <a:miter/>
            <a:tailEnd type="oval"/>
          </a:ln>
        </p:spPr>
        <p:txBody>
          <a:bodyPr tIns="45720" bIns="45720">
            <a:normAutofit fontScale="25000" lnSpcReduction="20000"/>
          </a:bodyPr>
          <a:lstStyle/>
          <a:p>
            <a:pPr>
              <a:lnSpc>
                <a:spcPct val="140000"/>
              </a:lnSpc>
            </a:pPr>
            <a:endParaRPr sz="900"/>
          </a:p>
        </p:txBody>
      </p:sp>
      <p:sp>
        <p:nvSpPr>
          <p:cNvPr id="16" name="Insert Text"/>
          <p:cNvSpPr txBox="1"/>
          <p:nvPr>
            <p:custDataLst>
              <p:tags r:id="rId15"/>
            </p:custDataLst>
          </p:nvPr>
        </p:nvSpPr>
        <p:spPr>
          <a:xfrm>
            <a:off x="2047875" y="4615180"/>
            <a:ext cx="1221740" cy="360680"/>
          </a:xfrm>
          <a:prstGeom prst="rect">
            <a:avLst/>
          </a:prstGeom>
          <a:ln w="25400">
            <a:miter lim="400000"/>
          </a:ln>
        </p:spPr>
        <p:txBody>
          <a:bodyPr wrap="square" tIns="46800" bIns="0" anchor="b">
            <a:normAutofit fontScale="90000"/>
          </a:bodyPr>
          <a:lstStyle>
            <a:lvl1pPr algn="r">
              <a:defRPr sz="28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>
              <a:lnSpc>
                <a:spcPct val="120000"/>
              </a:lnSpc>
            </a:pPr>
            <a:r>
              <a:rPr lang="zh-CN" sz="18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操作系统</a:t>
            </a:r>
            <a:endParaRPr lang="zh-CN" sz="18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Insert Text"/>
          <p:cNvSpPr txBox="1"/>
          <p:nvPr>
            <p:custDataLst>
              <p:tags r:id="rId16"/>
            </p:custDataLst>
          </p:nvPr>
        </p:nvSpPr>
        <p:spPr>
          <a:xfrm>
            <a:off x="7555438" y="5369837"/>
            <a:ext cx="2595600" cy="360744"/>
          </a:xfrm>
          <a:prstGeom prst="rect">
            <a:avLst/>
          </a:prstGeom>
          <a:ln w="25400">
            <a:miter lim="400000"/>
          </a:ln>
        </p:spPr>
        <p:txBody>
          <a:bodyPr wrap="square" tIns="46800" bIns="0" anchor="b">
            <a:normAutofit/>
          </a:bodyPr>
          <a:lstStyle>
            <a:lvl1pPr>
              <a:defRPr sz="28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>
              <a:lnSpc>
                <a:spcPct val="120000"/>
              </a:lnSpc>
            </a:pPr>
            <a:r>
              <a:rPr lang="zh-CN" sz="16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</a:t>
            </a:r>
            <a:endParaRPr lang="zh-CN" sz="16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7"/>
            </p:custDataLst>
          </p:nvPr>
        </p:nvSpPr>
        <p:spPr>
          <a:xfrm>
            <a:off x="6904740" y="5423618"/>
            <a:ext cx="454513" cy="333009"/>
          </a:xfrm>
          <a:custGeom>
            <a:avLst/>
            <a:gdLst>
              <a:gd name="connsiteX0" fmla="*/ 227257 w 454513"/>
              <a:gd name="connsiteY0" fmla="*/ 203005 h 333009"/>
              <a:gd name="connsiteX1" fmla="*/ 213007 w 454513"/>
              <a:gd name="connsiteY1" fmla="*/ 217506 h 333009"/>
              <a:gd name="connsiteX2" fmla="*/ 227257 w 454513"/>
              <a:gd name="connsiteY2" fmla="*/ 232006 h 333009"/>
              <a:gd name="connsiteX3" fmla="*/ 241508 w 454513"/>
              <a:gd name="connsiteY3" fmla="*/ 217506 h 333009"/>
              <a:gd name="connsiteX4" fmla="*/ 227257 w 454513"/>
              <a:gd name="connsiteY4" fmla="*/ 203005 h 333009"/>
              <a:gd name="connsiteX5" fmla="*/ 354760 w 454513"/>
              <a:gd name="connsiteY5" fmla="*/ 159435 h 333009"/>
              <a:gd name="connsiteX6" fmla="*/ 283511 w 454513"/>
              <a:gd name="connsiteY6" fmla="*/ 231756 h 333009"/>
              <a:gd name="connsiteX7" fmla="*/ 354760 w 454513"/>
              <a:gd name="connsiteY7" fmla="*/ 304077 h 333009"/>
              <a:gd name="connsiteX8" fmla="*/ 426010 w 454513"/>
              <a:gd name="connsiteY8" fmla="*/ 231756 h 333009"/>
              <a:gd name="connsiteX9" fmla="*/ 420388 w 454513"/>
              <a:gd name="connsiteY9" fmla="*/ 203674 h 333009"/>
              <a:gd name="connsiteX10" fmla="*/ 419396 w 454513"/>
              <a:gd name="connsiteY10" fmla="*/ 202184 h 333009"/>
              <a:gd name="connsiteX11" fmla="*/ 418550 w 454513"/>
              <a:gd name="connsiteY11" fmla="*/ 202506 h 333009"/>
              <a:gd name="connsiteX12" fmla="*/ 417346 w 454513"/>
              <a:gd name="connsiteY12" fmla="*/ 199103 h 333009"/>
              <a:gd name="connsiteX13" fmla="*/ 405081 w 454513"/>
              <a:gd name="connsiteY13" fmla="*/ 180678 h 333009"/>
              <a:gd name="connsiteX14" fmla="*/ 354760 w 454513"/>
              <a:gd name="connsiteY14" fmla="*/ 159435 h 333009"/>
              <a:gd name="connsiteX15" fmla="*/ 99004 w 454513"/>
              <a:gd name="connsiteY15" fmla="*/ 159435 h 333009"/>
              <a:gd name="connsiteX16" fmla="*/ 28290 w 454513"/>
              <a:gd name="connsiteY16" fmla="*/ 231756 h 333009"/>
              <a:gd name="connsiteX17" fmla="*/ 99004 w 454513"/>
              <a:gd name="connsiteY17" fmla="*/ 304077 h 333009"/>
              <a:gd name="connsiteX18" fmla="*/ 169718 w 454513"/>
              <a:gd name="connsiteY18" fmla="*/ 231756 h 333009"/>
              <a:gd name="connsiteX19" fmla="*/ 99004 w 454513"/>
              <a:gd name="connsiteY19" fmla="*/ 159435 h 333009"/>
              <a:gd name="connsiteX20" fmla="*/ 155373 w 454513"/>
              <a:gd name="connsiteY20" fmla="*/ 28932 h 333009"/>
              <a:gd name="connsiteX21" fmla="*/ 126931 w 454513"/>
              <a:gd name="connsiteY21" fmla="*/ 57855 h 333009"/>
              <a:gd name="connsiteX22" fmla="*/ 126931 w 454513"/>
              <a:gd name="connsiteY22" fmla="*/ 72321 h 333009"/>
              <a:gd name="connsiteX23" fmla="*/ 112701 w 454513"/>
              <a:gd name="connsiteY23" fmla="*/ 72321 h 333009"/>
              <a:gd name="connsiteX24" fmla="*/ 66456 w 454513"/>
              <a:gd name="connsiteY24" fmla="*/ 112100 h 333009"/>
              <a:gd name="connsiteX25" fmla="*/ 55895 w 454513"/>
              <a:gd name="connsiteY25" fmla="*/ 141941 h 333009"/>
              <a:gd name="connsiteX26" fmla="*/ 55688 w 454513"/>
              <a:gd name="connsiteY26" fmla="*/ 142526 h 333009"/>
              <a:gd name="connsiteX27" fmla="*/ 61158 w 454513"/>
              <a:gd name="connsiteY27" fmla="*/ 138696 h 333009"/>
              <a:gd name="connsiteX28" fmla="*/ 99004 w 454513"/>
              <a:gd name="connsiteY28" fmla="*/ 130503 h 333009"/>
              <a:gd name="connsiteX29" fmla="*/ 189997 w 454513"/>
              <a:gd name="connsiteY29" fmla="*/ 193051 h 333009"/>
              <a:gd name="connsiteX30" fmla="*/ 191472 w 454513"/>
              <a:gd name="connsiteY30" fmla="*/ 200179 h 333009"/>
              <a:gd name="connsiteX31" fmla="*/ 196530 w 454513"/>
              <a:gd name="connsiteY31" fmla="*/ 187599 h 333009"/>
              <a:gd name="connsiteX32" fmla="*/ 227257 w 454513"/>
              <a:gd name="connsiteY32" fmla="*/ 174004 h 333009"/>
              <a:gd name="connsiteX33" fmla="*/ 257985 w 454513"/>
              <a:gd name="connsiteY33" fmla="*/ 187599 h 333009"/>
              <a:gd name="connsiteX34" fmla="*/ 262087 w 454513"/>
              <a:gd name="connsiteY34" fmla="*/ 197804 h 333009"/>
              <a:gd name="connsiteX35" fmla="*/ 263078 w 454513"/>
              <a:gd name="connsiteY35" fmla="*/ 193051 h 333009"/>
              <a:gd name="connsiteX36" fmla="*/ 354760 w 454513"/>
              <a:gd name="connsiteY36" fmla="*/ 130503 h 333009"/>
              <a:gd name="connsiteX37" fmla="*/ 392893 w 454513"/>
              <a:gd name="connsiteY37" fmla="*/ 138696 h 333009"/>
              <a:gd name="connsiteX38" fmla="*/ 396972 w 454513"/>
              <a:gd name="connsiteY38" fmla="*/ 141531 h 333009"/>
              <a:gd name="connsiteX39" fmla="*/ 390556 w 454513"/>
              <a:gd name="connsiteY39" fmla="*/ 123401 h 333009"/>
              <a:gd name="connsiteX40" fmla="*/ 386557 w 454513"/>
              <a:gd name="connsiteY40" fmla="*/ 112100 h 333009"/>
              <a:gd name="connsiteX41" fmla="*/ 340312 w 454513"/>
              <a:gd name="connsiteY41" fmla="*/ 72321 h 333009"/>
              <a:gd name="connsiteX42" fmla="*/ 326081 w 454513"/>
              <a:gd name="connsiteY42" fmla="*/ 72321 h 333009"/>
              <a:gd name="connsiteX43" fmla="*/ 326081 w 454513"/>
              <a:gd name="connsiteY43" fmla="*/ 57855 h 333009"/>
              <a:gd name="connsiteX44" fmla="*/ 297640 w 454513"/>
              <a:gd name="connsiteY44" fmla="*/ 28932 h 333009"/>
              <a:gd name="connsiteX45" fmla="*/ 269178 w 454513"/>
              <a:gd name="connsiteY45" fmla="*/ 57855 h 333009"/>
              <a:gd name="connsiteX46" fmla="*/ 269178 w 454513"/>
              <a:gd name="connsiteY46" fmla="*/ 72321 h 333009"/>
              <a:gd name="connsiteX47" fmla="*/ 183834 w 454513"/>
              <a:gd name="connsiteY47" fmla="*/ 72321 h 333009"/>
              <a:gd name="connsiteX48" fmla="*/ 183834 w 454513"/>
              <a:gd name="connsiteY48" fmla="*/ 57855 h 333009"/>
              <a:gd name="connsiteX49" fmla="*/ 155373 w 454513"/>
              <a:gd name="connsiteY49" fmla="*/ 28932 h 333009"/>
              <a:gd name="connsiteX50" fmla="*/ 155373 w 454513"/>
              <a:gd name="connsiteY50" fmla="*/ 0 h 333009"/>
              <a:gd name="connsiteX51" fmla="*/ 208723 w 454513"/>
              <a:gd name="connsiteY51" fmla="*/ 43398 h 333009"/>
              <a:gd name="connsiteX52" fmla="*/ 244290 w 454513"/>
              <a:gd name="connsiteY52" fmla="*/ 43398 h 333009"/>
              <a:gd name="connsiteX53" fmla="*/ 297640 w 454513"/>
              <a:gd name="connsiteY53" fmla="*/ 0 h 333009"/>
              <a:gd name="connsiteX54" fmla="*/ 354543 w 454513"/>
              <a:gd name="connsiteY54" fmla="*/ 47008 h 333009"/>
              <a:gd name="connsiteX55" fmla="*/ 414998 w 454513"/>
              <a:gd name="connsiteY55" fmla="*/ 101253 h 333009"/>
              <a:gd name="connsiteX56" fmla="*/ 447012 w 454513"/>
              <a:gd name="connsiteY56" fmla="*/ 191659 h 333009"/>
              <a:gd name="connsiteX57" fmla="*/ 445812 w 454513"/>
              <a:gd name="connsiteY57" fmla="*/ 192117 h 333009"/>
              <a:gd name="connsiteX58" fmla="*/ 446442 w 454513"/>
              <a:gd name="connsiteY58" fmla="*/ 193051 h 333009"/>
              <a:gd name="connsiteX59" fmla="*/ 454513 w 454513"/>
              <a:gd name="connsiteY59" fmla="*/ 231756 h 333009"/>
              <a:gd name="connsiteX60" fmla="*/ 354760 w 454513"/>
              <a:gd name="connsiteY60" fmla="*/ 333009 h 333009"/>
              <a:gd name="connsiteX61" fmla="*/ 263078 w 454513"/>
              <a:gd name="connsiteY61" fmla="*/ 271985 h 333009"/>
              <a:gd name="connsiteX62" fmla="*/ 258272 w 454513"/>
              <a:gd name="connsiteY62" fmla="*/ 248026 h 333009"/>
              <a:gd name="connsiteX63" fmla="*/ 257985 w 454513"/>
              <a:gd name="connsiteY63" fmla="*/ 248773 h 333009"/>
              <a:gd name="connsiteX64" fmla="*/ 227257 w 454513"/>
              <a:gd name="connsiteY64" fmla="*/ 261007 h 333009"/>
              <a:gd name="connsiteX65" fmla="*/ 196530 w 454513"/>
              <a:gd name="connsiteY65" fmla="*/ 248773 h 333009"/>
              <a:gd name="connsiteX66" fmla="*/ 195271 w 454513"/>
              <a:gd name="connsiteY66" fmla="*/ 245498 h 333009"/>
              <a:gd name="connsiteX67" fmla="*/ 189997 w 454513"/>
              <a:gd name="connsiteY67" fmla="*/ 271985 h 333009"/>
              <a:gd name="connsiteX68" fmla="*/ 99004 w 454513"/>
              <a:gd name="connsiteY68" fmla="*/ 333009 h 333009"/>
              <a:gd name="connsiteX69" fmla="*/ 0 w 454513"/>
              <a:gd name="connsiteY69" fmla="*/ 231756 h 333009"/>
              <a:gd name="connsiteX70" fmla="*/ 8011 w 454513"/>
              <a:gd name="connsiteY70" fmla="*/ 193051 h 333009"/>
              <a:gd name="connsiteX71" fmla="*/ 8344 w 454513"/>
              <a:gd name="connsiteY71" fmla="*/ 192553 h 333009"/>
              <a:gd name="connsiteX72" fmla="*/ 6000 w 454513"/>
              <a:gd name="connsiteY72" fmla="*/ 191659 h 333009"/>
              <a:gd name="connsiteX73" fmla="*/ 38014 w 454513"/>
              <a:gd name="connsiteY73" fmla="*/ 101253 h 333009"/>
              <a:gd name="connsiteX74" fmla="*/ 98470 w 454513"/>
              <a:gd name="connsiteY74" fmla="*/ 47008 h 333009"/>
              <a:gd name="connsiteX75" fmla="*/ 155373 w 454513"/>
              <a:gd name="connsiteY75" fmla="*/ 0 h 33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454513" h="333009">
                <a:moveTo>
                  <a:pt x="227257" y="203005"/>
                </a:moveTo>
                <a:cubicBezTo>
                  <a:pt x="220132" y="203005"/>
                  <a:pt x="213007" y="210255"/>
                  <a:pt x="213007" y="217506"/>
                </a:cubicBezTo>
                <a:cubicBezTo>
                  <a:pt x="213007" y="224756"/>
                  <a:pt x="220132" y="232006"/>
                  <a:pt x="227257" y="232006"/>
                </a:cubicBezTo>
                <a:cubicBezTo>
                  <a:pt x="234382" y="232006"/>
                  <a:pt x="241508" y="224756"/>
                  <a:pt x="241508" y="217506"/>
                </a:cubicBezTo>
                <a:cubicBezTo>
                  <a:pt x="241508" y="210255"/>
                  <a:pt x="234382" y="203005"/>
                  <a:pt x="227257" y="203005"/>
                </a:cubicBezTo>
                <a:close/>
                <a:moveTo>
                  <a:pt x="354760" y="159435"/>
                </a:moveTo>
                <a:cubicBezTo>
                  <a:pt x="315570" y="159435"/>
                  <a:pt x="283511" y="191977"/>
                  <a:pt x="283511" y="231756"/>
                </a:cubicBezTo>
                <a:cubicBezTo>
                  <a:pt x="283511" y="271536"/>
                  <a:pt x="315570" y="304077"/>
                  <a:pt x="354760" y="304077"/>
                </a:cubicBezTo>
                <a:cubicBezTo>
                  <a:pt x="393950" y="304077"/>
                  <a:pt x="426010" y="271536"/>
                  <a:pt x="426010" y="231756"/>
                </a:cubicBezTo>
                <a:cubicBezTo>
                  <a:pt x="426010" y="221811"/>
                  <a:pt x="424006" y="212319"/>
                  <a:pt x="420388" y="203674"/>
                </a:cubicBezTo>
                <a:lnTo>
                  <a:pt x="419396" y="202184"/>
                </a:lnTo>
                <a:lnTo>
                  <a:pt x="418550" y="202506"/>
                </a:lnTo>
                <a:lnTo>
                  <a:pt x="417346" y="199103"/>
                </a:lnTo>
                <a:lnTo>
                  <a:pt x="405081" y="180678"/>
                </a:lnTo>
                <a:cubicBezTo>
                  <a:pt x="392168" y="167571"/>
                  <a:pt x="374355" y="159435"/>
                  <a:pt x="354760" y="159435"/>
                </a:cubicBezTo>
                <a:close/>
                <a:moveTo>
                  <a:pt x="99004" y="159435"/>
                </a:moveTo>
                <a:cubicBezTo>
                  <a:pt x="60108" y="159435"/>
                  <a:pt x="28290" y="191977"/>
                  <a:pt x="28290" y="231756"/>
                </a:cubicBezTo>
                <a:cubicBezTo>
                  <a:pt x="28290" y="271536"/>
                  <a:pt x="60108" y="304077"/>
                  <a:pt x="99004" y="304077"/>
                </a:cubicBezTo>
                <a:cubicBezTo>
                  <a:pt x="137899" y="304077"/>
                  <a:pt x="169718" y="271536"/>
                  <a:pt x="169718" y="231756"/>
                </a:cubicBezTo>
                <a:cubicBezTo>
                  <a:pt x="169718" y="191977"/>
                  <a:pt x="137899" y="159435"/>
                  <a:pt x="99004" y="159435"/>
                </a:cubicBezTo>
                <a:close/>
                <a:moveTo>
                  <a:pt x="155373" y="28932"/>
                </a:moveTo>
                <a:cubicBezTo>
                  <a:pt x="141142" y="28932"/>
                  <a:pt x="126931" y="43398"/>
                  <a:pt x="126931" y="57855"/>
                </a:cubicBezTo>
                <a:cubicBezTo>
                  <a:pt x="126931" y="72321"/>
                  <a:pt x="126931" y="72321"/>
                  <a:pt x="126931" y="72321"/>
                </a:cubicBezTo>
                <a:cubicBezTo>
                  <a:pt x="112701" y="72321"/>
                  <a:pt x="112701" y="72321"/>
                  <a:pt x="112701" y="72321"/>
                </a:cubicBezTo>
                <a:cubicBezTo>
                  <a:pt x="91365" y="75940"/>
                  <a:pt x="73581" y="90406"/>
                  <a:pt x="66456" y="112100"/>
                </a:cubicBezTo>
                <a:cubicBezTo>
                  <a:pt x="62457" y="123401"/>
                  <a:pt x="58957" y="133289"/>
                  <a:pt x="55895" y="141941"/>
                </a:cubicBezTo>
                <a:lnTo>
                  <a:pt x="55688" y="142526"/>
                </a:lnTo>
                <a:lnTo>
                  <a:pt x="61158" y="138696"/>
                </a:lnTo>
                <a:cubicBezTo>
                  <a:pt x="72926" y="133441"/>
                  <a:pt x="85744" y="130503"/>
                  <a:pt x="99004" y="130503"/>
                </a:cubicBezTo>
                <a:cubicBezTo>
                  <a:pt x="138784" y="130503"/>
                  <a:pt x="174583" y="156945"/>
                  <a:pt x="189997" y="193051"/>
                </a:cubicBezTo>
                <a:lnTo>
                  <a:pt x="191472" y="200179"/>
                </a:lnTo>
                <a:lnTo>
                  <a:pt x="196530" y="187599"/>
                </a:lnTo>
                <a:cubicBezTo>
                  <a:pt x="204101" y="179442"/>
                  <a:pt x="214788" y="174004"/>
                  <a:pt x="227257" y="174004"/>
                </a:cubicBezTo>
                <a:cubicBezTo>
                  <a:pt x="239726" y="174004"/>
                  <a:pt x="250414" y="179442"/>
                  <a:pt x="257985" y="187599"/>
                </a:cubicBezTo>
                <a:lnTo>
                  <a:pt x="262087" y="197804"/>
                </a:lnTo>
                <a:lnTo>
                  <a:pt x="263078" y="193051"/>
                </a:lnTo>
                <a:cubicBezTo>
                  <a:pt x="278609" y="156945"/>
                  <a:pt x="314679" y="130503"/>
                  <a:pt x="354760" y="130503"/>
                </a:cubicBezTo>
                <a:cubicBezTo>
                  <a:pt x="368121" y="130503"/>
                  <a:pt x="381036" y="133441"/>
                  <a:pt x="392893" y="138696"/>
                </a:cubicBezTo>
                <a:lnTo>
                  <a:pt x="396972" y="141531"/>
                </a:lnTo>
                <a:lnTo>
                  <a:pt x="390556" y="123401"/>
                </a:lnTo>
                <a:cubicBezTo>
                  <a:pt x="386557" y="112100"/>
                  <a:pt x="386557" y="112100"/>
                  <a:pt x="386557" y="112100"/>
                </a:cubicBezTo>
                <a:cubicBezTo>
                  <a:pt x="379431" y="90406"/>
                  <a:pt x="361648" y="75940"/>
                  <a:pt x="340312" y="72321"/>
                </a:cubicBezTo>
                <a:cubicBezTo>
                  <a:pt x="326081" y="72321"/>
                  <a:pt x="326081" y="72321"/>
                  <a:pt x="326081" y="72321"/>
                </a:cubicBezTo>
                <a:cubicBezTo>
                  <a:pt x="326081" y="57855"/>
                  <a:pt x="326081" y="57855"/>
                  <a:pt x="326081" y="57855"/>
                </a:cubicBezTo>
                <a:cubicBezTo>
                  <a:pt x="326081" y="43398"/>
                  <a:pt x="311871" y="28932"/>
                  <a:pt x="297640" y="28932"/>
                </a:cubicBezTo>
                <a:cubicBezTo>
                  <a:pt x="283409" y="28932"/>
                  <a:pt x="269178" y="43398"/>
                  <a:pt x="269178" y="57855"/>
                </a:cubicBezTo>
                <a:cubicBezTo>
                  <a:pt x="269178" y="72321"/>
                  <a:pt x="269178" y="72321"/>
                  <a:pt x="269178" y="72321"/>
                </a:cubicBezTo>
                <a:cubicBezTo>
                  <a:pt x="183834" y="72321"/>
                  <a:pt x="183834" y="72321"/>
                  <a:pt x="183834" y="72321"/>
                </a:cubicBezTo>
                <a:cubicBezTo>
                  <a:pt x="183834" y="57855"/>
                  <a:pt x="183834" y="57855"/>
                  <a:pt x="183834" y="57855"/>
                </a:cubicBezTo>
                <a:cubicBezTo>
                  <a:pt x="183834" y="43398"/>
                  <a:pt x="169603" y="28932"/>
                  <a:pt x="155373" y="28932"/>
                </a:cubicBezTo>
                <a:close/>
                <a:moveTo>
                  <a:pt x="155373" y="0"/>
                </a:moveTo>
                <a:cubicBezTo>
                  <a:pt x="180261" y="0"/>
                  <a:pt x="205170" y="18085"/>
                  <a:pt x="208723" y="43398"/>
                </a:cubicBezTo>
                <a:cubicBezTo>
                  <a:pt x="244290" y="43398"/>
                  <a:pt x="244290" y="43398"/>
                  <a:pt x="244290" y="43398"/>
                </a:cubicBezTo>
                <a:cubicBezTo>
                  <a:pt x="247842" y="18085"/>
                  <a:pt x="272751" y="0"/>
                  <a:pt x="297640" y="0"/>
                </a:cubicBezTo>
                <a:cubicBezTo>
                  <a:pt x="326081" y="0"/>
                  <a:pt x="347437" y="21695"/>
                  <a:pt x="354543" y="47008"/>
                </a:cubicBezTo>
                <a:cubicBezTo>
                  <a:pt x="379431" y="54246"/>
                  <a:pt x="404340" y="75940"/>
                  <a:pt x="414998" y="101253"/>
                </a:cubicBezTo>
                <a:cubicBezTo>
                  <a:pt x="447012" y="191659"/>
                  <a:pt x="447012" y="191659"/>
                  <a:pt x="447012" y="191659"/>
                </a:cubicBezTo>
                <a:lnTo>
                  <a:pt x="445812" y="192117"/>
                </a:lnTo>
                <a:lnTo>
                  <a:pt x="446442" y="193051"/>
                </a:lnTo>
                <a:cubicBezTo>
                  <a:pt x="451619" y="205086"/>
                  <a:pt x="454513" y="218195"/>
                  <a:pt x="454513" y="231756"/>
                </a:cubicBezTo>
                <a:cubicBezTo>
                  <a:pt x="454513" y="289611"/>
                  <a:pt x="408202" y="333009"/>
                  <a:pt x="354760" y="333009"/>
                </a:cubicBezTo>
                <a:cubicBezTo>
                  <a:pt x="314679" y="333009"/>
                  <a:pt x="278609" y="308598"/>
                  <a:pt x="263078" y="271985"/>
                </a:cubicBezTo>
                <a:lnTo>
                  <a:pt x="258272" y="248026"/>
                </a:lnTo>
                <a:lnTo>
                  <a:pt x="257985" y="248773"/>
                </a:lnTo>
                <a:cubicBezTo>
                  <a:pt x="250414" y="256476"/>
                  <a:pt x="239726" y="261007"/>
                  <a:pt x="227257" y="261007"/>
                </a:cubicBezTo>
                <a:cubicBezTo>
                  <a:pt x="214788" y="261007"/>
                  <a:pt x="204101" y="256476"/>
                  <a:pt x="196530" y="248773"/>
                </a:cubicBezTo>
                <a:lnTo>
                  <a:pt x="195271" y="245498"/>
                </a:lnTo>
                <a:lnTo>
                  <a:pt x="189997" y="271985"/>
                </a:lnTo>
                <a:cubicBezTo>
                  <a:pt x="174583" y="308598"/>
                  <a:pt x="138784" y="333009"/>
                  <a:pt x="99004" y="333009"/>
                </a:cubicBezTo>
                <a:cubicBezTo>
                  <a:pt x="45964" y="333009"/>
                  <a:pt x="0" y="289611"/>
                  <a:pt x="0" y="231756"/>
                </a:cubicBezTo>
                <a:cubicBezTo>
                  <a:pt x="0" y="218195"/>
                  <a:pt x="2872" y="205086"/>
                  <a:pt x="8011" y="193051"/>
                </a:cubicBezTo>
                <a:lnTo>
                  <a:pt x="8344" y="192553"/>
                </a:lnTo>
                <a:lnTo>
                  <a:pt x="6000" y="191659"/>
                </a:lnTo>
                <a:cubicBezTo>
                  <a:pt x="38014" y="101253"/>
                  <a:pt x="38014" y="101253"/>
                  <a:pt x="38014" y="101253"/>
                </a:cubicBezTo>
                <a:cubicBezTo>
                  <a:pt x="48672" y="75940"/>
                  <a:pt x="73581" y="54246"/>
                  <a:pt x="98470" y="47008"/>
                </a:cubicBezTo>
                <a:cubicBezTo>
                  <a:pt x="105575" y="21695"/>
                  <a:pt x="126931" y="0"/>
                  <a:pt x="155373" y="0"/>
                </a:cubicBezTo>
                <a:close/>
              </a:path>
            </a:pathLst>
          </a:custGeom>
          <a:solidFill>
            <a:srgbClr val="1F74AD"/>
          </a:solidFill>
          <a:ln w="12700" cap="flat">
            <a:noFill/>
            <a:miter lim="400000"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>
              <a:lnSpc>
                <a:spcPct val="140000"/>
              </a:lnSpc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8"/>
            </p:custDataLst>
          </p:nvPr>
        </p:nvSpPr>
        <p:spPr>
          <a:xfrm>
            <a:off x="3329132" y="4703625"/>
            <a:ext cx="454608" cy="318341"/>
          </a:xfrm>
          <a:custGeom>
            <a:avLst/>
            <a:gdLst>
              <a:gd name="connsiteX0" fmla="*/ 355556 w 454608"/>
              <a:gd name="connsiteY0" fmla="*/ 231599 h 318341"/>
              <a:gd name="connsiteX1" fmla="*/ 327024 w 454608"/>
              <a:gd name="connsiteY1" fmla="*/ 260513 h 318341"/>
              <a:gd name="connsiteX2" fmla="*/ 355556 w 454608"/>
              <a:gd name="connsiteY2" fmla="*/ 289427 h 318341"/>
              <a:gd name="connsiteX3" fmla="*/ 384089 w 454608"/>
              <a:gd name="connsiteY3" fmla="*/ 260513 h 318341"/>
              <a:gd name="connsiteX4" fmla="*/ 355556 w 454608"/>
              <a:gd name="connsiteY4" fmla="*/ 231599 h 318341"/>
              <a:gd name="connsiteX5" fmla="*/ 127681 w 454608"/>
              <a:gd name="connsiteY5" fmla="*/ 231599 h 318341"/>
              <a:gd name="connsiteX6" fmla="*/ 99149 w 454608"/>
              <a:gd name="connsiteY6" fmla="*/ 260513 h 318341"/>
              <a:gd name="connsiteX7" fmla="*/ 127681 w 454608"/>
              <a:gd name="connsiteY7" fmla="*/ 289427 h 318341"/>
              <a:gd name="connsiteX8" fmla="*/ 156214 w 454608"/>
              <a:gd name="connsiteY8" fmla="*/ 260513 h 318341"/>
              <a:gd name="connsiteX9" fmla="*/ 127681 w 454608"/>
              <a:gd name="connsiteY9" fmla="*/ 231599 h 318341"/>
              <a:gd name="connsiteX10" fmla="*/ 28628 w 454608"/>
              <a:gd name="connsiteY10" fmla="*/ 115657 h 318341"/>
              <a:gd name="connsiteX11" fmla="*/ 114129 w 454608"/>
              <a:gd name="connsiteY11" fmla="*/ 115657 h 318341"/>
              <a:gd name="connsiteX12" fmla="*/ 114129 w 454608"/>
              <a:gd name="connsiteY12" fmla="*/ 144285 h 318341"/>
              <a:gd name="connsiteX13" fmla="*/ 28628 w 454608"/>
              <a:gd name="connsiteY13" fmla="*/ 144285 h 318341"/>
              <a:gd name="connsiteX14" fmla="*/ 298728 w 454608"/>
              <a:gd name="connsiteY14" fmla="*/ 85762 h 318341"/>
              <a:gd name="connsiteX15" fmla="*/ 298728 w 454608"/>
              <a:gd name="connsiteY15" fmla="*/ 244820 h 318341"/>
              <a:gd name="connsiteX16" fmla="*/ 305003 w 454608"/>
              <a:gd name="connsiteY16" fmla="*/ 244820 h 318341"/>
              <a:gd name="connsiteX17" fmla="*/ 314987 w 454608"/>
              <a:gd name="connsiteY17" fmla="*/ 220756 h 318341"/>
              <a:gd name="connsiteX18" fmla="*/ 355556 w 454608"/>
              <a:gd name="connsiteY18" fmla="*/ 202685 h 318341"/>
              <a:gd name="connsiteX19" fmla="*/ 396126 w 454608"/>
              <a:gd name="connsiteY19" fmla="*/ 220756 h 318341"/>
              <a:gd name="connsiteX20" fmla="*/ 406110 w 454608"/>
              <a:gd name="connsiteY20" fmla="*/ 244820 h 318341"/>
              <a:gd name="connsiteX21" fmla="*/ 426126 w 454608"/>
              <a:gd name="connsiteY21" fmla="*/ 244820 h 318341"/>
              <a:gd name="connsiteX22" fmla="*/ 426126 w 454608"/>
              <a:gd name="connsiteY22" fmla="*/ 162294 h 318341"/>
              <a:gd name="connsiteX23" fmla="*/ 402150 w 454608"/>
              <a:gd name="connsiteY23" fmla="*/ 85762 h 318341"/>
              <a:gd name="connsiteX24" fmla="*/ 13741 w 454608"/>
              <a:gd name="connsiteY24" fmla="*/ 57256 h 318341"/>
              <a:gd name="connsiteX25" fmla="*/ 142756 w 454608"/>
              <a:gd name="connsiteY25" fmla="*/ 57256 h 318341"/>
              <a:gd name="connsiteX26" fmla="*/ 142756 w 454608"/>
              <a:gd name="connsiteY26" fmla="*/ 85884 h 318341"/>
              <a:gd name="connsiteX27" fmla="*/ 13741 w 454608"/>
              <a:gd name="connsiteY27" fmla="*/ 85884 h 318341"/>
              <a:gd name="connsiteX28" fmla="*/ 0 w 454608"/>
              <a:gd name="connsiteY28" fmla="*/ 0 h 318341"/>
              <a:gd name="connsiteX29" fmla="*/ 298491 w 454608"/>
              <a:gd name="connsiteY29" fmla="*/ 0 h 318341"/>
              <a:gd name="connsiteX30" fmla="*/ 298491 w 454608"/>
              <a:gd name="connsiteY30" fmla="*/ 57256 h 318341"/>
              <a:gd name="connsiteX31" fmla="*/ 423130 w 454608"/>
              <a:gd name="connsiteY31" fmla="*/ 57256 h 318341"/>
              <a:gd name="connsiteX32" fmla="*/ 454608 w 454608"/>
              <a:gd name="connsiteY32" fmla="*/ 159292 h 318341"/>
              <a:gd name="connsiteX33" fmla="*/ 454608 w 454608"/>
              <a:gd name="connsiteY33" fmla="*/ 274826 h 318341"/>
              <a:gd name="connsiteX34" fmla="*/ 406878 w 454608"/>
              <a:gd name="connsiteY34" fmla="*/ 274826 h 318341"/>
              <a:gd name="connsiteX35" fmla="*/ 396126 w 454608"/>
              <a:gd name="connsiteY35" fmla="*/ 301625 h 318341"/>
              <a:gd name="connsiteX36" fmla="*/ 355556 w 454608"/>
              <a:gd name="connsiteY36" fmla="*/ 318341 h 318341"/>
              <a:gd name="connsiteX37" fmla="*/ 314987 w 454608"/>
              <a:gd name="connsiteY37" fmla="*/ 301625 h 318341"/>
              <a:gd name="connsiteX38" fmla="*/ 304234 w 454608"/>
              <a:gd name="connsiteY38" fmla="*/ 274826 h 318341"/>
              <a:gd name="connsiteX39" fmla="*/ 270245 w 454608"/>
              <a:gd name="connsiteY39" fmla="*/ 274826 h 318341"/>
              <a:gd name="connsiteX40" fmla="*/ 270245 w 454608"/>
              <a:gd name="connsiteY40" fmla="*/ 274444 h 318341"/>
              <a:gd name="connsiteX41" fmla="*/ 179157 w 454608"/>
              <a:gd name="connsiteY41" fmla="*/ 274444 h 318341"/>
              <a:gd name="connsiteX42" fmla="*/ 168251 w 454608"/>
              <a:gd name="connsiteY42" fmla="*/ 301625 h 318341"/>
              <a:gd name="connsiteX43" fmla="*/ 127681 w 454608"/>
              <a:gd name="connsiteY43" fmla="*/ 318341 h 318341"/>
              <a:gd name="connsiteX44" fmla="*/ 87112 w 454608"/>
              <a:gd name="connsiteY44" fmla="*/ 301625 h 318341"/>
              <a:gd name="connsiteX45" fmla="*/ 76206 w 454608"/>
              <a:gd name="connsiteY45" fmla="*/ 274445 h 318341"/>
              <a:gd name="connsiteX46" fmla="*/ 28628 w 454608"/>
              <a:gd name="connsiteY46" fmla="*/ 274445 h 318341"/>
              <a:gd name="connsiteX47" fmla="*/ 28628 w 454608"/>
              <a:gd name="connsiteY47" fmla="*/ 172530 h 318341"/>
              <a:gd name="connsiteX48" fmla="*/ 57065 w 454608"/>
              <a:gd name="connsiteY48" fmla="*/ 172530 h 318341"/>
              <a:gd name="connsiteX49" fmla="*/ 57065 w 454608"/>
              <a:gd name="connsiteY49" fmla="*/ 244470 h 318341"/>
              <a:gd name="connsiteX50" fmla="*/ 77273 w 454608"/>
              <a:gd name="connsiteY50" fmla="*/ 244470 h 318341"/>
              <a:gd name="connsiteX51" fmla="*/ 87112 w 454608"/>
              <a:gd name="connsiteY51" fmla="*/ 220756 h 318341"/>
              <a:gd name="connsiteX52" fmla="*/ 127681 w 454608"/>
              <a:gd name="connsiteY52" fmla="*/ 202685 h 318341"/>
              <a:gd name="connsiteX53" fmla="*/ 168251 w 454608"/>
              <a:gd name="connsiteY53" fmla="*/ 220756 h 318341"/>
              <a:gd name="connsiteX54" fmla="*/ 178080 w 454608"/>
              <a:gd name="connsiteY54" fmla="*/ 244446 h 318341"/>
              <a:gd name="connsiteX55" fmla="*/ 269996 w 454608"/>
              <a:gd name="connsiteY55" fmla="*/ 244446 h 318341"/>
              <a:gd name="connsiteX56" fmla="*/ 269996 w 454608"/>
              <a:gd name="connsiteY56" fmla="*/ 28499 h 318341"/>
              <a:gd name="connsiteX57" fmla="*/ 0 w 454608"/>
              <a:gd name="connsiteY57" fmla="*/ 28499 h 31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54608" h="318341">
                <a:moveTo>
                  <a:pt x="355556" y="231599"/>
                </a:moveTo>
                <a:cubicBezTo>
                  <a:pt x="341290" y="231599"/>
                  <a:pt x="327024" y="246056"/>
                  <a:pt x="327024" y="260513"/>
                </a:cubicBezTo>
                <a:cubicBezTo>
                  <a:pt x="327024" y="278584"/>
                  <a:pt x="341290" y="289427"/>
                  <a:pt x="355556" y="289427"/>
                </a:cubicBezTo>
                <a:cubicBezTo>
                  <a:pt x="369822" y="289427"/>
                  <a:pt x="384089" y="278584"/>
                  <a:pt x="384089" y="260513"/>
                </a:cubicBezTo>
                <a:cubicBezTo>
                  <a:pt x="384089" y="246056"/>
                  <a:pt x="369822" y="231599"/>
                  <a:pt x="355556" y="231599"/>
                </a:cubicBezTo>
                <a:close/>
                <a:moveTo>
                  <a:pt x="127681" y="231599"/>
                </a:moveTo>
                <a:cubicBezTo>
                  <a:pt x="113415" y="231599"/>
                  <a:pt x="99149" y="246056"/>
                  <a:pt x="99149" y="260513"/>
                </a:cubicBezTo>
                <a:cubicBezTo>
                  <a:pt x="99149" y="278584"/>
                  <a:pt x="113415" y="289427"/>
                  <a:pt x="127681" y="289427"/>
                </a:cubicBezTo>
                <a:cubicBezTo>
                  <a:pt x="141947" y="289427"/>
                  <a:pt x="156214" y="278584"/>
                  <a:pt x="156214" y="260513"/>
                </a:cubicBezTo>
                <a:cubicBezTo>
                  <a:pt x="156214" y="246056"/>
                  <a:pt x="141947" y="231599"/>
                  <a:pt x="127681" y="231599"/>
                </a:cubicBezTo>
                <a:close/>
                <a:moveTo>
                  <a:pt x="28628" y="115657"/>
                </a:moveTo>
                <a:lnTo>
                  <a:pt x="114129" y="115657"/>
                </a:lnTo>
                <a:lnTo>
                  <a:pt x="114129" y="144285"/>
                </a:lnTo>
                <a:lnTo>
                  <a:pt x="28628" y="144285"/>
                </a:lnTo>
                <a:close/>
                <a:moveTo>
                  <a:pt x="298728" y="85762"/>
                </a:moveTo>
                <a:lnTo>
                  <a:pt x="298728" y="244820"/>
                </a:lnTo>
                <a:lnTo>
                  <a:pt x="305003" y="244820"/>
                </a:lnTo>
                <a:lnTo>
                  <a:pt x="314987" y="220756"/>
                </a:lnTo>
                <a:cubicBezTo>
                  <a:pt x="325240" y="209914"/>
                  <a:pt x="339507" y="202685"/>
                  <a:pt x="355556" y="202685"/>
                </a:cubicBezTo>
                <a:cubicBezTo>
                  <a:pt x="371606" y="202685"/>
                  <a:pt x="385872" y="209914"/>
                  <a:pt x="396126" y="220756"/>
                </a:cubicBezTo>
                <a:lnTo>
                  <a:pt x="406110" y="244820"/>
                </a:lnTo>
                <a:lnTo>
                  <a:pt x="426126" y="244820"/>
                </a:lnTo>
                <a:lnTo>
                  <a:pt x="426126" y="162294"/>
                </a:lnTo>
                <a:lnTo>
                  <a:pt x="402150" y="85762"/>
                </a:lnTo>
                <a:close/>
                <a:moveTo>
                  <a:pt x="13741" y="57256"/>
                </a:moveTo>
                <a:lnTo>
                  <a:pt x="142756" y="57256"/>
                </a:lnTo>
                <a:lnTo>
                  <a:pt x="142756" y="85884"/>
                </a:lnTo>
                <a:lnTo>
                  <a:pt x="13741" y="85884"/>
                </a:lnTo>
                <a:close/>
                <a:moveTo>
                  <a:pt x="0" y="0"/>
                </a:moveTo>
                <a:lnTo>
                  <a:pt x="298491" y="0"/>
                </a:lnTo>
                <a:lnTo>
                  <a:pt x="298491" y="57256"/>
                </a:lnTo>
                <a:lnTo>
                  <a:pt x="423130" y="57256"/>
                </a:lnTo>
                <a:lnTo>
                  <a:pt x="454608" y="159292"/>
                </a:lnTo>
                <a:lnTo>
                  <a:pt x="454608" y="274826"/>
                </a:lnTo>
                <a:lnTo>
                  <a:pt x="406878" y="274826"/>
                </a:lnTo>
                <a:lnTo>
                  <a:pt x="396126" y="301625"/>
                </a:lnTo>
                <a:cubicBezTo>
                  <a:pt x="385872" y="312016"/>
                  <a:pt x="371606" y="318341"/>
                  <a:pt x="355556" y="318341"/>
                </a:cubicBezTo>
                <a:cubicBezTo>
                  <a:pt x="339507" y="318341"/>
                  <a:pt x="325240" y="312016"/>
                  <a:pt x="314987" y="301625"/>
                </a:cubicBezTo>
                <a:lnTo>
                  <a:pt x="304234" y="274826"/>
                </a:lnTo>
                <a:lnTo>
                  <a:pt x="270245" y="274826"/>
                </a:lnTo>
                <a:lnTo>
                  <a:pt x="270245" y="274444"/>
                </a:lnTo>
                <a:lnTo>
                  <a:pt x="179157" y="274444"/>
                </a:lnTo>
                <a:lnTo>
                  <a:pt x="168251" y="301625"/>
                </a:lnTo>
                <a:cubicBezTo>
                  <a:pt x="157997" y="312016"/>
                  <a:pt x="143731" y="318341"/>
                  <a:pt x="127681" y="318341"/>
                </a:cubicBezTo>
                <a:cubicBezTo>
                  <a:pt x="111632" y="318341"/>
                  <a:pt x="97366" y="312016"/>
                  <a:pt x="87112" y="301625"/>
                </a:cubicBezTo>
                <a:lnTo>
                  <a:pt x="76206" y="274445"/>
                </a:lnTo>
                <a:lnTo>
                  <a:pt x="28628" y="274445"/>
                </a:lnTo>
                <a:lnTo>
                  <a:pt x="28628" y="172530"/>
                </a:lnTo>
                <a:lnTo>
                  <a:pt x="57065" y="172530"/>
                </a:lnTo>
                <a:lnTo>
                  <a:pt x="57065" y="244470"/>
                </a:lnTo>
                <a:lnTo>
                  <a:pt x="77273" y="244470"/>
                </a:lnTo>
                <a:lnTo>
                  <a:pt x="87112" y="220756"/>
                </a:lnTo>
                <a:cubicBezTo>
                  <a:pt x="97366" y="209914"/>
                  <a:pt x="111632" y="202685"/>
                  <a:pt x="127681" y="202685"/>
                </a:cubicBezTo>
                <a:cubicBezTo>
                  <a:pt x="143731" y="202685"/>
                  <a:pt x="157997" y="209914"/>
                  <a:pt x="168251" y="220756"/>
                </a:cubicBezTo>
                <a:lnTo>
                  <a:pt x="178080" y="244446"/>
                </a:lnTo>
                <a:lnTo>
                  <a:pt x="269996" y="244446"/>
                </a:lnTo>
                <a:lnTo>
                  <a:pt x="269996" y="28499"/>
                </a:lnTo>
                <a:lnTo>
                  <a:pt x="0" y="28499"/>
                </a:lnTo>
                <a:close/>
              </a:path>
            </a:pathLst>
          </a:custGeom>
          <a:solidFill>
            <a:srgbClr val="3498DB"/>
          </a:solidFill>
          <a:ln w="12700" cap="flat">
            <a:noFill/>
            <a:miter lim="400000"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>
              <a:lnSpc>
                <a:spcPct val="140000"/>
              </a:lnSpc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55765" y="1754505"/>
            <a:ext cx="2176780" cy="14516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445" y="1754505"/>
            <a:ext cx="2152650" cy="1451610"/>
          </a:xfrm>
          <a:prstGeom prst="rect">
            <a:avLst/>
          </a:prstGeom>
        </p:spPr>
      </p:pic>
      <p:pic>
        <p:nvPicPr>
          <p:cNvPr id="14" name="图片 13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71370" y="1754447"/>
            <a:ext cx="2180305" cy="145246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02970" y="648970"/>
            <a:ext cx="579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不同领域下的软硬件选择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right-arrow-angle_3857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3449783" y="2195819"/>
            <a:ext cx="144862" cy="219287"/>
          </a:xfrm>
          <a:custGeom>
            <a:avLst/>
            <a:gdLst>
              <a:gd name="T0" fmla="*/ 368 w 3218"/>
              <a:gd name="T1" fmla="*/ 7085 h 7181"/>
              <a:gd name="T2" fmla="*/ 697 w 3218"/>
              <a:gd name="T3" fmla="*/ 7181 h 7181"/>
              <a:gd name="T4" fmla="*/ 1214 w 3218"/>
              <a:gd name="T5" fmla="*/ 6899 h 7181"/>
              <a:gd name="T6" fmla="*/ 3089 w 3218"/>
              <a:gd name="T7" fmla="*/ 3963 h 7181"/>
              <a:gd name="T8" fmla="*/ 3089 w 3218"/>
              <a:gd name="T9" fmla="*/ 3304 h 7181"/>
              <a:gd name="T10" fmla="*/ 1214 w 3218"/>
              <a:gd name="T11" fmla="*/ 369 h 7181"/>
              <a:gd name="T12" fmla="*/ 368 w 3218"/>
              <a:gd name="T13" fmla="*/ 182 h 7181"/>
              <a:gd name="T14" fmla="*/ 182 w 3218"/>
              <a:gd name="T15" fmla="*/ 1028 h 7181"/>
              <a:gd name="T16" fmla="*/ 1847 w 3218"/>
              <a:gd name="T17" fmla="*/ 3634 h 7181"/>
              <a:gd name="T18" fmla="*/ 182 w 3218"/>
              <a:gd name="T19" fmla="*/ 6240 h 7181"/>
              <a:gd name="T20" fmla="*/ 368 w 3218"/>
              <a:gd name="T21" fmla="*/ 7085 h 7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18" h="7181">
                <a:moveTo>
                  <a:pt x="368" y="7085"/>
                </a:moveTo>
                <a:cubicBezTo>
                  <a:pt x="471" y="7150"/>
                  <a:pt x="585" y="7181"/>
                  <a:pt x="697" y="7181"/>
                </a:cubicBezTo>
                <a:cubicBezTo>
                  <a:pt x="899" y="7181"/>
                  <a:pt x="1097" y="7082"/>
                  <a:pt x="1214" y="6899"/>
                </a:cubicBezTo>
                <a:lnTo>
                  <a:pt x="3089" y="3963"/>
                </a:lnTo>
                <a:cubicBezTo>
                  <a:pt x="3218" y="3762"/>
                  <a:pt x="3218" y="3505"/>
                  <a:pt x="3089" y="3304"/>
                </a:cubicBezTo>
                <a:lnTo>
                  <a:pt x="1214" y="369"/>
                </a:lnTo>
                <a:cubicBezTo>
                  <a:pt x="1032" y="84"/>
                  <a:pt x="653" y="0"/>
                  <a:pt x="368" y="182"/>
                </a:cubicBezTo>
                <a:cubicBezTo>
                  <a:pt x="84" y="364"/>
                  <a:pt x="0" y="743"/>
                  <a:pt x="182" y="1028"/>
                </a:cubicBezTo>
                <a:lnTo>
                  <a:pt x="1847" y="3634"/>
                </a:lnTo>
                <a:lnTo>
                  <a:pt x="182" y="6240"/>
                </a:lnTo>
                <a:cubicBezTo>
                  <a:pt x="0" y="6525"/>
                  <a:pt x="84" y="6903"/>
                  <a:pt x="368" y="7085"/>
                </a:cubicBezTo>
                <a:close/>
              </a:path>
            </a:pathLst>
          </a:custGeom>
          <a:solidFill>
            <a:srgbClr val="69A35B">
              <a:lumMod val="60000"/>
              <a:lumOff val="40000"/>
              <a:alpha val="2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right-arrow-angle_38577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3575441" y="2195818"/>
            <a:ext cx="144862" cy="219287"/>
          </a:xfrm>
          <a:custGeom>
            <a:avLst/>
            <a:gdLst>
              <a:gd name="T0" fmla="*/ 368 w 3218"/>
              <a:gd name="T1" fmla="*/ 7085 h 7181"/>
              <a:gd name="T2" fmla="*/ 697 w 3218"/>
              <a:gd name="T3" fmla="*/ 7181 h 7181"/>
              <a:gd name="T4" fmla="*/ 1214 w 3218"/>
              <a:gd name="T5" fmla="*/ 6899 h 7181"/>
              <a:gd name="T6" fmla="*/ 3089 w 3218"/>
              <a:gd name="T7" fmla="*/ 3963 h 7181"/>
              <a:gd name="T8" fmla="*/ 3089 w 3218"/>
              <a:gd name="T9" fmla="*/ 3304 h 7181"/>
              <a:gd name="T10" fmla="*/ 1214 w 3218"/>
              <a:gd name="T11" fmla="*/ 369 h 7181"/>
              <a:gd name="T12" fmla="*/ 368 w 3218"/>
              <a:gd name="T13" fmla="*/ 182 h 7181"/>
              <a:gd name="T14" fmla="*/ 182 w 3218"/>
              <a:gd name="T15" fmla="*/ 1028 h 7181"/>
              <a:gd name="T16" fmla="*/ 1847 w 3218"/>
              <a:gd name="T17" fmla="*/ 3634 h 7181"/>
              <a:gd name="T18" fmla="*/ 182 w 3218"/>
              <a:gd name="T19" fmla="*/ 6240 h 7181"/>
              <a:gd name="T20" fmla="*/ 368 w 3218"/>
              <a:gd name="T21" fmla="*/ 7085 h 7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18" h="7181">
                <a:moveTo>
                  <a:pt x="368" y="7085"/>
                </a:moveTo>
                <a:cubicBezTo>
                  <a:pt x="471" y="7150"/>
                  <a:pt x="585" y="7181"/>
                  <a:pt x="697" y="7181"/>
                </a:cubicBezTo>
                <a:cubicBezTo>
                  <a:pt x="899" y="7181"/>
                  <a:pt x="1097" y="7082"/>
                  <a:pt x="1214" y="6899"/>
                </a:cubicBezTo>
                <a:lnTo>
                  <a:pt x="3089" y="3963"/>
                </a:lnTo>
                <a:cubicBezTo>
                  <a:pt x="3218" y="3762"/>
                  <a:pt x="3218" y="3505"/>
                  <a:pt x="3089" y="3304"/>
                </a:cubicBezTo>
                <a:lnTo>
                  <a:pt x="1214" y="369"/>
                </a:lnTo>
                <a:cubicBezTo>
                  <a:pt x="1032" y="84"/>
                  <a:pt x="653" y="0"/>
                  <a:pt x="368" y="182"/>
                </a:cubicBezTo>
                <a:cubicBezTo>
                  <a:pt x="84" y="364"/>
                  <a:pt x="0" y="743"/>
                  <a:pt x="182" y="1028"/>
                </a:cubicBezTo>
                <a:lnTo>
                  <a:pt x="1847" y="3634"/>
                </a:lnTo>
                <a:lnTo>
                  <a:pt x="182" y="6240"/>
                </a:lnTo>
                <a:cubicBezTo>
                  <a:pt x="0" y="6525"/>
                  <a:pt x="84" y="6903"/>
                  <a:pt x="368" y="7085"/>
                </a:cubicBezTo>
                <a:close/>
              </a:path>
            </a:pathLst>
          </a:custGeom>
          <a:solidFill>
            <a:srgbClr val="69A35B">
              <a:alpha val="4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right-arrow-angle_38577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3701101" y="2195817"/>
            <a:ext cx="144862" cy="219287"/>
          </a:xfrm>
          <a:custGeom>
            <a:avLst/>
            <a:gdLst>
              <a:gd name="T0" fmla="*/ 368 w 3218"/>
              <a:gd name="T1" fmla="*/ 7085 h 7181"/>
              <a:gd name="T2" fmla="*/ 697 w 3218"/>
              <a:gd name="T3" fmla="*/ 7181 h 7181"/>
              <a:gd name="T4" fmla="*/ 1214 w 3218"/>
              <a:gd name="T5" fmla="*/ 6899 h 7181"/>
              <a:gd name="T6" fmla="*/ 3089 w 3218"/>
              <a:gd name="T7" fmla="*/ 3963 h 7181"/>
              <a:gd name="T8" fmla="*/ 3089 w 3218"/>
              <a:gd name="T9" fmla="*/ 3304 h 7181"/>
              <a:gd name="T10" fmla="*/ 1214 w 3218"/>
              <a:gd name="T11" fmla="*/ 369 h 7181"/>
              <a:gd name="T12" fmla="*/ 368 w 3218"/>
              <a:gd name="T13" fmla="*/ 182 h 7181"/>
              <a:gd name="T14" fmla="*/ 182 w 3218"/>
              <a:gd name="T15" fmla="*/ 1028 h 7181"/>
              <a:gd name="T16" fmla="*/ 1847 w 3218"/>
              <a:gd name="T17" fmla="*/ 3634 h 7181"/>
              <a:gd name="T18" fmla="*/ 182 w 3218"/>
              <a:gd name="T19" fmla="*/ 6240 h 7181"/>
              <a:gd name="T20" fmla="*/ 368 w 3218"/>
              <a:gd name="T21" fmla="*/ 7085 h 7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18" h="7181">
                <a:moveTo>
                  <a:pt x="368" y="7085"/>
                </a:moveTo>
                <a:cubicBezTo>
                  <a:pt x="471" y="7150"/>
                  <a:pt x="585" y="7181"/>
                  <a:pt x="697" y="7181"/>
                </a:cubicBezTo>
                <a:cubicBezTo>
                  <a:pt x="899" y="7181"/>
                  <a:pt x="1097" y="7082"/>
                  <a:pt x="1214" y="6899"/>
                </a:cubicBezTo>
                <a:lnTo>
                  <a:pt x="3089" y="3963"/>
                </a:lnTo>
                <a:cubicBezTo>
                  <a:pt x="3218" y="3762"/>
                  <a:pt x="3218" y="3505"/>
                  <a:pt x="3089" y="3304"/>
                </a:cubicBezTo>
                <a:lnTo>
                  <a:pt x="1214" y="369"/>
                </a:lnTo>
                <a:cubicBezTo>
                  <a:pt x="1032" y="84"/>
                  <a:pt x="653" y="0"/>
                  <a:pt x="368" y="182"/>
                </a:cubicBezTo>
                <a:cubicBezTo>
                  <a:pt x="84" y="364"/>
                  <a:pt x="0" y="743"/>
                  <a:pt x="182" y="1028"/>
                </a:cubicBezTo>
                <a:lnTo>
                  <a:pt x="1847" y="3634"/>
                </a:lnTo>
                <a:lnTo>
                  <a:pt x="182" y="6240"/>
                </a:lnTo>
                <a:cubicBezTo>
                  <a:pt x="0" y="6525"/>
                  <a:pt x="84" y="6903"/>
                  <a:pt x="368" y="7085"/>
                </a:cubicBezTo>
                <a:close/>
              </a:path>
            </a:pathLst>
          </a:custGeom>
          <a:solidFill>
            <a:srgbClr val="69A35B">
              <a:lumMod val="75000"/>
              <a:alpha val="7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right-arrow-angle_38577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3324623" y="2195818"/>
            <a:ext cx="144862" cy="219287"/>
          </a:xfrm>
          <a:custGeom>
            <a:avLst/>
            <a:gdLst>
              <a:gd name="T0" fmla="*/ 368 w 3218"/>
              <a:gd name="T1" fmla="*/ 7085 h 7181"/>
              <a:gd name="T2" fmla="*/ 697 w 3218"/>
              <a:gd name="T3" fmla="*/ 7181 h 7181"/>
              <a:gd name="T4" fmla="*/ 1214 w 3218"/>
              <a:gd name="T5" fmla="*/ 6899 h 7181"/>
              <a:gd name="T6" fmla="*/ 3089 w 3218"/>
              <a:gd name="T7" fmla="*/ 3963 h 7181"/>
              <a:gd name="T8" fmla="*/ 3089 w 3218"/>
              <a:gd name="T9" fmla="*/ 3304 h 7181"/>
              <a:gd name="T10" fmla="*/ 1214 w 3218"/>
              <a:gd name="T11" fmla="*/ 369 h 7181"/>
              <a:gd name="T12" fmla="*/ 368 w 3218"/>
              <a:gd name="T13" fmla="*/ 182 h 7181"/>
              <a:gd name="T14" fmla="*/ 182 w 3218"/>
              <a:gd name="T15" fmla="*/ 1028 h 7181"/>
              <a:gd name="T16" fmla="*/ 1847 w 3218"/>
              <a:gd name="T17" fmla="*/ 3634 h 7181"/>
              <a:gd name="T18" fmla="*/ 182 w 3218"/>
              <a:gd name="T19" fmla="*/ 6240 h 7181"/>
              <a:gd name="T20" fmla="*/ 368 w 3218"/>
              <a:gd name="T21" fmla="*/ 7085 h 7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18" h="7181">
                <a:moveTo>
                  <a:pt x="368" y="7085"/>
                </a:moveTo>
                <a:cubicBezTo>
                  <a:pt x="471" y="7150"/>
                  <a:pt x="585" y="7181"/>
                  <a:pt x="697" y="7181"/>
                </a:cubicBezTo>
                <a:cubicBezTo>
                  <a:pt x="899" y="7181"/>
                  <a:pt x="1097" y="7082"/>
                  <a:pt x="1214" y="6899"/>
                </a:cubicBezTo>
                <a:lnTo>
                  <a:pt x="3089" y="3963"/>
                </a:lnTo>
                <a:cubicBezTo>
                  <a:pt x="3218" y="3762"/>
                  <a:pt x="3218" y="3505"/>
                  <a:pt x="3089" y="3304"/>
                </a:cubicBezTo>
                <a:lnTo>
                  <a:pt x="1214" y="369"/>
                </a:lnTo>
                <a:cubicBezTo>
                  <a:pt x="1032" y="84"/>
                  <a:pt x="653" y="0"/>
                  <a:pt x="368" y="182"/>
                </a:cubicBezTo>
                <a:cubicBezTo>
                  <a:pt x="84" y="364"/>
                  <a:pt x="0" y="743"/>
                  <a:pt x="182" y="1028"/>
                </a:cubicBezTo>
                <a:lnTo>
                  <a:pt x="1847" y="3634"/>
                </a:lnTo>
                <a:lnTo>
                  <a:pt x="182" y="6240"/>
                </a:lnTo>
                <a:cubicBezTo>
                  <a:pt x="0" y="6525"/>
                  <a:pt x="84" y="6903"/>
                  <a:pt x="368" y="7085"/>
                </a:cubicBezTo>
                <a:close/>
              </a:path>
            </a:pathLst>
          </a:custGeom>
          <a:solidFill>
            <a:srgbClr val="69A35B">
              <a:lumMod val="75000"/>
              <a:alpha val="1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right-arrow-angle_38577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291325" y="2195819"/>
            <a:ext cx="144862" cy="219287"/>
          </a:xfrm>
          <a:custGeom>
            <a:avLst/>
            <a:gdLst>
              <a:gd name="T0" fmla="*/ 368 w 3218"/>
              <a:gd name="T1" fmla="*/ 7085 h 7181"/>
              <a:gd name="T2" fmla="*/ 697 w 3218"/>
              <a:gd name="T3" fmla="*/ 7181 h 7181"/>
              <a:gd name="T4" fmla="*/ 1214 w 3218"/>
              <a:gd name="T5" fmla="*/ 6899 h 7181"/>
              <a:gd name="T6" fmla="*/ 3089 w 3218"/>
              <a:gd name="T7" fmla="*/ 3963 h 7181"/>
              <a:gd name="T8" fmla="*/ 3089 w 3218"/>
              <a:gd name="T9" fmla="*/ 3304 h 7181"/>
              <a:gd name="T10" fmla="*/ 1214 w 3218"/>
              <a:gd name="T11" fmla="*/ 369 h 7181"/>
              <a:gd name="T12" fmla="*/ 368 w 3218"/>
              <a:gd name="T13" fmla="*/ 182 h 7181"/>
              <a:gd name="T14" fmla="*/ 182 w 3218"/>
              <a:gd name="T15" fmla="*/ 1028 h 7181"/>
              <a:gd name="T16" fmla="*/ 1847 w 3218"/>
              <a:gd name="T17" fmla="*/ 3634 h 7181"/>
              <a:gd name="T18" fmla="*/ 182 w 3218"/>
              <a:gd name="T19" fmla="*/ 6240 h 7181"/>
              <a:gd name="T20" fmla="*/ 368 w 3218"/>
              <a:gd name="T21" fmla="*/ 7085 h 7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18" h="7181">
                <a:moveTo>
                  <a:pt x="368" y="7085"/>
                </a:moveTo>
                <a:cubicBezTo>
                  <a:pt x="471" y="7150"/>
                  <a:pt x="585" y="7181"/>
                  <a:pt x="697" y="7181"/>
                </a:cubicBezTo>
                <a:cubicBezTo>
                  <a:pt x="899" y="7181"/>
                  <a:pt x="1097" y="7082"/>
                  <a:pt x="1214" y="6899"/>
                </a:cubicBezTo>
                <a:lnTo>
                  <a:pt x="3089" y="3963"/>
                </a:lnTo>
                <a:cubicBezTo>
                  <a:pt x="3218" y="3762"/>
                  <a:pt x="3218" y="3505"/>
                  <a:pt x="3089" y="3304"/>
                </a:cubicBezTo>
                <a:lnTo>
                  <a:pt x="1214" y="369"/>
                </a:lnTo>
                <a:cubicBezTo>
                  <a:pt x="1032" y="84"/>
                  <a:pt x="653" y="0"/>
                  <a:pt x="368" y="182"/>
                </a:cubicBezTo>
                <a:cubicBezTo>
                  <a:pt x="84" y="364"/>
                  <a:pt x="0" y="743"/>
                  <a:pt x="182" y="1028"/>
                </a:cubicBezTo>
                <a:lnTo>
                  <a:pt x="1847" y="3634"/>
                </a:lnTo>
                <a:lnTo>
                  <a:pt x="182" y="6240"/>
                </a:lnTo>
                <a:cubicBezTo>
                  <a:pt x="0" y="6525"/>
                  <a:pt x="84" y="6903"/>
                  <a:pt x="368" y="7085"/>
                </a:cubicBezTo>
                <a:close/>
              </a:path>
            </a:pathLst>
          </a:custGeom>
          <a:solidFill>
            <a:srgbClr val="69A35B">
              <a:lumMod val="60000"/>
              <a:lumOff val="40000"/>
              <a:alpha val="2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right-arrow-angle_38577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6416983" y="2195818"/>
            <a:ext cx="144862" cy="219287"/>
          </a:xfrm>
          <a:custGeom>
            <a:avLst/>
            <a:gdLst>
              <a:gd name="T0" fmla="*/ 368 w 3218"/>
              <a:gd name="T1" fmla="*/ 7085 h 7181"/>
              <a:gd name="T2" fmla="*/ 697 w 3218"/>
              <a:gd name="T3" fmla="*/ 7181 h 7181"/>
              <a:gd name="T4" fmla="*/ 1214 w 3218"/>
              <a:gd name="T5" fmla="*/ 6899 h 7181"/>
              <a:gd name="T6" fmla="*/ 3089 w 3218"/>
              <a:gd name="T7" fmla="*/ 3963 h 7181"/>
              <a:gd name="T8" fmla="*/ 3089 w 3218"/>
              <a:gd name="T9" fmla="*/ 3304 h 7181"/>
              <a:gd name="T10" fmla="*/ 1214 w 3218"/>
              <a:gd name="T11" fmla="*/ 369 h 7181"/>
              <a:gd name="T12" fmla="*/ 368 w 3218"/>
              <a:gd name="T13" fmla="*/ 182 h 7181"/>
              <a:gd name="T14" fmla="*/ 182 w 3218"/>
              <a:gd name="T15" fmla="*/ 1028 h 7181"/>
              <a:gd name="T16" fmla="*/ 1847 w 3218"/>
              <a:gd name="T17" fmla="*/ 3634 h 7181"/>
              <a:gd name="T18" fmla="*/ 182 w 3218"/>
              <a:gd name="T19" fmla="*/ 6240 h 7181"/>
              <a:gd name="T20" fmla="*/ 368 w 3218"/>
              <a:gd name="T21" fmla="*/ 7085 h 7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18" h="7181">
                <a:moveTo>
                  <a:pt x="368" y="7085"/>
                </a:moveTo>
                <a:cubicBezTo>
                  <a:pt x="471" y="7150"/>
                  <a:pt x="585" y="7181"/>
                  <a:pt x="697" y="7181"/>
                </a:cubicBezTo>
                <a:cubicBezTo>
                  <a:pt x="899" y="7181"/>
                  <a:pt x="1097" y="7082"/>
                  <a:pt x="1214" y="6899"/>
                </a:cubicBezTo>
                <a:lnTo>
                  <a:pt x="3089" y="3963"/>
                </a:lnTo>
                <a:cubicBezTo>
                  <a:pt x="3218" y="3762"/>
                  <a:pt x="3218" y="3505"/>
                  <a:pt x="3089" y="3304"/>
                </a:cubicBezTo>
                <a:lnTo>
                  <a:pt x="1214" y="369"/>
                </a:lnTo>
                <a:cubicBezTo>
                  <a:pt x="1032" y="84"/>
                  <a:pt x="653" y="0"/>
                  <a:pt x="368" y="182"/>
                </a:cubicBezTo>
                <a:cubicBezTo>
                  <a:pt x="84" y="364"/>
                  <a:pt x="0" y="743"/>
                  <a:pt x="182" y="1028"/>
                </a:cubicBezTo>
                <a:lnTo>
                  <a:pt x="1847" y="3634"/>
                </a:lnTo>
                <a:lnTo>
                  <a:pt x="182" y="6240"/>
                </a:lnTo>
                <a:cubicBezTo>
                  <a:pt x="0" y="6525"/>
                  <a:pt x="84" y="6903"/>
                  <a:pt x="368" y="7085"/>
                </a:cubicBezTo>
                <a:close/>
              </a:path>
            </a:pathLst>
          </a:custGeom>
          <a:solidFill>
            <a:srgbClr val="69A35B">
              <a:alpha val="4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right-arrow-angle_38577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6542643" y="2195817"/>
            <a:ext cx="144862" cy="219287"/>
          </a:xfrm>
          <a:custGeom>
            <a:avLst/>
            <a:gdLst>
              <a:gd name="T0" fmla="*/ 368 w 3218"/>
              <a:gd name="T1" fmla="*/ 7085 h 7181"/>
              <a:gd name="T2" fmla="*/ 697 w 3218"/>
              <a:gd name="T3" fmla="*/ 7181 h 7181"/>
              <a:gd name="T4" fmla="*/ 1214 w 3218"/>
              <a:gd name="T5" fmla="*/ 6899 h 7181"/>
              <a:gd name="T6" fmla="*/ 3089 w 3218"/>
              <a:gd name="T7" fmla="*/ 3963 h 7181"/>
              <a:gd name="T8" fmla="*/ 3089 w 3218"/>
              <a:gd name="T9" fmla="*/ 3304 h 7181"/>
              <a:gd name="T10" fmla="*/ 1214 w 3218"/>
              <a:gd name="T11" fmla="*/ 369 h 7181"/>
              <a:gd name="T12" fmla="*/ 368 w 3218"/>
              <a:gd name="T13" fmla="*/ 182 h 7181"/>
              <a:gd name="T14" fmla="*/ 182 w 3218"/>
              <a:gd name="T15" fmla="*/ 1028 h 7181"/>
              <a:gd name="T16" fmla="*/ 1847 w 3218"/>
              <a:gd name="T17" fmla="*/ 3634 h 7181"/>
              <a:gd name="T18" fmla="*/ 182 w 3218"/>
              <a:gd name="T19" fmla="*/ 6240 h 7181"/>
              <a:gd name="T20" fmla="*/ 368 w 3218"/>
              <a:gd name="T21" fmla="*/ 7085 h 7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18" h="7181">
                <a:moveTo>
                  <a:pt x="368" y="7085"/>
                </a:moveTo>
                <a:cubicBezTo>
                  <a:pt x="471" y="7150"/>
                  <a:pt x="585" y="7181"/>
                  <a:pt x="697" y="7181"/>
                </a:cubicBezTo>
                <a:cubicBezTo>
                  <a:pt x="899" y="7181"/>
                  <a:pt x="1097" y="7082"/>
                  <a:pt x="1214" y="6899"/>
                </a:cubicBezTo>
                <a:lnTo>
                  <a:pt x="3089" y="3963"/>
                </a:lnTo>
                <a:cubicBezTo>
                  <a:pt x="3218" y="3762"/>
                  <a:pt x="3218" y="3505"/>
                  <a:pt x="3089" y="3304"/>
                </a:cubicBezTo>
                <a:lnTo>
                  <a:pt x="1214" y="369"/>
                </a:lnTo>
                <a:cubicBezTo>
                  <a:pt x="1032" y="84"/>
                  <a:pt x="653" y="0"/>
                  <a:pt x="368" y="182"/>
                </a:cubicBezTo>
                <a:cubicBezTo>
                  <a:pt x="84" y="364"/>
                  <a:pt x="0" y="743"/>
                  <a:pt x="182" y="1028"/>
                </a:cubicBezTo>
                <a:lnTo>
                  <a:pt x="1847" y="3634"/>
                </a:lnTo>
                <a:lnTo>
                  <a:pt x="182" y="6240"/>
                </a:lnTo>
                <a:cubicBezTo>
                  <a:pt x="0" y="6525"/>
                  <a:pt x="84" y="6903"/>
                  <a:pt x="368" y="7085"/>
                </a:cubicBezTo>
                <a:close/>
              </a:path>
            </a:pathLst>
          </a:custGeom>
          <a:solidFill>
            <a:srgbClr val="69A35B">
              <a:lumMod val="75000"/>
              <a:alpha val="7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right-arrow-angle_38577"/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6166165" y="2195818"/>
            <a:ext cx="144862" cy="219287"/>
          </a:xfrm>
          <a:custGeom>
            <a:avLst/>
            <a:gdLst>
              <a:gd name="T0" fmla="*/ 368 w 3218"/>
              <a:gd name="T1" fmla="*/ 7085 h 7181"/>
              <a:gd name="T2" fmla="*/ 697 w 3218"/>
              <a:gd name="T3" fmla="*/ 7181 h 7181"/>
              <a:gd name="T4" fmla="*/ 1214 w 3218"/>
              <a:gd name="T5" fmla="*/ 6899 h 7181"/>
              <a:gd name="T6" fmla="*/ 3089 w 3218"/>
              <a:gd name="T7" fmla="*/ 3963 h 7181"/>
              <a:gd name="T8" fmla="*/ 3089 w 3218"/>
              <a:gd name="T9" fmla="*/ 3304 h 7181"/>
              <a:gd name="T10" fmla="*/ 1214 w 3218"/>
              <a:gd name="T11" fmla="*/ 369 h 7181"/>
              <a:gd name="T12" fmla="*/ 368 w 3218"/>
              <a:gd name="T13" fmla="*/ 182 h 7181"/>
              <a:gd name="T14" fmla="*/ 182 w 3218"/>
              <a:gd name="T15" fmla="*/ 1028 h 7181"/>
              <a:gd name="T16" fmla="*/ 1847 w 3218"/>
              <a:gd name="T17" fmla="*/ 3634 h 7181"/>
              <a:gd name="T18" fmla="*/ 182 w 3218"/>
              <a:gd name="T19" fmla="*/ 6240 h 7181"/>
              <a:gd name="T20" fmla="*/ 368 w 3218"/>
              <a:gd name="T21" fmla="*/ 7085 h 7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18" h="7181">
                <a:moveTo>
                  <a:pt x="368" y="7085"/>
                </a:moveTo>
                <a:cubicBezTo>
                  <a:pt x="471" y="7150"/>
                  <a:pt x="585" y="7181"/>
                  <a:pt x="697" y="7181"/>
                </a:cubicBezTo>
                <a:cubicBezTo>
                  <a:pt x="899" y="7181"/>
                  <a:pt x="1097" y="7082"/>
                  <a:pt x="1214" y="6899"/>
                </a:cubicBezTo>
                <a:lnTo>
                  <a:pt x="3089" y="3963"/>
                </a:lnTo>
                <a:cubicBezTo>
                  <a:pt x="3218" y="3762"/>
                  <a:pt x="3218" y="3505"/>
                  <a:pt x="3089" y="3304"/>
                </a:cubicBezTo>
                <a:lnTo>
                  <a:pt x="1214" y="369"/>
                </a:lnTo>
                <a:cubicBezTo>
                  <a:pt x="1032" y="84"/>
                  <a:pt x="653" y="0"/>
                  <a:pt x="368" y="182"/>
                </a:cubicBezTo>
                <a:cubicBezTo>
                  <a:pt x="84" y="364"/>
                  <a:pt x="0" y="743"/>
                  <a:pt x="182" y="1028"/>
                </a:cubicBezTo>
                <a:lnTo>
                  <a:pt x="1847" y="3634"/>
                </a:lnTo>
                <a:lnTo>
                  <a:pt x="182" y="6240"/>
                </a:lnTo>
                <a:cubicBezTo>
                  <a:pt x="0" y="6525"/>
                  <a:pt x="84" y="6903"/>
                  <a:pt x="368" y="7085"/>
                </a:cubicBezTo>
                <a:close/>
              </a:path>
            </a:pathLst>
          </a:custGeom>
          <a:solidFill>
            <a:srgbClr val="69A35B">
              <a:lumMod val="75000"/>
              <a:alpha val="1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Title 1"/>
          <p:cNvSpPr txBox="1"/>
          <p:nvPr>
            <p:custDataLst>
              <p:tags r:id="rId15"/>
            </p:custDataLst>
          </p:nvPr>
        </p:nvSpPr>
        <p:spPr>
          <a:xfrm>
            <a:off x="1071134" y="3866909"/>
            <a:ext cx="1923784" cy="395827"/>
          </a:xfrm>
          <a:prstGeom prst="rect">
            <a:avLst/>
          </a:prstGeom>
        </p:spPr>
        <p:txBody>
          <a:bodyPr wrap="square" lIns="0" anchor="ctr">
            <a:normAutofit lnSpcReduction="10000"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b="1" kern="0" spc="15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PC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端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1071245" y="4425315"/>
            <a:ext cx="1924050" cy="1888490"/>
          </a:xfrm>
          <a:prstGeom prst="rect">
            <a:avLst/>
          </a:prstGeom>
        </p:spPr>
        <p:txBody>
          <a:bodyPr wrap="square" lIns="0">
            <a:normAutofit lnSpcReduction="1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硬件：</a:t>
            </a:r>
            <a:endParaRPr lang="zh-CN" altLang="en-US" sz="1400" spc="1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</a:t>
            </a:r>
            <a:r>
              <a:rPr lang="en-US" altLang="zh-CN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Intel</a:t>
            </a: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、</a:t>
            </a:r>
            <a:r>
              <a:rPr lang="en-US" altLang="zh-CN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AMD</a:t>
            </a:r>
            <a:endParaRPr lang="zh-CN" altLang="en-US" sz="1400" spc="1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系统：</a:t>
            </a:r>
            <a:endParaRPr lang="en-US" altLang="zh-CN" sz="1400" spc="1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Windows</a:t>
            </a:r>
            <a:endParaRPr lang="en-US" altLang="zh-CN" sz="1400" spc="1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MacOS</a:t>
            </a:r>
            <a:endParaRPr lang="en-US" altLang="zh-CN" sz="1400" spc="1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... ...</a:t>
            </a:r>
            <a:endParaRPr lang="en-US" altLang="zh-CN" sz="1400" spc="1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Oval 2"/>
          <p:cNvSpPr/>
          <p:nvPr>
            <p:custDataLst>
              <p:tags r:id="rId17"/>
            </p:custDataLst>
          </p:nvPr>
        </p:nvSpPr>
        <p:spPr>
          <a:xfrm>
            <a:off x="1069334" y="2774525"/>
            <a:ext cx="908096" cy="908096"/>
          </a:xfrm>
          <a:prstGeom prst="ellipse">
            <a:avLst/>
          </a:prstGeom>
          <a:solidFill>
            <a:sysClr val="window" lastClr="FFFFFF">
              <a:lumMod val="65000"/>
              <a:alpha val="31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Oval 32"/>
          <p:cNvSpPr/>
          <p:nvPr>
            <p:custDataLst>
              <p:tags r:id="rId18"/>
            </p:custDataLst>
          </p:nvPr>
        </p:nvSpPr>
        <p:spPr>
          <a:xfrm>
            <a:off x="1148136" y="2853327"/>
            <a:ext cx="750492" cy="750492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Open Sans" pitchFamily="34" charset="0"/>
                <a:sym typeface="Arial" panose="020B0604020202020204" pitchFamily="34" charset="0"/>
              </a:rPr>
              <a:t>01</a:t>
            </a:r>
            <a:endParaRPr lang="en-US" sz="24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Open Sans" pitchFamily="34" charset="0"/>
              <a:sym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>
            <p:custDataLst>
              <p:tags r:id="rId19"/>
            </p:custDataLst>
          </p:nvPr>
        </p:nvCxnSpPr>
        <p:spPr>
          <a:xfrm>
            <a:off x="1058472" y="4314923"/>
            <a:ext cx="375487" cy="0"/>
          </a:xfrm>
          <a:prstGeom prst="line">
            <a:avLst/>
          </a:prstGeom>
          <a:ln w="38100">
            <a:solidFill>
              <a:srgbClr val="3498DB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4" name="Title 1"/>
          <p:cNvSpPr txBox="1"/>
          <p:nvPr>
            <p:custDataLst>
              <p:tags r:id="rId20"/>
            </p:custDataLst>
          </p:nvPr>
        </p:nvSpPr>
        <p:spPr>
          <a:xfrm>
            <a:off x="3947392" y="3868859"/>
            <a:ext cx="1923784" cy="395827"/>
          </a:xfrm>
          <a:prstGeom prst="rect">
            <a:avLst/>
          </a:prstGeom>
        </p:spPr>
        <p:txBody>
          <a:bodyPr wrap="square" lIns="0" anchor="ctr">
            <a:normAutofit lnSpcReduction="10000"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b="1" kern="0" spc="15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移动端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21"/>
            </p:custDataLst>
          </p:nvPr>
        </p:nvSpPr>
        <p:spPr>
          <a:xfrm>
            <a:off x="3941445" y="4427220"/>
            <a:ext cx="2147570" cy="1886585"/>
          </a:xfrm>
          <a:prstGeom prst="rect">
            <a:avLst/>
          </a:prstGeom>
        </p:spPr>
        <p:txBody>
          <a:bodyPr wrap="square" lIns="0">
            <a:normAutofit/>
          </a:bodyPr>
          <a:lstStyle/>
          <a:p>
            <a:pPr marL="0" marR="0" lvl="0" algn="l" defTabSz="914400" rtl="0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硬件：</a:t>
            </a:r>
            <a:endParaRPr lang="zh-CN" altLang="en-US" sz="1400" spc="1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algn="l" defTabSz="914400" rtl="0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ARM</a:t>
            </a:r>
            <a:endParaRPr lang="zh-CN" altLang="en-US" sz="1400" spc="1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algn="l" defTabSz="914400" rtl="0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系统：</a:t>
            </a:r>
            <a:endParaRPr lang="zh-CN" altLang="en-US" sz="1400" spc="1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algn="l" defTabSz="914400" rtl="0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Android</a:t>
            </a:r>
            <a:endParaRPr kumimoji="0" lang="zh-CN" altLang="en-US" sz="1400" b="0" i="0" u="none" strike="noStrike" kern="1200" cap="none" spc="150" normalizeH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algn="l" defTabSz="914400" rtl="0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IOS</a:t>
            </a:r>
            <a:endParaRPr kumimoji="0" lang="zh-CN" altLang="en-US" sz="1400" b="0" i="0" u="none" strike="noStrike" kern="1200" cap="none" spc="150" normalizeH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algn="l" defTabSz="914400" rtl="0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Windows Phone</a:t>
            </a:r>
            <a:endParaRPr kumimoji="0" lang="zh-CN" altLang="en-US" sz="1400" b="0" i="0" u="none" strike="noStrike" kern="1200" cap="none" spc="150" normalizeH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algn="l" defTabSz="914400" rtl="0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... ...</a:t>
            </a:r>
            <a:endParaRPr lang="zh-CN" altLang="en-US" sz="1400" spc="15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Oval 2"/>
          <p:cNvSpPr/>
          <p:nvPr>
            <p:custDataLst>
              <p:tags r:id="rId22"/>
            </p:custDataLst>
          </p:nvPr>
        </p:nvSpPr>
        <p:spPr>
          <a:xfrm>
            <a:off x="3914019" y="2758470"/>
            <a:ext cx="908097" cy="908096"/>
          </a:xfrm>
          <a:prstGeom prst="ellipse">
            <a:avLst/>
          </a:prstGeom>
          <a:solidFill>
            <a:sysClr val="window" lastClr="FFFFFF">
              <a:lumMod val="65000"/>
              <a:alpha val="31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Oval 32"/>
          <p:cNvSpPr/>
          <p:nvPr>
            <p:custDataLst>
              <p:tags r:id="rId23"/>
            </p:custDataLst>
          </p:nvPr>
        </p:nvSpPr>
        <p:spPr>
          <a:xfrm>
            <a:off x="3992821" y="2837272"/>
            <a:ext cx="750492" cy="750492"/>
          </a:xfrm>
          <a:prstGeom prst="ellipse">
            <a:avLst/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400" b="1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Open Sans" pitchFamily="34" charset="0"/>
                <a:sym typeface="Arial" panose="020B0604020202020204" pitchFamily="34" charset="0"/>
              </a:rPr>
              <a:t>02</a:t>
            </a:r>
            <a:endParaRPr lang="en-US" sz="24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Open Sans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24"/>
            </p:custDataLst>
          </p:nvPr>
        </p:nvCxnSpPr>
        <p:spPr>
          <a:xfrm>
            <a:off x="3941342" y="4316873"/>
            <a:ext cx="375487" cy="0"/>
          </a:xfrm>
          <a:prstGeom prst="line">
            <a:avLst/>
          </a:prstGeom>
          <a:ln w="38100">
            <a:solidFill>
              <a:srgbClr val="1AA3AA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7" name="Title 1"/>
          <p:cNvSpPr txBox="1"/>
          <p:nvPr>
            <p:custDataLst>
              <p:tags r:id="rId25"/>
            </p:custDataLst>
          </p:nvPr>
        </p:nvSpPr>
        <p:spPr>
          <a:xfrm>
            <a:off x="6767084" y="3868859"/>
            <a:ext cx="1923784" cy="395827"/>
          </a:xfrm>
          <a:prstGeom prst="rect">
            <a:avLst/>
          </a:prstGeom>
        </p:spPr>
        <p:txBody>
          <a:bodyPr wrap="square" lIns="0" anchor="ctr">
            <a:normAutofit lnSpcReduction="1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8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Open Sans" pitchFamily="34" charset="0"/>
                <a:sym typeface="Arial" panose="020B0604020202020204" pitchFamily="34" charset="0"/>
              </a:rPr>
              <a:t>物联网终端</a:t>
            </a:r>
            <a:endParaRPr lang="zh-CN" altLang="en-US" sz="1800" b="1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Open Sans" pitchFamily="34" charset="0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>
            <p:custDataLst>
              <p:tags r:id="rId26"/>
            </p:custDataLst>
          </p:nvPr>
        </p:nvSpPr>
        <p:spPr>
          <a:xfrm>
            <a:off x="6767195" y="4427220"/>
            <a:ext cx="1924050" cy="1886585"/>
          </a:xfrm>
          <a:prstGeom prst="rect">
            <a:avLst/>
          </a:prstGeom>
        </p:spPr>
        <p:txBody>
          <a:bodyPr wrap="square" lIns="0">
            <a:normAutofit lnSpcReduction="20000"/>
          </a:bodyPr>
          <a:lstStyle/>
          <a:p>
            <a:pPr algn="l" fontAlgn="auto">
              <a:lnSpc>
                <a:spcPct val="120000"/>
              </a:lnSpc>
              <a:buClrTx/>
              <a:buSzTx/>
              <a:buNone/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硬件：</a:t>
            </a:r>
            <a:endParaRPr lang="zh-CN" altLang="en-US" sz="1400" spc="1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buClrTx/>
              <a:buSzTx/>
              <a:buNone/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ARM</a:t>
            </a:r>
            <a:endParaRPr lang="zh-CN" altLang="en-US" sz="1400" spc="1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buClrTx/>
              <a:buSzTx/>
              <a:buNone/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系统：</a:t>
            </a:r>
            <a:endParaRPr lang="zh-CN" altLang="en-US" sz="1400" spc="1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buClrTx/>
              <a:buSzTx/>
              <a:buNone/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Linux</a:t>
            </a:r>
            <a:endParaRPr lang="zh-CN" altLang="en-US" sz="1400" spc="1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buClrTx/>
              <a:buSzTx/>
              <a:buNone/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FreeRTOS</a:t>
            </a:r>
            <a:endParaRPr lang="zh-CN" altLang="en-US" sz="1400" spc="1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buClrTx/>
              <a:buSzTx/>
              <a:buNone/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AliOS Things</a:t>
            </a:r>
            <a:endParaRPr lang="zh-CN" altLang="en-US" sz="1400" spc="1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20000"/>
              </a:lnSpc>
              <a:buClrTx/>
              <a:buSzTx/>
              <a:buNone/>
            </a:pPr>
            <a:r>
              <a:rPr lang="zh-CN" altLang="en-US" sz="1400" spc="1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... ...</a:t>
            </a:r>
            <a:endParaRPr lang="zh-CN" altLang="en-US" sz="1400" spc="1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Oval 2"/>
          <p:cNvSpPr/>
          <p:nvPr>
            <p:custDataLst>
              <p:tags r:id="rId27"/>
            </p:custDataLst>
          </p:nvPr>
        </p:nvSpPr>
        <p:spPr>
          <a:xfrm>
            <a:off x="6767288" y="2750712"/>
            <a:ext cx="908096" cy="908096"/>
          </a:xfrm>
          <a:prstGeom prst="ellipse">
            <a:avLst/>
          </a:prstGeom>
          <a:solidFill>
            <a:sysClr val="window" lastClr="FFFFFF">
              <a:lumMod val="65000"/>
              <a:alpha val="31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Oval 32"/>
          <p:cNvSpPr/>
          <p:nvPr>
            <p:custDataLst>
              <p:tags r:id="rId28"/>
            </p:custDataLst>
          </p:nvPr>
        </p:nvSpPr>
        <p:spPr>
          <a:xfrm>
            <a:off x="6846090" y="2829515"/>
            <a:ext cx="750492" cy="750492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Open Sans" pitchFamily="34" charset="0"/>
                <a:sym typeface="Arial" panose="020B0604020202020204" pitchFamily="34" charset="0"/>
              </a:rPr>
              <a:t>03</a:t>
            </a:r>
            <a:endParaRPr lang="en-US" sz="24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Open Sans" pitchFamily="34" charset="0"/>
              <a:sym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>
            <p:custDataLst>
              <p:tags r:id="rId29"/>
            </p:custDataLst>
          </p:nvPr>
        </p:nvCxnSpPr>
        <p:spPr>
          <a:xfrm>
            <a:off x="6755662" y="4320752"/>
            <a:ext cx="375487" cy="0"/>
          </a:xfrm>
          <a:prstGeom prst="line">
            <a:avLst/>
          </a:prstGeom>
          <a:ln w="38100">
            <a:solidFill>
              <a:srgbClr val="9BBB59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902970" y="64897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技术体系</a:t>
            </a:r>
            <a:endParaRPr lang="en-US" alt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形状"/>
          <p:cNvSpPr/>
          <p:nvPr>
            <p:custDataLst>
              <p:tags r:id="rId2"/>
            </p:custDataLst>
          </p:nvPr>
        </p:nvSpPr>
        <p:spPr>
          <a:xfrm>
            <a:off x="6055180" y="3705828"/>
            <a:ext cx="2583353" cy="1433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86" y="0"/>
                </a:moveTo>
                <a:lnTo>
                  <a:pt x="2129" y="13239"/>
                </a:lnTo>
                <a:lnTo>
                  <a:pt x="0" y="21600"/>
                </a:lnTo>
                <a:lnTo>
                  <a:pt x="21600" y="8339"/>
                </a:lnTo>
                <a:lnTo>
                  <a:pt x="19486" y="0"/>
                </a:lnTo>
                <a:close/>
              </a:path>
            </a:pathLst>
          </a:custGeom>
          <a:solidFill>
            <a:srgbClr val="000000">
              <a:lumMod val="75000"/>
              <a:lumOff val="25000"/>
            </a:srgbClr>
          </a:solidFill>
          <a:ln w="12700">
            <a:miter lim="400000"/>
          </a:ln>
        </p:spPr>
        <p:txBody>
          <a:bodyPr tIns="45720" bIns="45720">
            <a:normAutofit/>
          </a:bodyPr>
          <a:lstStyle/>
          <a:p>
            <a:pPr>
              <a:lnSpc>
                <a:spcPct val="120000"/>
              </a:lnSpc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形状"/>
          <p:cNvSpPr/>
          <p:nvPr>
            <p:custDataLst>
              <p:tags r:id="rId3"/>
            </p:custDataLst>
          </p:nvPr>
        </p:nvSpPr>
        <p:spPr>
          <a:xfrm>
            <a:off x="6459104" y="2818368"/>
            <a:ext cx="1777262" cy="1440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62" y="0"/>
                </a:moveTo>
                <a:lnTo>
                  <a:pt x="3095" y="13304"/>
                </a:lnTo>
                <a:lnTo>
                  <a:pt x="0" y="21600"/>
                </a:lnTo>
                <a:lnTo>
                  <a:pt x="21600" y="8430"/>
                </a:lnTo>
                <a:lnTo>
                  <a:pt x="18462" y="0"/>
                </a:lnTo>
                <a:close/>
              </a:path>
            </a:pathLst>
          </a:custGeom>
          <a:solidFill>
            <a:srgbClr val="000000">
              <a:lumMod val="75000"/>
              <a:lumOff val="25000"/>
            </a:srgbClr>
          </a:solidFill>
          <a:ln w="12700">
            <a:miter lim="400000"/>
          </a:ln>
        </p:spPr>
        <p:txBody>
          <a:bodyPr tIns="45720" bIns="45720">
            <a:normAutofit/>
          </a:bodyPr>
          <a:lstStyle/>
          <a:p>
            <a:pPr>
              <a:lnSpc>
                <a:spcPct val="120000"/>
              </a:lnSpc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形状"/>
          <p:cNvSpPr/>
          <p:nvPr>
            <p:custDataLst>
              <p:tags r:id="rId4"/>
            </p:custDataLst>
          </p:nvPr>
        </p:nvSpPr>
        <p:spPr>
          <a:xfrm>
            <a:off x="6055180" y="4584338"/>
            <a:ext cx="2987277" cy="554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1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9733" y="0"/>
                </a:lnTo>
                <a:lnTo>
                  <a:pt x="1841" y="0"/>
                </a:lnTo>
                <a:close/>
              </a:path>
            </a:pathLst>
          </a:custGeom>
          <a:solidFill>
            <a:srgbClr val="1F74AD"/>
          </a:solidFill>
          <a:ln w="12700">
            <a:miter lim="400000"/>
          </a:ln>
        </p:spPr>
        <p:txBody>
          <a:bodyPr tIns="45720" bIns="45720">
            <a:normAutofit/>
          </a:bodyPr>
          <a:lstStyle/>
          <a:p>
            <a:pPr>
              <a:lnSpc>
                <a:spcPct val="120000"/>
              </a:lnSpc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形状"/>
          <p:cNvSpPr/>
          <p:nvPr>
            <p:custDataLst>
              <p:tags r:id="rId5"/>
            </p:custDataLst>
          </p:nvPr>
        </p:nvSpPr>
        <p:spPr>
          <a:xfrm>
            <a:off x="6863027" y="2818368"/>
            <a:ext cx="1373338" cy="562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7540" y="0"/>
                </a:lnTo>
                <a:lnTo>
                  <a:pt x="406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AA3AA"/>
          </a:solidFill>
          <a:ln w="12700">
            <a:miter lim="400000"/>
          </a:ln>
        </p:spPr>
        <p:txBody>
          <a:bodyPr tIns="45720" bIns="45720">
            <a:normAutofit/>
          </a:bodyPr>
          <a:lstStyle/>
          <a:p>
            <a:pPr>
              <a:lnSpc>
                <a:spcPct val="120000"/>
              </a:lnSpc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形状"/>
          <p:cNvSpPr/>
          <p:nvPr>
            <p:custDataLst>
              <p:tags r:id="rId6"/>
            </p:custDataLst>
          </p:nvPr>
        </p:nvSpPr>
        <p:spPr>
          <a:xfrm>
            <a:off x="6459104" y="3705828"/>
            <a:ext cx="2179431" cy="553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24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9094" y="0"/>
                </a:lnTo>
                <a:lnTo>
                  <a:pt x="2524" y="0"/>
                </a:lnTo>
                <a:close/>
              </a:path>
            </a:pathLst>
          </a:custGeom>
          <a:solidFill>
            <a:srgbClr val="3498DB"/>
          </a:solidFill>
          <a:ln w="12700">
            <a:miter lim="400000"/>
          </a:ln>
        </p:spPr>
        <p:txBody>
          <a:bodyPr tIns="45720" bIns="45720">
            <a:normAutofit/>
          </a:bodyPr>
          <a:lstStyle/>
          <a:p>
            <a:pPr>
              <a:lnSpc>
                <a:spcPct val="120000"/>
              </a:lnSpc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Root"/>
          <p:cNvSpPr txBox="1"/>
          <p:nvPr>
            <p:custDataLst>
              <p:tags r:id="rId7"/>
            </p:custDataLst>
          </p:nvPr>
        </p:nvSpPr>
        <p:spPr>
          <a:xfrm>
            <a:off x="6652346" y="4608595"/>
            <a:ext cx="1789505" cy="523025"/>
          </a:xfrm>
          <a:prstGeom prst="rect">
            <a:avLst/>
          </a:prstGeom>
          <a:ln w="25400">
            <a:miter lim="400000"/>
          </a:ln>
        </p:spPr>
        <p:txBody>
          <a:bodyPr wrap="square" tIns="46800" bIns="36000" anchor="ctr">
            <a:normAutofit/>
          </a:bodyPr>
          <a:lstStyle>
            <a:lvl1pPr algn="ctr">
              <a:defRPr sz="48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400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Hardware</a:t>
            </a:r>
            <a:endParaRPr lang="en-US" sz="1400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oot"/>
          <p:cNvSpPr txBox="1"/>
          <p:nvPr>
            <p:custDataLst>
              <p:tags r:id="rId8"/>
            </p:custDataLst>
          </p:nvPr>
        </p:nvSpPr>
        <p:spPr>
          <a:xfrm>
            <a:off x="6652346" y="3729428"/>
            <a:ext cx="1789505" cy="523025"/>
          </a:xfrm>
          <a:prstGeom prst="rect">
            <a:avLst/>
          </a:prstGeom>
          <a:ln w="25400">
            <a:miter lim="400000"/>
          </a:ln>
        </p:spPr>
        <p:txBody>
          <a:bodyPr wrap="square" tIns="46800" bIns="36000" anchor="ctr">
            <a:normAutofit/>
          </a:bodyPr>
          <a:lstStyle>
            <a:lvl1pPr algn="ctr">
              <a:defRPr sz="48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4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endParaRPr lang="en-US" sz="14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Core"/>
          <p:cNvSpPr txBox="1"/>
          <p:nvPr>
            <p:custDataLst>
              <p:tags r:id="rId9"/>
            </p:custDataLst>
          </p:nvPr>
        </p:nvSpPr>
        <p:spPr>
          <a:xfrm>
            <a:off x="6874859" y="2870774"/>
            <a:ext cx="1344480" cy="457297"/>
          </a:xfrm>
          <a:prstGeom prst="rect">
            <a:avLst/>
          </a:prstGeom>
          <a:ln w="25400">
            <a:miter lim="400000"/>
          </a:ln>
        </p:spPr>
        <p:txBody>
          <a:bodyPr wrap="square" tIns="46800" bIns="3600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4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sz="1400" b="1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线条"/>
          <p:cNvSpPr/>
          <p:nvPr>
            <p:custDataLst>
              <p:tags r:id="rId10"/>
            </p:custDataLst>
          </p:nvPr>
        </p:nvSpPr>
        <p:spPr>
          <a:xfrm flipV="1">
            <a:off x="8260597" y="3038706"/>
            <a:ext cx="362948" cy="263"/>
          </a:xfrm>
          <a:prstGeom prst="line">
            <a:avLst/>
          </a:prstGeom>
          <a:ln w="25400">
            <a:solidFill>
              <a:srgbClr val="000000">
                <a:lumMod val="85000"/>
                <a:lumOff val="15000"/>
              </a:srgbClr>
            </a:solidFill>
            <a:prstDash val="sysDot"/>
            <a:miter/>
            <a:tailEnd type="oval"/>
          </a:ln>
        </p:spPr>
        <p:txBody>
          <a:bodyPr tIns="45720" bIns="45720">
            <a:normAutofit fontScale="25000" lnSpcReduction="20000"/>
          </a:bodyPr>
          <a:lstStyle/>
          <a:p>
            <a:pPr>
              <a:lnSpc>
                <a:spcPct val="140000"/>
              </a:lnSpc>
            </a:pPr>
            <a:endParaRPr sz="900"/>
          </a:p>
        </p:txBody>
      </p:sp>
      <p:sp>
        <p:nvSpPr>
          <p:cNvPr id="13" name="Insert Text"/>
          <p:cNvSpPr txBox="1"/>
          <p:nvPr>
            <p:custDataLst>
              <p:tags r:id="rId11"/>
            </p:custDataLst>
          </p:nvPr>
        </p:nvSpPr>
        <p:spPr>
          <a:xfrm>
            <a:off x="9335786" y="2759075"/>
            <a:ext cx="1297644" cy="440261"/>
          </a:xfrm>
          <a:prstGeom prst="rect">
            <a:avLst/>
          </a:prstGeom>
          <a:ln w="25400">
            <a:miter lim="400000"/>
          </a:ln>
        </p:spPr>
        <p:txBody>
          <a:bodyPr wrap="square" tIns="46800" bIns="0" anchor="b">
            <a:normAutofit/>
          </a:bodyPr>
          <a:lstStyle>
            <a:lvl1pPr>
              <a:defRPr sz="28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b="1" spc="300" dirty="0">
                <a:solidFill>
                  <a:srgbClr val="1AA3AA"/>
                </a:solidFill>
                <a:latin typeface="微软雅黑" panose="020B0503020204020204" charset="-122"/>
                <a:ea typeface="微软雅黑" panose="020B0503020204020204" charset="-122"/>
              </a:rPr>
              <a:t>应用软件</a:t>
            </a:r>
            <a:endParaRPr lang="zh-CN" altLang="en-US" sz="1600" b="1" spc="300" dirty="0">
              <a:solidFill>
                <a:srgbClr val="1AA3A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形状"/>
          <p:cNvSpPr/>
          <p:nvPr>
            <p:custDataLst>
              <p:tags r:id="rId12"/>
            </p:custDataLst>
          </p:nvPr>
        </p:nvSpPr>
        <p:spPr>
          <a:xfrm>
            <a:off x="8814616" y="2805412"/>
            <a:ext cx="393864" cy="492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19512"/>
                </a:lnTo>
                <a:lnTo>
                  <a:pt x="13764" y="21600"/>
                </a:lnTo>
                <a:lnTo>
                  <a:pt x="13764" y="19512"/>
                </a:lnTo>
                <a:lnTo>
                  <a:pt x="19691" y="19512"/>
                </a:lnTo>
                <a:lnTo>
                  <a:pt x="19691" y="9796"/>
                </a:lnTo>
                <a:lnTo>
                  <a:pt x="21600" y="8190"/>
                </a:lnTo>
                <a:lnTo>
                  <a:pt x="21600" y="0"/>
                </a:lnTo>
                <a:close/>
                <a:moveTo>
                  <a:pt x="11754" y="19914"/>
                </a:moveTo>
                <a:lnTo>
                  <a:pt x="1909" y="18147"/>
                </a:lnTo>
                <a:lnTo>
                  <a:pt x="1909" y="1767"/>
                </a:lnTo>
                <a:lnTo>
                  <a:pt x="9846" y="3533"/>
                </a:lnTo>
                <a:lnTo>
                  <a:pt x="9846" y="10117"/>
                </a:lnTo>
                <a:lnTo>
                  <a:pt x="11754" y="11723"/>
                </a:lnTo>
                <a:lnTo>
                  <a:pt x="11754" y="19914"/>
                </a:lnTo>
                <a:close/>
                <a:moveTo>
                  <a:pt x="17682" y="9154"/>
                </a:moveTo>
                <a:lnTo>
                  <a:pt x="17682" y="17906"/>
                </a:lnTo>
                <a:lnTo>
                  <a:pt x="13764" y="17906"/>
                </a:lnTo>
                <a:lnTo>
                  <a:pt x="13764" y="11081"/>
                </a:lnTo>
                <a:lnTo>
                  <a:pt x="11754" y="9555"/>
                </a:lnTo>
                <a:lnTo>
                  <a:pt x="11754" y="2168"/>
                </a:lnTo>
                <a:lnTo>
                  <a:pt x="8841" y="1606"/>
                </a:lnTo>
                <a:lnTo>
                  <a:pt x="19691" y="1606"/>
                </a:lnTo>
                <a:lnTo>
                  <a:pt x="19691" y="7628"/>
                </a:lnTo>
                <a:lnTo>
                  <a:pt x="17682" y="9154"/>
                </a:lnTo>
                <a:close/>
              </a:path>
            </a:pathLst>
          </a:custGeom>
          <a:solidFill>
            <a:srgbClr val="1AA3AA"/>
          </a:solidFill>
          <a:ln w="12700">
            <a:miter lim="400000"/>
          </a:ln>
        </p:spPr>
        <p:txBody>
          <a:bodyPr tIns="45720" bIns="45720">
            <a:normAutofit/>
          </a:bodyPr>
          <a:lstStyle/>
          <a:p>
            <a:pPr>
              <a:lnSpc>
                <a:spcPct val="120000"/>
              </a:lnSpc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线条"/>
          <p:cNvSpPr/>
          <p:nvPr>
            <p:custDataLst>
              <p:tags r:id="rId13"/>
            </p:custDataLst>
          </p:nvPr>
        </p:nvSpPr>
        <p:spPr>
          <a:xfrm>
            <a:off x="9103119" y="4814168"/>
            <a:ext cx="404621" cy="467"/>
          </a:xfrm>
          <a:prstGeom prst="line">
            <a:avLst/>
          </a:prstGeom>
          <a:ln w="25400">
            <a:solidFill>
              <a:srgbClr val="000000">
                <a:lumMod val="85000"/>
                <a:lumOff val="15000"/>
              </a:srgbClr>
            </a:solidFill>
            <a:prstDash val="sysDot"/>
            <a:miter/>
            <a:tailEnd type="oval"/>
          </a:ln>
        </p:spPr>
        <p:txBody>
          <a:bodyPr tIns="45720" bIns="45720">
            <a:normAutofit fontScale="25000" lnSpcReduction="20000"/>
          </a:bodyPr>
          <a:lstStyle/>
          <a:p>
            <a:pPr>
              <a:lnSpc>
                <a:spcPct val="140000"/>
              </a:lnSpc>
            </a:pPr>
            <a:endParaRPr sz="900"/>
          </a:p>
        </p:txBody>
      </p:sp>
      <p:sp>
        <p:nvSpPr>
          <p:cNvPr id="15" name="线条"/>
          <p:cNvSpPr/>
          <p:nvPr>
            <p:custDataLst>
              <p:tags r:id="rId14"/>
            </p:custDataLst>
          </p:nvPr>
        </p:nvSpPr>
        <p:spPr>
          <a:xfrm rot="10800000" flipH="1">
            <a:off x="8669831" y="3982552"/>
            <a:ext cx="427358" cy="1"/>
          </a:xfrm>
          <a:prstGeom prst="line">
            <a:avLst/>
          </a:prstGeom>
          <a:ln w="25400">
            <a:solidFill>
              <a:srgbClr val="000000">
                <a:lumMod val="85000"/>
                <a:lumOff val="15000"/>
              </a:srgbClr>
            </a:solidFill>
            <a:prstDash val="sysDot"/>
            <a:miter/>
            <a:tailEnd type="oval"/>
          </a:ln>
        </p:spPr>
        <p:txBody>
          <a:bodyPr tIns="45720" bIns="45720">
            <a:normAutofit fontScale="25000" lnSpcReduction="20000"/>
          </a:bodyPr>
          <a:lstStyle/>
          <a:p>
            <a:pPr>
              <a:lnSpc>
                <a:spcPct val="140000"/>
              </a:lnSpc>
            </a:pPr>
            <a:endParaRPr sz="900"/>
          </a:p>
        </p:txBody>
      </p:sp>
      <p:sp>
        <p:nvSpPr>
          <p:cNvPr id="16" name="Insert Text"/>
          <p:cNvSpPr txBox="1"/>
          <p:nvPr>
            <p:custDataLst>
              <p:tags r:id="rId15"/>
            </p:custDataLst>
          </p:nvPr>
        </p:nvSpPr>
        <p:spPr>
          <a:xfrm>
            <a:off x="9905233" y="3694227"/>
            <a:ext cx="1295716" cy="440261"/>
          </a:xfrm>
          <a:prstGeom prst="rect">
            <a:avLst/>
          </a:prstGeom>
          <a:ln w="25400">
            <a:miter lim="400000"/>
          </a:ln>
        </p:spPr>
        <p:txBody>
          <a:bodyPr wrap="square" tIns="46800" bIns="0" anchor="b">
            <a:normAutofit/>
          </a:bodyPr>
          <a:lstStyle>
            <a:lvl1pPr algn="r">
              <a:defRPr sz="28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sz="1600" b="1" spc="300" dirty="0">
                <a:solidFill>
                  <a:srgbClr val="3498DB"/>
                </a:solidFill>
                <a:latin typeface="微软雅黑" panose="020B0503020204020204" charset="-122"/>
                <a:ea typeface="微软雅黑" panose="020B0503020204020204" charset="-122"/>
              </a:rPr>
              <a:t>操作系统</a:t>
            </a:r>
            <a:endParaRPr lang="zh-CN" sz="1600" b="1" spc="300" dirty="0">
              <a:solidFill>
                <a:srgbClr val="3498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Insert Text"/>
          <p:cNvSpPr txBox="1"/>
          <p:nvPr>
            <p:custDataLst>
              <p:tags r:id="rId16"/>
            </p:custDataLst>
          </p:nvPr>
        </p:nvSpPr>
        <p:spPr>
          <a:xfrm>
            <a:off x="10364775" y="4503407"/>
            <a:ext cx="1037344" cy="440261"/>
          </a:xfrm>
          <a:prstGeom prst="rect">
            <a:avLst/>
          </a:prstGeom>
          <a:ln w="25400">
            <a:miter lim="400000"/>
          </a:ln>
        </p:spPr>
        <p:txBody>
          <a:bodyPr wrap="square" tIns="46800" bIns="0" anchor="b">
            <a:normAutofit/>
          </a:bodyPr>
          <a:lstStyle>
            <a:lvl1pPr>
              <a:defRPr sz="28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>
              <a:lnSpc>
                <a:spcPct val="120000"/>
              </a:lnSpc>
            </a:pPr>
            <a:r>
              <a:rPr lang="zh-CN" sz="1600" b="1" spc="300" dirty="0">
                <a:solidFill>
                  <a:srgbClr val="1F74AD"/>
                </a:solidFill>
                <a:latin typeface="微软雅黑" panose="020B0503020204020204" charset="-122"/>
                <a:ea typeface="微软雅黑" panose="020B0503020204020204" charset="-122"/>
              </a:rPr>
              <a:t>硬件</a:t>
            </a:r>
            <a:endParaRPr lang="zh-CN" sz="1600" b="1" spc="300" dirty="0">
              <a:solidFill>
                <a:srgbClr val="1F74A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7"/>
            </p:custDataLst>
          </p:nvPr>
        </p:nvSpPr>
        <p:spPr>
          <a:xfrm>
            <a:off x="9680933" y="4592404"/>
            <a:ext cx="555074" cy="406687"/>
          </a:xfrm>
          <a:custGeom>
            <a:avLst/>
            <a:gdLst>
              <a:gd name="connsiteX0" fmla="*/ 227257 w 454513"/>
              <a:gd name="connsiteY0" fmla="*/ 203005 h 333009"/>
              <a:gd name="connsiteX1" fmla="*/ 213007 w 454513"/>
              <a:gd name="connsiteY1" fmla="*/ 217506 h 333009"/>
              <a:gd name="connsiteX2" fmla="*/ 227257 w 454513"/>
              <a:gd name="connsiteY2" fmla="*/ 232006 h 333009"/>
              <a:gd name="connsiteX3" fmla="*/ 241508 w 454513"/>
              <a:gd name="connsiteY3" fmla="*/ 217506 h 333009"/>
              <a:gd name="connsiteX4" fmla="*/ 227257 w 454513"/>
              <a:gd name="connsiteY4" fmla="*/ 203005 h 333009"/>
              <a:gd name="connsiteX5" fmla="*/ 354760 w 454513"/>
              <a:gd name="connsiteY5" fmla="*/ 159435 h 333009"/>
              <a:gd name="connsiteX6" fmla="*/ 283511 w 454513"/>
              <a:gd name="connsiteY6" fmla="*/ 231756 h 333009"/>
              <a:gd name="connsiteX7" fmla="*/ 354760 w 454513"/>
              <a:gd name="connsiteY7" fmla="*/ 304077 h 333009"/>
              <a:gd name="connsiteX8" fmla="*/ 426010 w 454513"/>
              <a:gd name="connsiteY8" fmla="*/ 231756 h 333009"/>
              <a:gd name="connsiteX9" fmla="*/ 420388 w 454513"/>
              <a:gd name="connsiteY9" fmla="*/ 203674 h 333009"/>
              <a:gd name="connsiteX10" fmla="*/ 419396 w 454513"/>
              <a:gd name="connsiteY10" fmla="*/ 202184 h 333009"/>
              <a:gd name="connsiteX11" fmla="*/ 418550 w 454513"/>
              <a:gd name="connsiteY11" fmla="*/ 202506 h 333009"/>
              <a:gd name="connsiteX12" fmla="*/ 417346 w 454513"/>
              <a:gd name="connsiteY12" fmla="*/ 199103 h 333009"/>
              <a:gd name="connsiteX13" fmla="*/ 405081 w 454513"/>
              <a:gd name="connsiteY13" fmla="*/ 180678 h 333009"/>
              <a:gd name="connsiteX14" fmla="*/ 354760 w 454513"/>
              <a:gd name="connsiteY14" fmla="*/ 159435 h 333009"/>
              <a:gd name="connsiteX15" fmla="*/ 99004 w 454513"/>
              <a:gd name="connsiteY15" fmla="*/ 159435 h 333009"/>
              <a:gd name="connsiteX16" fmla="*/ 28290 w 454513"/>
              <a:gd name="connsiteY16" fmla="*/ 231756 h 333009"/>
              <a:gd name="connsiteX17" fmla="*/ 99004 w 454513"/>
              <a:gd name="connsiteY17" fmla="*/ 304077 h 333009"/>
              <a:gd name="connsiteX18" fmla="*/ 169718 w 454513"/>
              <a:gd name="connsiteY18" fmla="*/ 231756 h 333009"/>
              <a:gd name="connsiteX19" fmla="*/ 99004 w 454513"/>
              <a:gd name="connsiteY19" fmla="*/ 159435 h 333009"/>
              <a:gd name="connsiteX20" fmla="*/ 155373 w 454513"/>
              <a:gd name="connsiteY20" fmla="*/ 28932 h 333009"/>
              <a:gd name="connsiteX21" fmla="*/ 126931 w 454513"/>
              <a:gd name="connsiteY21" fmla="*/ 57855 h 333009"/>
              <a:gd name="connsiteX22" fmla="*/ 126931 w 454513"/>
              <a:gd name="connsiteY22" fmla="*/ 72321 h 333009"/>
              <a:gd name="connsiteX23" fmla="*/ 112701 w 454513"/>
              <a:gd name="connsiteY23" fmla="*/ 72321 h 333009"/>
              <a:gd name="connsiteX24" fmla="*/ 66456 w 454513"/>
              <a:gd name="connsiteY24" fmla="*/ 112100 h 333009"/>
              <a:gd name="connsiteX25" fmla="*/ 55895 w 454513"/>
              <a:gd name="connsiteY25" fmla="*/ 141941 h 333009"/>
              <a:gd name="connsiteX26" fmla="*/ 55688 w 454513"/>
              <a:gd name="connsiteY26" fmla="*/ 142526 h 333009"/>
              <a:gd name="connsiteX27" fmla="*/ 61158 w 454513"/>
              <a:gd name="connsiteY27" fmla="*/ 138696 h 333009"/>
              <a:gd name="connsiteX28" fmla="*/ 99004 w 454513"/>
              <a:gd name="connsiteY28" fmla="*/ 130503 h 333009"/>
              <a:gd name="connsiteX29" fmla="*/ 189997 w 454513"/>
              <a:gd name="connsiteY29" fmla="*/ 193051 h 333009"/>
              <a:gd name="connsiteX30" fmla="*/ 191472 w 454513"/>
              <a:gd name="connsiteY30" fmla="*/ 200179 h 333009"/>
              <a:gd name="connsiteX31" fmla="*/ 196530 w 454513"/>
              <a:gd name="connsiteY31" fmla="*/ 187599 h 333009"/>
              <a:gd name="connsiteX32" fmla="*/ 227257 w 454513"/>
              <a:gd name="connsiteY32" fmla="*/ 174004 h 333009"/>
              <a:gd name="connsiteX33" fmla="*/ 257985 w 454513"/>
              <a:gd name="connsiteY33" fmla="*/ 187599 h 333009"/>
              <a:gd name="connsiteX34" fmla="*/ 262087 w 454513"/>
              <a:gd name="connsiteY34" fmla="*/ 197804 h 333009"/>
              <a:gd name="connsiteX35" fmla="*/ 263078 w 454513"/>
              <a:gd name="connsiteY35" fmla="*/ 193051 h 333009"/>
              <a:gd name="connsiteX36" fmla="*/ 354760 w 454513"/>
              <a:gd name="connsiteY36" fmla="*/ 130503 h 333009"/>
              <a:gd name="connsiteX37" fmla="*/ 392893 w 454513"/>
              <a:gd name="connsiteY37" fmla="*/ 138696 h 333009"/>
              <a:gd name="connsiteX38" fmla="*/ 396972 w 454513"/>
              <a:gd name="connsiteY38" fmla="*/ 141531 h 333009"/>
              <a:gd name="connsiteX39" fmla="*/ 390556 w 454513"/>
              <a:gd name="connsiteY39" fmla="*/ 123401 h 333009"/>
              <a:gd name="connsiteX40" fmla="*/ 386557 w 454513"/>
              <a:gd name="connsiteY40" fmla="*/ 112100 h 333009"/>
              <a:gd name="connsiteX41" fmla="*/ 340312 w 454513"/>
              <a:gd name="connsiteY41" fmla="*/ 72321 h 333009"/>
              <a:gd name="connsiteX42" fmla="*/ 326081 w 454513"/>
              <a:gd name="connsiteY42" fmla="*/ 72321 h 333009"/>
              <a:gd name="connsiteX43" fmla="*/ 326081 w 454513"/>
              <a:gd name="connsiteY43" fmla="*/ 57855 h 333009"/>
              <a:gd name="connsiteX44" fmla="*/ 297640 w 454513"/>
              <a:gd name="connsiteY44" fmla="*/ 28932 h 333009"/>
              <a:gd name="connsiteX45" fmla="*/ 269178 w 454513"/>
              <a:gd name="connsiteY45" fmla="*/ 57855 h 333009"/>
              <a:gd name="connsiteX46" fmla="*/ 269178 w 454513"/>
              <a:gd name="connsiteY46" fmla="*/ 72321 h 333009"/>
              <a:gd name="connsiteX47" fmla="*/ 183834 w 454513"/>
              <a:gd name="connsiteY47" fmla="*/ 72321 h 333009"/>
              <a:gd name="connsiteX48" fmla="*/ 183834 w 454513"/>
              <a:gd name="connsiteY48" fmla="*/ 57855 h 333009"/>
              <a:gd name="connsiteX49" fmla="*/ 155373 w 454513"/>
              <a:gd name="connsiteY49" fmla="*/ 28932 h 333009"/>
              <a:gd name="connsiteX50" fmla="*/ 155373 w 454513"/>
              <a:gd name="connsiteY50" fmla="*/ 0 h 333009"/>
              <a:gd name="connsiteX51" fmla="*/ 208723 w 454513"/>
              <a:gd name="connsiteY51" fmla="*/ 43398 h 333009"/>
              <a:gd name="connsiteX52" fmla="*/ 244290 w 454513"/>
              <a:gd name="connsiteY52" fmla="*/ 43398 h 333009"/>
              <a:gd name="connsiteX53" fmla="*/ 297640 w 454513"/>
              <a:gd name="connsiteY53" fmla="*/ 0 h 333009"/>
              <a:gd name="connsiteX54" fmla="*/ 354543 w 454513"/>
              <a:gd name="connsiteY54" fmla="*/ 47008 h 333009"/>
              <a:gd name="connsiteX55" fmla="*/ 414998 w 454513"/>
              <a:gd name="connsiteY55" fmla="*/ 101253 h 333009"/>
              <a:gd name="connsiteX56" fmla="*/ 447012 w 454513"/>
              <a:gd name="connsiteY56" fmla="*/ 191659 h 333009"/>
              <a:gd name="connsiteX57" fmla="*/ 445812 w 454513"/>
              <a:gd name="connsiteY57" fmla="*/ 192117 h 333009"/>
              <a:gd name="connsiteX58" fmla="*/ 446442 w 454513"/>
              <a:gd name="connsiteY58" fmla="*/ 193051 h 333009"/>
              <a:gd name="connsiteX59" fmla="*/ 454513 w 454513"/>
              <a:gd name="connsiteY59" fmla="*/ 231756 h 333009"/>
              <a:gd name="connsiteX60" fmla="*/ 354760 w 454513"/>
              <a:gd name="connsiteY60" fmla="*/ 333009 h 333009"/>
              <a:gd name="connsiteX61" fmla="*/ 263078 w 454513"/>
              <a:gd name="connsiteY61" fmla="*/ 271985 h 333009"/>
              <a:gd name="connsiteX62" fmla="*/ 258272 w 454513"/>
              <a:gd name="connsiteY62" fmla="*/ 248026 h 333009"/>
              <a:gd name="connsiteX63" fmla="*/ 257985 w 454513"/>
              <a:gd name="connsiteY63" fmla="*/ 248773 h 333009"/>
              <a:gd name="connsiteX64" fmla="*/ 227257 w 454513"/>
              <a:gd name="connsiteY64" fmla="*/ 261007 h 333009"/>
              <a:gd name="connsiteX65" fmla="*/ 196530 w 454513"/>
              <a:gd name="connsiteY65" fmla="*/ 248773 h 333009"/>
              <a:gd name="connsiteX66" fmla="*/ 195271 w 454513"/>
              <a:gd name="connsiteY66" fmla="*/ 245498 h 333009"/>
              <a:gd name="connsiteX67" fmla="*/ 189997 w 454513"/>
              <a:gd name="connsiteY67" fmla="*/ 271985 h 333009"/>
              <a:gd name="connsiteX68" fmla="*/ 99004 w 454513"/>
              <a:gd name="connsiteY68" fmla="*/ 333009 h 333009"/>
              <a:gd name="connsiteX69" fmla="*/ 0 w 454513"/>
              <a:gd name="connsiteY69" fmla="*/ 231756 h 333009"/>
              <a:gd name="connsiteX70" fmla="*/ 8011 w 454513"/>
              <a:gd name="connsiteY70" fmla="*/ 193051 h 333009"/>
              <a:gd name="connsiteX71" fmla="*/ 8344 w 454513"/>
              <a:gd name="connsiteY71" fmla="*/ 192553 h 333009"/>
              <a:gd name="connsiteX72" fmla="*/ 6000 w 454513"/>
              <a:gd name="connsiteY72" fmla="*/ 191659 h 333009"/>
              <a:gd name="connsiteX73" fmla="*/ 38014 w 454513"/>
              <a:gd name="connsiteY73" fmla="*/ 101253 h 333009"/>
              <a:gd name="connsiteX74" fmla="*/ 98470 w 454513"/>
              <a:gd name="connsiteY74" fmla="*/ 47008 h 333009"/>
              <a:gd name="connsiteX75" fmla="*/ 155373 w 454513"/>
              <a:gd name="connsiteY75" fmla="*/ 0 h 33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454513" h="333009">
                <a:moveTo>
                  <a:pt x="227257" y="203005"/>
                </a:moveTo>
                <a:cubicBezTo>
                  <a:pt x="220132" y="203005"/>
                  <a:pt x="213007" y="210255"/>
                  <a:pt x="213007" y="217506"/>
                </a:cubicBezTo>
                <a:cubicBezTo>
                  <a:pt x="213007" y="224756"/>
                  <a:pt x="220132" y="232006"/>
                  <a:pt x="227257" y="232006"/>
                </a:cubicBezTo>
                <a:cubicBezTo>
                  <a:pt x="234382" y="232006"/>
                  <a:pt x="241508" y="224756"/>
                  <a:pt x="241508" y="217506"/>
                </a:cubicBezTo>
                <a:cubicBezTo>
                  <a:pt x="241508" y="210255"/>
                  <a:pt x="234382" y="203005"/>
                  <a:pt x="227257" y="203005"/>
                </a:cubicBezTo>
                <a:close/>
                <a:moveTo>
                  <a:pt x="354760" y="159435"/>
                </a:moveTo>
                <a:cubicBezTo>
                  <a:pt x="315570" y="159435"/>
                  <a:pt x="283511" y="191977"/>
                  <a:pt x="283511" y="231756"/>
                </a:cubicBezTo>
                <a:cubicBezTo>
                  <a:pt x="283511" y="271536"/>
                  <a:pt x="315570" y="304077"/>
                  <a:pt x="354760" y="304077"/>
                </a:cubicBezTo>
                <a:cubicBezTo>
                  <a:pt x="393950" y="304077"/>
                  <a:pt x="426010" y="271536"/>
                  <a:pt x="426010" y="231756"/>
                </a:cubicBezTo>
                <a:cubicBezTo>
                  <a:pt x="426010" y="221811"/>
                  <a:pt x="424006" y="212319"/>
                  <a:pt x="420388" y="203674"/>
                </a:cubicBezTo>
                <a:lnTo>
                  <a:pt x="419396" y="202184"/>
                </a:lnTo>
                <a:lnTo>
                  <a:pt x="418550" y="202506"/>
                </a:lnTo>
                <a:lnTo>
                  <a:pt x="417346" y="199103"/>
                </a:lnTo>
                <a:lnTo>
                  <a:pt x="405081" y="180678"/>
                </a:lnTo>
                <a:cubicBezTo>
                  <a:pt x="392168" y="167571"/>
                  <a:pt x="374355" y="159435"/>
                  <a:pt x="354760" y="159435"/>
                </a:cubicBezTo>
                <a:close/>
                <a:moveTo>
                  <a:pt x="99004" y="159435"/>
                </a:moveTo>
                <a:cubicBezTo>
                  <a:pt x="60108" y="159435"/>
                  <a:pt x="28290" y="191977"/>
                  <a:pt x="28290" y="231756"/>
                </a:cubicBezTo>
                <a:cubicBezTo>
                  <a:pt x="28290" y="271536"/>
                  <a:pt x="60108" y="304077"/>
                  <a:pt x="99004" y="304077"/>
                </a:cubicBezTo>
                <a:cubicBezTo>
                  <a:pt x="137899" y="304077"/>
                  <a:pt x="169718" y="271536"/>
                  <a:pt x="169718" y="231756"/>
                </a:cubicBezTo>
                <a:cubicBezTo>
                  <a:pt x="169718" y="191977"/>
                  <a:pt x="137899" y="159435"/>
                  <a:pt x="99004" y="159435"/>
                </a:cubicBezTo>
                <a:close/>
                <a:moveTo>
                  <a:pt x="155373" y="28932"/>
                </a:moveTo>
                <a:cubicBezTo>
                  <a:pt x="141142" y="28932"/>
                  <a:pt x="126931" y="43398"/>
                  <a:pt x="126931" y="57855"/>
                </a:cubicBezTo>
                <a:cubicBezTo>
                  <a:pt x="126931" y="72321"/>
                  <a:pt x="126931" y="72321"/>
                  <a:pt x="126931" y="72321"/>
                </a:cubicBezTo>
                <a:cubicBezTo>
                  <a:pt x="112701" y="72321"/>
                  <a:pt x="112701" y="72321"/>
                  <a:pt x="112701" y="72321"/>
                </a:cubicBezTo>
                <a:cubicBezTo>
                  <a:pt x="91365" y="75940"/>
                  <a:pt x="73581" y="90406"/>
                  <a:pt x="66456" y="112100"/>
                </a:cubicBezTo>
                <a:cubicBezTo>
                  <a:pt x="62457" y="123401"/>
                  <a:pt x="58957" y="133289"/>
                  <a:pt x="55895" y="141941"/>
                </a:cubicBezTo>
                <a:lnTo>
                  <a:pt x="55688" y="142526"/>
                </a:lnTo>
                <a:lnTo>
                  <a:pt x="61158" y="138696"/>
                </a:lnTo>
                <a:cubicBezTo>
                  <a:pt x="72926" y="133441"/>
                  <a:pt x="85744" y="130503"/>
                  <a:pt x="99004" y="130503"/>
                </a:cubicBezTo>
                <a:cubicBezTo>
                  <a:pt x="138784" y="130503"/>
                  <a:pt x="174583" y="156945"/>
                  <a:pt x="189997" y="193051"/>
                </a:cubicBezTo>
                <a:lnTo>
                  <a:pt x="191472" y="200179"/>
                </a:lnTo>
                <a:lnTo>
                  <a:pt x="196530" y="187599"/>
                </a:lnTo>
                <a:cubicBezTo>
                  <a:pt x="204101" y="179442"/>
                  <a:pt x="214788" y="174004"/>
                  <a:pt x="227257" y="174004"/>
                </a:cubicBezTo>
                <a:cubicBezTo>
                  <a:pt x="239726" y="174004"/>
                  <a:pt x="250414" y="179442"/>
                  <a:pt x="257985" y="187599"/>
                </a:cubicBezTo>
                <a:lnTo>
                  <a:pt x="262087" y="197804"/>
                </a:lnTo>
                <a:lnTo>
                  <a:pt x="263078" y="193051"/>
                </a:lnTo>
                <a:cubicBezTo>
                  <a:pt x="278609" y="156945"/>
                  <a:pt x="314679" y="130503"/>
                  <a:pt x="354760" y="130503"/>
                </a:cubicBezTo>
                <a:cubicBezTo>
                  <a:pt x="368121" y="130503"/>
                  <a:pt x="381036" y="133441"/>
                  <a:pt x="392893" y="138696"/>
                </a:cubicBezTo>
                <a:lnTo>
                  <a:pt x="396972" y="141531"/>
                </a:lnTo>
                <a:lnTo>
                  <a:pt x="390556" y="123401"/>
                </a:lnTo>
                <a:cubicBezTo>
                  <a:pt x="386557" y="112100"/>
                  <a:pt x="386557" y="112100"/>
                  <a:pt x="386557" y="112100"/>
                </a:cubicBezTo>
                <a:cubicBezTo>
                  <a:pt x="379431" y="90406"/>
                  <a:pt x="361648" y="75940"/>
                  <a:pt x="340312" y="72321"/>
                </a:cubicBezTo>
                <a:cubicBezTo>
                  <a:pt x="326081" y="72321"/>
                  <a:pt x="326081" y="72321"/>
                  <a:pt x="326081" y="72321"/>
                </a:cubicBezTo>
                <a:cubicBezTo>
                  <a:pt x="326081" y="57855"/>
                  <a:pt x="326081" y="57855"/>
                  <a:pt x="326081" y="57855"/>
                </a:cubicBezTo>
                <a:cubicBezTo>
                  <a:pt x="326081" y="43398"/>
                  <a:pt x="311871" y="28932"/>
                  <a:pt x="297640" y="28932"/>
                </a:cubicBezTo>
                <a:cubicBezTo>
                  <a:pt x="283409" y="28932"/>
                  <a:pt x="269178" y="43398"/>
                  <a:pt x="269178" y="57855"/>
                </a:cubicBezTo>
                <a:cubicBezTo>
                  <a:pt x="269178" y="72321"/>
                  <a:pt x="269178" y="72321"/>
                  <a:pt x="269178" y="72321"/>
                </a:cubicBezTo>
                <a:cubicBezTo>
                  <a:pt x="183834" y="72321"/>
                  <a:pt x="183834" y="72321"/>
                  <a:pt x="183834" y="72321"/>
                </a:cubicBezTo>
                <a:cubicBezTo>
                  <a:pt x="183834" y="57855"/>
                  <a:pt x="183834" y="57855"/>
                  <a:pt x="183834" y="57855"/>
                </a:cubicBezTo>
                <a:cubicBezTo>
                  <a:pt x="183834" y="43398"/>
                  <a:pt x="169603" y="28932"/>
                  <a:pt x="155373" y="28932"/>
                </a:cubicBezTo>
                <a:close/>
                <a:moveTo>
                  <a:pt x="155373" y="0"/>
                </a:moveTo>
                <a:cubicBezTo>
                  <a:pt x="180261" y="0"/>
                  <a:pt x="205170" y="18085"/>
                  <a:pt x="208723" y="43398"/>
                </a:cubicBezTo>
                <a:cubicBezTo>
                  <a:pt x="244290" y="43398"/>
                  <a:pt x="244290" y="43398"/>
                  <a:pt x="244290" y="43398"/>
                </a:cubicBezTo>
                <a:cubicBezTo>
                  <a:pt x="247842" y="18085"/>
                  <a:pt x="272751" y="0"/>
                  <a:pt x="297640" y="0"/>
                </a:cubicBezTo>
                <a:cubicBezTo>
                  <a:pt x="326081" y="0"/>
                  <a:pt x="347437" y="21695"/>
                  <a:pt x="354543" y="47008"/>
                </a:cubicBezTo>
                <a:cubicBezTo>
                  <a:pt x="379431" y="54246"/>
                  <a:pt x="404340" y="75940"/>
                  <a:pt x="414998" y="101253"/>
                </a:cubicBezTo>
                <a:cubicBezTo>
                  <a:pt x="447012" y="191659"/>
                  <a:pt x="447012" y="191659"/>
                  <a:pt x="447012" y="191659"/>
                </a:cubicBezTo>
                <a:lnTo>
                  <a:pt x="445812" y="192117"/>
                </a:lnTo>
                <a:lnTo>
                  <a:pt x="446442" y="193051"/>
                </a:lnTo>
                <a:cubicBezTo>
                  <a:pt x="451619" y="205086"/>
                  <a:pt x="454513" y="218195"/>
                  <a:pt x="454513" y="231756"/>
                </a:cubicBezTo>
                <a:cubicBezTo>
                  <a:pt x="454513" y="289611"/>
                  <a:pt x="408202" y="333009"/>
                  <a:pt x="354760" y="333009"/>
                </a:cubicBezTo>
                <a:cubicBezTo>
                  <a:pt x="314679" y="333009"/>
                  <a:pt x="278609" y="308598"/>
                  <a:pt x="263078" y="271985"/>
                </a:cubicBezTo>
                <a:lnTo>
                  <a:pt x="258272" y="248026"/>
                </a:lnTo>
                <a:lnTo>
                  <a:pt x="257985" y="248773"/>
                </a:lnTo>
                <a:cubicBezTo>
                  <a:pt x="250414" y="256476"/>
                  <a:pt x="239726" y="261007"/>
                  <a:pt x="227257" y="261007"/>
                </a:cubicBezTo>
                <a:cubicBezTo>
                  <a:pt x="214788" y="261007"/>
                  <a:pt x="204101" y="256476"/>
                  <a:pt x="196530" y="248773"/>
                </a:cubicBezTo>
                <a:lnTo>
                  <a:pt x="195271" y="245498"/>
                </a:lnTo>
                <a:lnTo>
                  <a:pt x="189997" y="271985"/>
                </a:lnTo>
                <a:cubicBezTo>
                  <a:pt x="174583" y="308598"/>
                  <a:pt x="138784" y="333009"/>
                  <a:pt x="99004" y="333009"/>
                </a:cubicBezTo>
                <a:cubicBezTo>
                  <a:pt x="45964" y="333009"/>
                  <a:pt x="0" y="289611"/>
                  <a:pt x="0" y="231756"/>
                </a:cubicBezTo>
                <a:cubicBezTo>
                  <a:pt x="0" y="218195"/>
                  <a:pt x="2872" y="205086"/>
                  <a:pt x="8011" y="193051"/>
                </a:cubicBezTo>
                <a:lnTo>
                  <a:pt x="8344" y="192553"/>
                </a:lnTo>
                <a:lnTo>
                  <a:pt x="6000" y="191659"/>
                </a:lnTo>
                <a:cubicBezTo>
                  <a:pt x="38014" y="101253"/>
                  <a:pt x="38014" y="101253"/>
                  <a:pt x="38014" y="101253"/>
                </a:cubicBezTo>
                <a:cubicBezTo>
                  <a:pt x="48672" y="75940"/>
                  <a:pt x="73581" y="54246"/>
                  <a:pt x="98470" y="47008"/>
                </a:cubicBezTo>
                <a:cubicBezTo>
                  <a:pt x="105575" y="21695"/>
                  <a:pt x="126931" y="0"/>
                  <a:pt x="155373" y="0"/>
                </a:cubicBezTo>
                <a:close/>
              </a:path>
            </a:pathLst>
          </a:custGeom>
          <a:solidFill>
            <a:srgbClr val="1F74AD"/>
          </a:solidFill>
          <a:ln w="12700" cap="flat">
            <a:noFill/>
            <a:miter lim="400000"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>
              <a:lnSpc>
                <a:spcPct val="140000"/>
              </a:lnSpc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8"/>
            </p:custDataLst>
          </p:nvPr>
        </p:nvSpPr>
        <p:spPr>
          <a:xfrm>
            <a:off x="9207975" y="3788335"/>
            <a:ext cx="555190" cy="388774"/>
          </a:xfrm>
          <a:custGeom>
            <a:avLst/>
            <a:gdLst>
              <a:gd name="connsiteX0" fmla="*/ 355556 w 454608"/>
              <a:gd name="connsiteY0" fmla="*/ 231599 h 318341"/>
              <a:gd name="connsiteX1" fmla="*/ 327024 w 454608"/>
              <a:gd name="connsiteY1" fmla="*/ 260513 h 318341"/>
              <a:gd name="connsiteX2" fmla="*/ 355556 w 454608"/>
              <a:gd name="connsiteY2" fmla="*/ 289427 h 318341"/>
              <a:gd name="connsiteX3" fmla="*/ 384089 w 454608"/>
              <a:gd name="connsiteY3" fmla="*/ 260513 h 318341"/>
              <a:gd name="connsiteX4" fmla="*/ 355556 w 454608"/>
              <a:gd name="connsiteY4" fmla="*/ 231599 h 318341"/>
              <a:gd name="connsiteX5" fmla="*/ 127681 w 454608"/>
              <a:gd name="connsiteY5" fmla="*/ 231599 h 318341"/>
              <a:gd name="connsiteX6" fmla="*/ 99149 w 454608"/>
              <a:gd name="connsiteY6" fmla="*/ 260513 h 318341"/>
              <a:gd name="connsiteX7" fmla="*/ 127681 w 454608"/>
              <a:gd name="connsiteY7" fmla="*/ 289427 h 318341"/>
              <a:gd name="connsiteX8" fmla="*/ 156214 w 454608"/>
              <a:gd name="connsiteY8" fmla="*/ 260513 h 318341"/>
              <a:gd name="connsiteX9" fmla="*/ 127681 w 454608"/>
              <a:gd name="connsiteY9" fmla="*/ 231599 h 318341"/>
              <a:gd name="connsiteX10" fmla="*/ 28628 w 454608"/>
              <a:gd name="connsiteY10" fmla="*/ 115657 h 318341"/>
              <a:gd name="connsiteX11" fmla="*/ 114129 w 454608"/>
              <a:gd name="connsiteY11" fmla="*/ 115657 h 318341"/>
              <a:gd name="connsiteX12" fmla="*/ 114129 w 454608"/>
              <a:gd name="connsiteY12" fmla="*/ 144285 h 318341"/>
              <a:gd name="connsiteX13" fmla="*/ 28628 w 454608"/>
              <a:gd name="connsiteY13" fmla="*/ 144285 h 318341"/>
              <a:gd name="connsiteX14" fmla="*/ 298728 w 454608"/>
              <a:gd name="connsiteY14" fmla="*/ 85762 h 318341"/>
              <a:gd name="connsiteX15" fmla="*/ 298728 w 454608"/>
              <a:gd name="connsiteY15" fmla="*/ 244820 h 318341"/>
              <a:gd name="connsiteX16" fmla="*/ 305003 w 454608"/>
              <a:gd name="connsiteY16" fmla="*/ 244820 h 318341"/>
              <a:gd name="connsiteX17" fmla="*/ 314987 w 454608"/>
              <a:gd name="connsiteY17" fmla="*/ 220756 h 318341"/>
              <a:gd name="connsiteX18" fmla="*/ 355556 w 454608"/>
              <a:gd name="connsiteY18" fmla="*/ 202685 h 318341"/>
              <a:gd name="connsiteX19" fmla="*/ 396126 w 454608"/>
              <a:gd name="connsiteY19" fmla="*/ 220756 h 318341"/>
              <a:gd name="connsiteX20" fmla="*/ 406110 w 454608"/>
              <a:gd name="connsiteY20" fmla="*/ 244820 h 318341"/>
              <a:gd name="connsiteX21" fmla="*/ 426126 w 454608"/>
              <a:gd name="connsiteY21" fmla="*/ 244820 h 318341"/>
              <a:gd name="connsiteX22" fmla="*/ 426126 w 454608"/>
              <a:gd name="connsiteY22" fmla="*/ 162294 h 318341"/>
              <a:gd name="connsiteX23" fmla="*/ 402150 w 454608"/>
              <a:gd name="connsiteY23" fmla="*/ 85762 h 318341"/>
              <a:gd name="connsiteX24" fmla="*/ 13741 w 454608"/>
              <a:gd name="connsiteY24" fmla="*/ 57256 h 318341"/>
              <a:gd name="connsiteX25" fmla="*/ 142756 w 454608"/>
              <a:gd name="connsiteY25" fmla="*/ 57256 h 318341"/>
              <a:gd name="connsiteX26" fmla="*/ 142756 w 454608"/>
              <a:gd name="connsiteY26" fmla="*/ 85884 h 318341"/>
              <a:gd name="connsiteX27" fmla="*/ 13741 w 454608"/>
              <a:gd name="connsiteY27" fmla="*/ 85884 h 318341"/>
              <a:gd name="connsiteX28" fmla="*/ 0 w 454608"/>
              <a:gd name="connsiteY28" fmla="*/ 0 h 318341"/>
              <a:gd name="connsiteX29" fmla="*/ 298491 w 454608"/>
              <a:gd name="connsiteY29" fmla="*/ 0 h 318341"/>
              <a:gd name="connsiteX30" fmla="*/ 298491 w 454608"/>
              <a:gd name="connsiteY30" fmla="*/ 57256 h 318341"/>
              <a:gd name="connsiteX31" fmla="*/ 423130 w 454608"/>
              <a:gd name="connsiteY31" fmla="*/ 57256 h 318341"/>
              <a:gd name="connsiteX32" fmla="*/ 454608 w 454608"/>
              <a:gd name="connsiteY32" fmla="*/ 159292 h 318341"/>
              <a:gd name="connsiteX33" fmla="*/ 454608 w 454608"/>
              <a:gd name="connsiteY33" fmla="*/ 274826 h 318341"/>
              <a:gd name="connsiteX34" fmla="*/ 406878 w 454608"/>
              <a:gd name="connsiteY34" fmla="*/ 274826 h 318341"/>
              <a:gd name="connsiteX35" fmla="*/ 396126 w 454608"/>
              <a:gd name="connsiteY35" fmla="*/ 301625 h 318341"/>
              <a:gd name="connsiteX36" fmla="*/ 355556 w 454608"/>
              <a:gd name="connsiteY36" fmla="*/ 318341 h 318341"/>
              <a:gd name="connsiteX37" fmla="*/ 314987 w 454608"/>
              <a:gd name="connsiteY37" fmla="*/ 301625 h 318341"/>
              <a:gd name="connsiteX38" fmla="*/ 304234 w 454608"/>
              <a:gd name="connsiteY38" fmla="*/ 274826 h 318341"/>
              <a:gd name="connsiteX39" fmla="*/ 270245 w 454608"/>
              <a:gd name="connsiteY39" fmla="*/ 274826 h 318341"/>
              <a:gd name="connsiteX40" fmla="*/ 270245 w 454608"/>
              <a:gd name="connsiteY40" fmla="*/ 274444 h 318341"/>
              <a:gd name="connsiteX41" fmla="*/ 179157 w 454608"/>
              <a:gd name="connsiteY41" fmla="*/ 274444 h 318341"/>
              <a:gd name="connsiteX42" fmla="*/ 168251 w 454608"/>
              <a:gd name="connsiteY42" fmla="*/ 301625 h 318341"/>
              <a:gd name="connsiteX43" fmla="*/ 127681 w 454608"/>
              <a:gd name="connsiteY43" fmla="*/ 318341 h 318341"/>
              <a:gd name="connsiteX44" fmla="*/ 87112 w 454608"/>
              <a:gd name="connsiteY44" fmla="*/ 301625 h 318341"/>
              <a:gd name="connsiteX45" fmla="*/ 76206 w 454608"/>
              <a:gd name="connsiteY45" fmla="*/ 274445 h 318341"/>
              <a:gd name="connsiteX46" fmla="*/ 28628 w 454608"/>
              <a:gd name="connsiteY46" fmla="*/ 274445 h 318341"/>
              <a:gd name="connsiteX47" fmla="*/ 28628 w 454608"/>
              <a:gd name="connsiteY47" fmla="*/ 172530 h 318341"/>
              <a:gd name="connsiteX48" fmla="*/ 57065 w 454608"/>
              <a:gd name="connsiteY48" fmla="*/ 172530 h 318341"/>
              <a:gd name="connsiteX49" fmla="*/ 57065 w 454608"/>
              <a:gd name="connsiteY49" fmla="*/ 244470 h 318341"/>
              <a:gd name="connsiteX50" fmla="*/ 77273 w 454608"/>
              <a:gd name="connsiteY50" fmla="*/ 244470 h 318341"/>
              <a:gd name="connsiteX51" fmla="*/ 87112 w 454608"/>
              <a:gd name="connsiteY51" fmla="*/ 220756 h 318341"/>
              <a:gd name="connsiteX52" fmla="*/ 127681 w 454608"/>
              <a:gd name="connsiteY52" fmla="*/ 202685 h 318341"/>
              <a:gd name="connsiteX53" fmla="*/ 168251 w 454608"/>
              <a:gd name="connsiteY53" fmla="*/ 220756 h 318341"/>
              <a:gd name="connsiteX54" fmla="*/ 178080 w 454608"/>
              <a:gd name="connsiteY54" fmla="*/ 244446 h 318341"/>
              <a:gd name="connsiteX55" fmla="*/ 269996 w 454608"/>
              <a:gd name="connsiteY55" fmla="*/ 244446 h 318341"/>
              <a:gd name="connsiteX56" fmla="*/ 269996 w 454608"/>
              <a:gd name="connsiteY56" fmla="*/ 28499 h 318341"/>
              <a:gd name="connsiteX57" fmla="*/ 0 w 454608"/>
              <a:gd name="connsiteY57" fmla="*/ 28499 h 31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54608" h="318341">
                <a:moveTo>
                  <a:pt x="355556" y="231599"/>
                </a:moveTo>
                <a:cubicBezTo>
                  <a:pt x="341290" y="231599"/>
                  <a:pt x="327024" y="246056"/>
                  <a:pt x="327024" y="260513"/>
                </a:cubicBezTo>
                <a:cubicBezTo>
                  <a:pt x="327024" y="278584"/>
                  <a:pt x="341290" y="289427"/>
                  <a:pt x="355556" y="289427"/>
                </a:cubicBezTo>
                <a:cubicBezTo>
                  <a:pt x="369822" y="289427"/>
                  <a:pt x="384089" y="278584"/>
                  <a:pt x="384089" y="260513"/>
                </a:cubicBezTo>
                <a:cubicBezTo>
                  <a:pt x="384089" y="246056"/>
                  <a:pt x="369822" y="231599"/>
                  <a:pt x="355556" y="231599"/>
                </a:cubicBezTo>
                <a:close/>
                <a:moveTo>
                  <a:pt x="127681" y="231599"/>
                </a:moveTo>
                <a:cubicBezTo>
                  <a:pt x="113415" y="231599"/>
                  <a:pt x="99149" y="246056"/>
                  <a:pt x="99149" y="260513"/>
                </a:cubicBezTo>
                <a:cubicBezTo>
                  <a:pt x="99149" y="278584"/>
                  <a:pt x="113415" y="289427"/>
                  <a:pt x="127681" y="289427"/>
                </a:cubicBezTo>
                <a:cubicBezTo>
                  <a:pt x="141947" y="289427"/>
                  <a:pt x="156214" y="278584"/>
                  <a:pt x="156214" y="260513"/>
                </a:cubicBezTo>
                <a:cubicBezTo>
                  <a:pt x="156214" y="246056"/>
                  <a:pt x="141947" y="231599"/>
                  <a:pt x="127681" y="231599"/>
                </a:cubicBezTo>
                <a:close/>
                <a:moveTo>
                  <a:pt x="28628" y="115657"/>
                </a:moveTo>
                <a:lnTo>
                  <a:pt x="114129" y="115657"/>
                </a:lnTo>
                <a:lnTo>
                  <a:pt x="114129" y="144285"/>
                </a:lnTo>
                <a:lnTo>
                  <a:pt x="28628" y="144285"/>
                </a:lnTo>
                <a:close/>
                <a:moveTo>
                  <a:pt x="298728" y="85762"/>
                </a:moveTo>
                <a:lnTo>
                  <a:pt x="298728" y="244820"/>
                </a:lnTo>
                <a:lnTo>
                  <a:pt x="305003" y="244820"/>
                </a:lnTo>
                <a:lnTo>
                  <a:pt x="314987" y="220756"/>
                </a:lnTo>
                <a:cubicBezTo>
                  <a:pt x="325240" y="209914"/>
                  <a:pt x="339507" y="202685"/>
                  <a:pt x="355556" y="202685"/>
                </a:cubicBezTo>
                <a:cubicBezTo>
                  <a:pt x="371606" y="202685"/>
                  <a:pt x="385872" y="209914"/>
                  <a:pt x="396126" y="220756"/>
                </a:cubicBezTo>
                <a:lnTo>
                  <a:pt x="406110" y="244820"/>
                </a:lnTo>
                <a:lnTo>
                  <a:pt x="426126" y="244820"/>
                </a:lnTo>
                <a:lnTo>
                  <a:pt x="426126" y="162294"/>
                </a:lnTo>
                <a:lnTo>
                  <a:pt x="402150" y="85762"/>
                </a:lnTo>
                <a:close/>
                <a:moveTo>
                  <a:pt x="13741" y="57256"/>
                </a:moveTo>
                <a:lnTo>
                  <a:pt x="142756" y="57256"/>
                </a:lnTo>
                <a:lnTo>
                  <a:pt x="142756" y="85884"/>
                </a:lnTo>
                <a:lnTo>
                  <a:pt x="13741" y="85884"/>
                </a:lnTo>
                <a:close/>
                <a:moveTo>
                  <a:pt x="0" y="0"/>
                </a:moveTo>
                <a:lnTo>
                  <a:pt x="298491" y="0"/>
                </a:lnTo>
                <a:lnTo>
                  <a:pt x="298491" y="57256"/>
                </a:lnTo>
                <a:lnTo>
                  <a:pt x="423130" y="57256"/>
                </a:lnTo>
                <a:lnTo>
                  <a:pt x="454608" y="159292"/>
                </a:lnTo>
                <a:lnTo>
                  <a:pt x="454608" y="274826"/>
                </a:lnTo>
                <a:lnTo>
                  <a:pt x="406878" y="274826"/>
                </a:lnTo>
                <a:lnTo>
                  <a:pt x="396126" y="301625"/>
                </a:lnTo>
                <a:cubicBezTo>
                  <a:pt x="385872" y="312016"/>
                  <a:pt x="371606" y="318341"/>
                  <a:pt x="355556" y="318341"/>
                </a:cubicBezTo>
                <a:cubicBezTo>
                  <a:pt x="339507" y="318341"/>
                  <a:pt x="325240" y="312016"/>
                  <a:pt x="314987" y="301625"/>
                </a:cubicBezTo>
                <a:lnTo>
                  <a:pt x="304234" y="274826"/>
                </a:lnTo>
                <a:lnTo>
                  <a:pt x="270245" y="274826"/>
                </a:lnTo>
                <a:lnTo>
                  <a:pt x="270245" y="274444"/>
                </a:lnTo>
                <a:lnTo>
                  <a:pt x="179157" y="274444"/>
                </a:lnTo>
                <a:lnTo>
                  <a:pt x="168251" y="301625"/>
                </a:lnTo>
                <a:cubicBezTo>
                  <a:pt x="157997" y="312016"/>
                  <a:pt x="143731" y="318341"/>
                  <a:pt x="127681" y="318341"/>
                </a:cubicBezTo>
                <a:cubicBezTo>
                  <a:pt x="111632" y="318341"/>
                  <a:pt x="97366" y="312016"/>
                  <a:pt x="87112" y="301625"/>
                </a:cubicBezTo>
                <a:lnTo>
                  <a:pt x="76206" y="274445"/>
                </a:lnTo>
                <a:lnTo>
                  <a:pt x="28628" y="274445"/>
                </a:lnTo>
                <a:lnTo>
                  <a:pt x="28628" y="172530"/>
                </a:lnTo>
                <a:lnTo>
                  <a:pt x="57065" y="172530"/>
                </a:lnTo>
                <a:lnTo>
                  <a:pt x="57065" y="244470"/>
                </a:lnTo>
                <a:lnTo>
                  <a:pt x="77273" y="244470"/>
                </a:lnTo>
                <a:lnTo>
                  <a:pt x="87112" y="220756"/>
                </a:lnTo>
                <a:cubicBezTo>
                  <a:pt x="97366" y="209914"/>
                  <a:pt x="111632" y="202685"/>
                  <a:pt x="127681" y="202685"/>
                </a:cubicBezTo>
                <a:cubicBezTo>
                  <a:pt x="143731" y="202685"/>
                  <a:pt x="157997" y="209914"/>
                  <a:pt x="168251" y="220756"/>
                </a:cubicBezTo>
                <a:lnTo>
                  <a:pt x="178080" y="244446"/>
                </a:lnTo>
                <a:lnTo>
                  <a:pt x="269996" y="244446"/>
                </a:lnTo>
                <a:lnTo>
                  <a:pt x="269996" y="28499"/>
                </a:lnTo>
                <a:lnTo>
                  <a:pt x="0" y="28499"/>
                </a:lnTo>
                <a:close/>
              </a:path>
            </a:pathLst>
          </a:custGeom>
          <a:solidFill>
            <a:srgbClr val="3498DB"/>
          </a:solidFill>
          <a:ln w="12700" cap="flat">
            <a:noFill/>
            <a:miter lim="400000"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>
              <a:lnSpc>
                <a:spcPct val="140000"/>
              </a:lnSpc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902970" y="1355725"/>
            <a:ext cx="538543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编程基础</a:t>
            </a:r>
            <a:endParaRPr lang="zh-CN" altLang="en-US" sz="2000" dirty="0" smtClean="0">
              <a:solidFill>
                <a:schemeClr val="accent6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lvl="1"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</a:t>
            </a:r>
            <a:r>
              <a:rPr lang="zh-CN" altLang="en-US" sz="20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sz="20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C++</a:t>
            </a:r>
            <a:r>
              <a:rPr lang="zh-CN" altLang="en-US" sz="20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、数据结构 </a:t>
            </a:r>
            <a:r>
              <a:rPr lang="en-US" altLang="zh-CN" sz="2000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...</a:t>
            </a:r>
            <a:endParaRPr lang="zh-CN" altLang="en-US" sz="2000" dirty="0" smtClean="0">
              <a:solidFill>
                <a:schemeClr val="accent6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1AA3AA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应用开发</a:t>
            </a:r>
            <a:endParaRPr lang="zh-CN" altLang="en-US" sz="2000" dirty="0" smtClean="0">
              <a:solidFill>
                <a:srgbClr val="1AA3AA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lvl="1"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1AA3AA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IO</a:t>
            </a:r>
            <a:r>
              <a:rPr lang="zh-CN" altLang="en-US" sz="2000" dirty="0" smtClean="0">
                <a:solidFill>
                  <a:srgbClr val="1AA3AA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、进程、网络、数据库、</a:t>
            </a:r>
            <a:r>
              <a:rPr lang="en-US" altLang="zh-CN" sz="2000" dirty="0" smtClean="0">
                <a:solidFill>
                  <a:srgbClr val="1AA3AA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QT ...</a:t>
            </a:r>
            <a:endParaRPr lang="zh-CN" altLang="en-US" sz="2000" dirty="0" smtClean="0">
              <a:solidFill>
                <a:srgbClr val="1AA3AA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3498DB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系统开发</a:t>
            </a:r>
            <a:endParaRPr lang="zh-CN" altLang="en-US" sz="2000" dirty="0" smtClean="0">
              <a:solidFill>
                <a:srgbClr val="3498DB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lvl="1"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3498DB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ARM</a:t>
            </a:r>
            <a:r>
              <a:rPr lang="zh-CN" altLang="en-US" sz="2000" dirty="0" smtClean="0">
                <a:solidFill>
                  <a:srgbClr val="3498DB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3498DB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uboot</a:t>
            </a:r>
            <a:r>
              <a:rPr lang="zh-CN" altLang="en-US" sz="2000" dirty="0" smtClean="0">
                <a:solidFill>
                  <a:srgbClr val="3498DB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rgbClr val="3498DB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系统移植、内核开发 </a:t>
            </a:r>
            <a:r>
              <a:rPr lang="en-US" altLang="zh-CN" sz="2000" dirty="0" smtClean="0">
                <a:solidFill>
                  <a:srgbClr val="3498DB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...</a:t>
            </a:r>
            <a:endParaRPr lang="zh-CN" altLang="en-US" sz="2000" dirty="0" smtClean="0">
              <a:solidFill>
                <a:srgbClr val="3498DB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1F74AD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硬件</a:t>
            </a:r>
            <a:r>
              <a:rPr lang="zh-CN" altLang="en-US" sz="2000" dirty="0" smtClean="0">
                <a:solidFill>
                  <a:srgbClr val="1F74AD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开发</a:t>
            </a:r>
            <a:endParaRPr lang="zh-CN" altLang="en-US" sz="2000" dirty="0" smtClean="0">
              <a:solidFill>
                <a:srgbClr val="1F74AD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lvl="1"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1F74AD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数字电路、模拟电路、</a:t>
            </a:r>
            <a:r>
              <a:rPr lang="en-US" altLang="zh-CN" sz="2000" dirty="0" smtClean="0">
                <a:solidFill>
                  <a:srgbClr val="1F74AD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PCB</a:t>
            </a:r>
            <a:r>
              <a:rPr lang="zh-CN" altLang="en-US" sz="2000" dirty="0" smtClean="0">
                <a:solidFill>
                  <a:srgbClr val="1F74AD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设计 </a:t>
            </a:r>
            <a:r>
              <a:rPr lang="en-US" altLang="zh-CN" sz="2000" dirty="0" smtClean="0">
                <a:solidFill>
                  <a:srgbClr val="1F74AD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...</a:t>
            </a:r>
            <a:endParaRPr lang="zh-CN" altLang="en-US" sz="2000" dirty="0" smtClean="0">
              <a:solidFill>
                <a:srgbClr val="1F74AD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endParaRPr lang="zh-CN" altLang="en-US" sz="2000" dirty="0" smtClean="0">
              <a:solidFill>
                <a:srgbClr val="1F74AD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2" name="线条"/>
          <p:cNvSpPr/>
          <p:nvPr>
            <p:custDataLst>
              <p:tags r:id="rId19"/>
            </p:custDataLst>
          </p:nvPr>
        </p:nvSpPr>
        <p:spPr>
          <a:xfrm flipV="1">
            <a:off x="4181357" y="3039976"/>
            <a:ext cx="2520000" cy="263"/>
          </a:xfrm>
          <a:prstGeom prst="line">
            <a:avLst/>
          </a:prstGeom>
          <a:ln w="25400">
            <a:solidFill>
              <a:srgbClr val="1AA3AA"/>
            </a:solidFill>
            <a:prstDash val="sysDot"/>
            <a:miter/>
            <a:tailEnd type="oval"/>
          </a:ln>
        </p:spPr>
        <p:txBody>
          <a:bodyPr tIns="45720" bIns="45720">
            <a:normAutofit fontScale="25000" lnSpcReduction="20000"/>
          </a:bodyPr>
          <a:p>
            <a:pPr>
              <a:lnSpc>
                <a:spcPct val="140000"/>
              </a:lnSpc>
            </a:pPr>
            <a:endParaRPr sz="900"/>
          </a:p>
        </p:txBody>
      </p:sp>
      <p:sp>
        <p:nvSpPr>
          <p:cNvPr id="6" name="线条"/>
          <p:cNvSpPr/>
          <p:nvPr>
            <p:custDataLst>
              <p:tags r:id="rId20"/>
            </p:custDataLst>
          </p:nvPr>
        </p:nvSpPr>
        <p:spPr>
          <a:xfrm flipV="1">
            <a:off x="4183262" y="3977236"/>
            <a:ext cx="2124000" cy="263"/>
          </a:xfrm>
          <a:prstGeom prst="line">
            <a:avLst/>
          </a:prstGeom>
          <a:ln w="25400">
            <a:solidFill>
              <a:srgbClr val="3498DB"/>
            </a:solidFill>
            <a:prstDash val="sysDot"/>
            <a:miter/>
            <a:tailEnd type="oval"/>
          </a:ln>
        </p:spPr>
        <p:txBody>
          <a:bodyPr tIns="45720" bIns="45720">
            <a:normAutofit fontScale="25000" lnSpcReduction="20000"/>
          </a:bodyPr>
          <a:p>
            <a:pPr>
              <a:lnSpc>
                <a:spcPct val="140000"/>
              </a:lnSpc>
            </a:pPr>
            <a:endParaRPr sz="900"/>
          </a:p>
        </p:txBody>
      </p:sp>
      <p:sp>
        <p:nvSpPr>
          <p:cNvPr id="17" name="线条"/>
          <p:cNvSpPr/>
          <p:nvPr>
            <p:custDataLst>
              <p:tags r:id="rId21"/>
            </p:custDataLst>
          </p:nvPr>
        </p:nvSpPr>
        <p:spPr>
          <a:xfrm flipV="1">
            <a:off x="4194057" y="4878936"/>
            <a:ext cx="1692000" cy="263"/>
          </a:xfrm>
          <a:prstGeom prst="line">
            <a:avLst/>
          </a:prstGeom>
          <a:ln w="25400">
            <a:solidFill>
              <a:srgbClr val="1F74AD"/>
            </a:solidFill>
            <a:prstDash val="sysDot"/>
            <a:round/>
            <a:tailEnd type="oval"/>
          </a:ln>
        </p:spPr>
        <p:txBody>
          <a:bodyPr tIns="45720" bIns="45720">
            <a:normAutofit fontScale="25000" lnSpcReduction="20000"/>
          </a:bodyPr>
          <a:p>
            <a:pPr>
              <a:lnSpc>
                <a:spcPct val="140000"/>
              </a:lnSpc>
            </a:pP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岗位要求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902970" y="64897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岗位要求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35" y="1829435"/>
            <a:ext cx="2560955" cy="4643120"/>
          </a:xfrm>
          <a:prstGeom prst="rect">
            <a:avLst/>
          </a:prstGeom>
        </p:spPr>
      </p:pic>
      <p:pic>
        <p:nvPicPr>
          <p:cNvPr id="19" name="图片 18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45" y="1829435"/>
            <a:ext cx="2560955" cy="4643120"/>
          </a:xfrm>
          <a:prstGeom prst="rect">
            <a:avLst/>
          </a:prstGeom>
        </p:spPr>
      </p:pic>
      <p:pic>
        <p:nvPicPr>
          <p:cNvPr id="20" name="图片 19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460" y="1829435"/>
            <a:ext cx="2560955" cy="4643120"/>
          </a:xfrm>
          <a:prstGeom prst="rect">
            <a:avLst/>
          </a:prstGeom>
        </p:spPr>
      </p:pic>
      <p:pic>
        <p:nvPicPr>
          <p:cNvPr id="21" name="图片 20" descr="微信图片_202012111729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85" y="2182495"/>
            <a:ext cx="2195195" cy="3871595"/>
          </a:xfrm>
          <a:prstGeom prst="rect">
            <a:avLst/>
          </a:prstGeom>
        </p:spPr>
      </p:pic>
      <p:pic>
        <p:nvPicPr>
          <p:cNvPr id="22" name="图片 21" descr="微信图片_202012111732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50" y="2178685"/>
            <a:ext cx="2187575" cy="3875405"/>
          </a:xfrm>
          <a:prstGeom prst="rect">
            <a:avLst/>
          </a:prstGeom>
        </p:spPr>
      </p:pic>
      <p:pic>
        <p:nvPicPr>
          <p:cNvPr id="23" name="图片 22" descr="微信图片_202012111735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305" y="2161540"/>
            <a:ext cx="2218055" cy="36341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5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56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THUMBS_INDEX" val="1、4、7、9、12、15、19、24、25、26、29、33、37、40、41、42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56"/>
</p:tagLst>
</file>

<file path=ppt/tags/tag145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56_1*a*1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UNIT_PRESET_TEXT" val="汇报通用"/>
  <p:tag name="KSO_WM_UNIT_ISNUMDGMTITLE" val="0"/>
</p:tagLst>
</file>

<file path=ppt/tags/tag146.xml><?xml version="1.0" encoding="utf-8"?>
<p:tagLst xmlns:p="http://schemas.openxmlformats.org/presentationml/2006/main">
  <p:tag name="KSO_WM_TEMPLATE_THUMBS_INDEX" val="1、4、7、9、12、15、19、24、25、26、29、33、37、40、41、42"/>
  <p:tag name="KSO_WM_SLIDE_ID" val="custom2020445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56"/>
  <p:tag name="KSO_WM_SLIDE_LAYOUT" val="a"/>
  <p:tag name="KSO_WM_SLIDE_LAYOUT_CNT" val="1"/>
</p:tagLst>
</file>

<file path=ppt/tags/tag147.xml><?xml version="1.0" encoding="utf-8"?>
<p:tagLst xmlns:p="http://schemas.openxmlformats.org/presentationml/2006/main">
  <p:tag name="KSO_WM_UNIT_PLACING_PICTURE_USER_VIEWPORT" val="{&quot;height&quot;:4489,&quot;width&quot;:7285}"/>
  <p:tag name="KSO_WM_FULL_TEXT_BEAUTIFY_COPY_ID" val="6"/>
</p:tagLst>
</file>

<file path=ppt/tags/tag148.xml><?xml version="1.0" encoding="utf-8"?>
<p:tagLst xmlns:p="http://schemas.openxmlformats.org/presentationml/2006/main">
  <p:tag name="KSO_WM_UNIT_PLACING_PICTURE_USER_VIEWPORT" val="{&quot;height&quot;:4490,&quot;width&quot;:7309}"/>
  <p:tag name="KSO_WM_FULL_TEXT_BEAUTIFY_COPY_ID" val="7"/>
</p:tagLst>
</file>

<file path=ppt/tags/tag149.xml><?xml version="1.0" encoding="utf-8"?>
<p:tagLst xmlns:p="http://schemas.openxmlformats.org/presentationml/2006/main">
  <p:tag name="KSO_WM_FULL_TEXT_BEAUTIFY_COPY_ID" val="1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FULL_TEXT_BEAUTIFY_COPY_ID" val="14"/>
</p:tagLst>
</file>

<file path=ppt/tags/tag151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56_1*a*1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UNIT_PRESET_TEXT" val="汇报通用"/>
  <p:tag name="KSO_WM_UNIT_ISNUMDGMTITLE" val="0"/>
</p:tagLst>
</file>

<file path=ppt/tags/tag152.xml><?xml version="1.0" encoding="utf-8"?>
<p:tagLst xmlns:p="http://schemas.openxmlformats.org/presentationml/2006/main">
  <p:tag name="KSO_WM_TEMPLATE_THUMBS_INDEX" val="1、4、7、9、12、15、19、24、25、26、29、33、37、40、41、42"/>
  <p:tag name="KSO_WM_SLIDE_ID" val="custom2020445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56"/>
  <p:tag name="KSO_WM_SLIDE_LAYOUT" val="a"/>
  <p:tag name="KSO_WM_SLIDE_LAYOUT_CNT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i*1_1_1"/>
  <p:tag name="KSO_WM_TEMPLATE_CATEGORY" val="diagram"/>
  <p:tag name="KSO_WM_TEMPLATE_INDEX" val="20200186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1_1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i*1_2_1"/>
  <p:tag name="KSO_WM_TEMPLATE_CATEGORY" val="diagram"/>
  <p:tag name="KSO_WM_TEMPLATE_INDEX" val="20200186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2_1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i*1_1_2"/>
  <p:tag name="KSO_WM_TEMPLATE_CATEGORY" val="diagram"/>
  <p:tag name="KSO_WM_TEMPLATE_INDEX" val="20200186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1_2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i*1_3_1"/>
  <p:tag name="KSO_WM_TEMPLATE_CATEGORY" val="diagram"/>
  <p:tag name="KSO_WM_TEMPLATE_INDEX" val="20200186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3_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i*1_2_2"/>
  <p:tag name="KSO_WM_TEMPLATE_CATEGORY" val="diagram"/>
  <p:tag name="KSO_WM_TEMPLATE_INDEX" val="20200186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2_2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a*1_1_1"/>
  <p:tag name="KSO_WM_TEMPLATE_CATEGORY" val="diagram"/>
  <p:tag name="KSO_WM_TEMPLATE_INDEX" val="2020018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o1-1"/>
  <p:tag name="KSO_WM_UNIT_TYPE" val="o_h_a"/>
  <p:tag name="KSO_WM_UNIT_INDEX" val="1_1_1"/>
  <p:tag name="KSO_WM_UNIT_PRESET_TEXT" val="添加标题"/>
  <p:tag name="KSO_WM_UNIT_VALUE" val="8"/>
  <p:tag name="KSO_WM_UNIT_TEXT_FILL_FORE_SCHEMECOLOR_INDEX" val="14"/>
  <p:tag name="KSO_WM_UNIT_TEXT_FILL_TYPE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a*1_2_1"/>
  <p:tag name="KSO_WM_TEMPLATE_CATEGORY" val="diagram"/>
  <p:tag name="KSO_WM_TEMPLATE_INDEX" val="2020018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o1-1"/>
  <p:tag name="KSO_WM_UNIT_TYPE" val="o_h_a"/>
  <p:tag name="KSO_WM_UNIT_INDEX" val="1_2_1"/>
  <p:tag name="KSO_WM_UNIT_PRESET_TEXT" val="添加标题"/>
  <p:tag name="KSO_WM_UNIT_VALUE" val="8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a*1_3_1"/>
  <p:tag name="KSO_WM_TEMPLATE_CATEGORY" val="diagram"/>
  <p:tag name="KSO_WM_TEMPLATE_INDEX" val="2020018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o1-1"/>
  <p:tag name="KSO_WM_UNIT_TYPE" val="o_h_a"/>
  <p:tag name="KSO_WM_UNIT_INDEX" val="1_3_1"/>
  <p:tag name="KSO_WM_UNIT_PRESET_TEXT" val="添加标题"/>
  <p:tag name="KSO_WM_UNIT_VALUE" val="3"/>
  <p:tag name="KSO_WM_UNIT_TEXT_FILL_FORE_SCHEMECOLOR_INDEX" val="14"/>
  <p:tag name="KSO_WM_UNIT_TEXT_FILL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i*1_3_1_2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DIAGRAM_GROUP_CODE" val="o1-1"/>
  <p:tag name="KSO_WM_UNIT_TYPE" val="o_h_h_i"/>
  <p:tag name="KSO_WM_UNIT_INDEX" val="1_3_1_2"/>
  <p:tag name="KSO_WM_UNIT_LINE_FORE_SCHEMECOLOR_INDEX" val="13"/>
  <p:tag name="KSO_WM_UNIT_LINE_FILL_TYPE" val="2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a*1_3_1_1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UNIT_ISCONTENTSTITLE" val="0"/>
  <p:tag name="KSO_WM_UNIT_NOCLEAR" val="0"/>
  <p:tag name="KSO_WM_UNIT_VALUE" val="16"/>
  <p:tag name="KSO_WM_DIAGRAM_GROUP_CODE" val="o1-1"/>
  <p:tag name="KSO_WM_UNIT_TYPE" val="o_h_h_a"/>
  <p:tag name="KSO_WM_UNIT_INDEX" val="1_3_1_1"/>
  <p:tag name="KSO_WM_UNIT_PRESET_TEXT" val="添加标题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i*1_3_1_1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DIAGRAM_GROUP_CODE" val="o1-1"/>
  <p:tag name="KSO_WM_UNIT_TYPE" val="o_h_h_i"/>
  <p:tag name="KSO_WM_UNIT_INDEX" val="1_3_1_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i*1_1_1_1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DIAGRAM_GROUP_CODE" val="o1-1"/>
  <p:tag name="KSO_WM_UNIT_TYPE" val="o_h_h_i"/>
  <p:tag name="KSO_WM_UNIT_INDEX" val="1_1_1_1"/>
  <p:tag name="KSO_WM_UNIT_LINE_FORE_SCHEMECOLOR_INDEX" val="13"/>
  <p:tag name="KSO_WM_UNIT_LINE_FILL_TYPE" val="2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i*1_2_1_1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DIAGRAM_GROUP_CODE" val="o1-1"/>
  <p:tag name="KSO_WM_UNIT_TYPE" val="o_h_h_i"/>
  <p:tag name="KSO_WM_UNIT_INDEX" val="1_2_1_1"/>
  <p:tag name="KSO_WM_UNIT_LINE_FORE_SCHEMECOLOR_INDEX" val="13"/>
  <p:tag name="KSO_WM_UNIT_LINE_FILL_TYPE" val="2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a*1_2_1_1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UNIT_ISCONTENTSTITLE" val="0"/>
  <p:tag name="KSO_WM_UNIT_NOCLEAR" val="0"/>
  <p:tag name="KSO_WM_UNIT_VALUE" val="16"/>
  <p:tag name="KSO_WM_DIAGRAM_GROUP_CODE" val="o1-1"/>
  <p:tag name="KSO_WM_UNIT_TYPE" val="o_h_h_a"/>
  <p:tag name="KSO_WM_UNIT_INDEX" val="1_2_1_1"/>
  <p:tag name="KSO_WM_UNIT_PRESET_TEXT" val="添加标题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a*1_1_1_1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UNIT_ISCONTENTSTITLE" val="0"/>
  <p:tag name="KSO_WM_UNIT_NOCLEAR" val="0"/>
  <p:tag name="KSO_WM_UNIT_VALUE" val="16"/>
  <p:tag name="KSO_WM_DIAGRAM_GROUP_CODE" val="o1-1"/>
  <p:tag name="KSO_WM_UNIT_TYPE" val="o_h_h_a"/>
  <p:tag name="KSO_WM_UNIT_INDEX" val="1_1_1_1"/>
  <p:tag name="KSO_WM_UNIT_PRESET_TEXT" val="添加标题"/>
  <p:tag name="KSO_WM_UNIT_TEXT_FILL_FORE_SCHEMECOLOR_INDEX" val="13"/>
  <p:tag name="KSO_WM_UNIT_TEXT_FILL_TYPE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i*1_1_1_5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DIAGRAM_GROUP_CODE" val="o1-1"/>
  <p:tag name="KSO_WM_UNIT_TYPE" val="o_h_h_i"/>
  <p:tag name="KSO_WM_UNIT_INDEX" val="1_1_1_5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i*1_2_1_9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DIAGRAM_GROUP_CODE" val="o1-1"/>
  <p:tag name="KSO_WM_UNIT_TYPE" val="o_h_h_i"/>
  <p:tag name="KSO_WM_UNIT_INDEX" val="1_2_1_9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LACING_PICTURE_USER_VIEWPORT" val="{&quot;height&quot;:1819,&quot;width&quot;:3638}"/>
</p:tagLst>
</file>

<file path=ppt/tags/tag171.xml><?xml version="1.0" encoding="utf-8"?>
<p:tagLst xmlns:p="http://schemas.openxmlformats.org/presentationml/2006/main">
  <p:tag name="KSO_WM_UNIT_VALUE" val="403*60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d"/>
  <p:tag name="KSO_WM_UNIT_INDEX" val="1_3_1"/>
  <p:tag name="KSO_WM_UNIT_ID" val="diagram20199368_3*m_h_d*1_3_1"/>
  <p:tag name="KSO_WM_TEMPLATE_CATEGORY" val="diagram"/>
  <p:tag name="KSO_WM_TEMPLATE_INDEX" val="20199368"/>
  <p:tag name="KSO_WM_UNIT_SUPPORT_UNIT_TYPE" val="[]"/>
  <p:tag name="KSO_WM_UNIT_LAYERLEVEL" val="1_1_1"/>
  <p:tag name="KSO_WM_TAG_VERSION" val="1.0"/>
  <p:tag name="KSO_WM_BEAUTIFY_FLAG" val="#wm#"/>
  <p:tag name="KSO_WM_FULL_TEXT_BEAUTIFY_COPY_ID" val="39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2_1"/>
  <p:tag name="KSO_WM_UNIT_ID" val="diagram20199368_3*m_h_z*1_2_1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FULL_TEXT_BEAUTIFY_COPY_ID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2_2"/>
  <p:tag name="KSO_WM_UNIT_ID" val="diagram20199368_3*m_h_z*1_2_2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FULL_TEXT_BEAUTIFY_COPY_ID" val="3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2_3"/>
  <p:tag name="KSO_WM_UNIT_ID" val="diagram20199368_3*m_h_z*1_2_3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FULL_TEXT_BEAUTIFY_COPY_ID" val="5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2_4"/>
  <p:tag name="KSO_WM_UNIT_ID" val="diagram20199368_3*m_h_z*1_2_4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FULL_TEXT_BEAUTIFY_COPY_ID" val="8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3_1"/>
  <p:tag name="KSO_WM_UNIT_ID" val="diagram20199368_3*m_h_z*1_3_1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FULL_TEXT_BEAUTIFY_COPY_ID" val="9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3_2"/>
  <p:tag name="KSO_WM_UNIT_ID" val="diagram20199368_3*m_h_z*1_3_2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FULL_TEXT_BEAUTIFY_COPY_ID" val="13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3_3"/>
  <p:tag name="KSO_WM_UNIT_ID" val="diagram20199368_3*m_h_z*1_3_3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FULL_TEXT_BEAUTIFY_COPY_ID" val="2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3_4"/>
  <p:tag name="KSO_WM_UNIT_ID" val="diagram20199368_3*m_h_z*1_3_4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FULL_TEXT_BEAUTIFY_COPY_ID" val="2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368_3*m_h_a*1_1_1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FULL_TEXT_BEAUTIFY_COPY_ID" val="25"/>
</p:tagLst>
</file>

<file path=ppt/tags/tag181.xml><?xml version="1.0" encoding="utf-8"?>
<p:tagLst xmlns:p="http://schemas.openxmlformats.org/presentationml/2006/main">
  <p:tag name="KSO_WM_UNIT_SUBTYPE" val="a"/>
  <p:tag name="KSO_WM_UNIT_PRESET_TEXT" val="点击此处添加正文，文字是您思想的提炼，请您尽量言简意赅的阐述观点。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368_3*m_h_f*1_1_1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FULL_TEXT_BEAUTIFY_COPY_ID" val="26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368_3*m_h_i*1_1_1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FULL_TEXT_BEAUTIFY_COPY_ID" val="29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9368_3*m_h_i*1_1_2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30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9368_3*m_h_i*1_1_3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FULL_TEXT_BEAUTIFY_COPY_ID" val="31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9368_3*m_h_a*1_2_1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FULL_TEXT_BEAUTIFY_COPY_ID" val="34"/>
</p:tagLst>
</file>

<file path=ppt/tags/tag186.xml><?xml version="1.0" encoding="utf-8"?>
<p:tagLst xmlns:p="http://schemas.openxmlformats.org/presentationml/2006/main">
  <p:tag name="KSO_WM_UNIT_SUBTYPE" val="a"/>
  <p:tag name="KSO_WM_UNIT_PRESET_TEXT" val="点击此处添加正文，文字是您思想的提炼，请您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99368_3*m_h_f*1_2_1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FULL_TEXT_BEAUTIFY_COPY_ID" val="35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368_3*m_h_i*1_2_1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FULL_TEXT_BEAUTIFY_COPY_ID" val="36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9368_3*m_h_i*1_2_2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37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9368_3*m_h_i*1_2_3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FULL_TEXT_BEAUTIFY_COPY_ID" val="3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368_3*m_h_a*1_3_1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FULL_TEXT_BEAUTIFY_COPY_ID" val="41"/>
</p:tagLst>
</file>

<file path=ppt/tags/tag191.xml><?xml version="1.0" encoding="utf-8"?>
<p:tagLst xmlns:p="http://schemas.openxmlformats.org/presentationml/2006/main">
  <p:tag name="KSO_WM_UNIT_SUBTYPE" val="a"/>
  <p:tag name="KSO_WM_UNIT_PRESET_TEXT" val="点击此处添加正文，文字是您思想的提炼，请您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99368_3*m_h_f*1_3_1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FULL_TEXT_BEAUTIFY_COPY_ID" val="4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368_3*m_h_i*1_3_1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FULL_TEXT_BEAUTIFY_COPY_ID" val="47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9368_3*m_h_i*1_3_2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  <p:tag name="KSO_WM_FULL_TEXT_BEAUTIFY_COPY_ID" val="48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99368_3*m_h_i*1_3_3"/>
  <p:tag name="KSO_WM_TEMPLATE_CATEGORY" val="diagram"/>
  <p:tag name="KSO_WM_TEMPLATE_INDEX" val="20199368"/>
  <p:tag name="KSO_WM_UNIT_LAYERLEVEL" val="1_1_1"/>
  <p:tag name="KSO_WM_TAG_VERSION" val="1.0"/>
  <p:tag name="KSO_WM_BEAUTIFY_FLAG" val="#wm#"/>
  <p:tag name="KSO_WM_UNIT_LINE_FORE_SCHEMECOLOR_INDEX" val="9"/>
  <p:tag name="KSO_WM_UNIT_LINE_FILL_TYPE" val="2"/>
  <p:tag name="KSO_WM_FULL_TEXT_BEAUTIFY_COPY_ID" val="55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i*1_1_1"/>
  <p:tag name="KSO_WM_TEMPLATE_CATEGORY" val="diagram"/>
  <p:tag name="KSO_WM_TEMPLATE_INDEX" val="20200186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1_1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i*1_2_1"/>
  <p:tag name="KSO_WM_TEMPLATE_CATEGORY" val="diagram"/>
  <p:tag name="KSO_WM_TEMPLATE_INDEX" val="20200186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2_1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i*1_1_2"/>
  <p:tag name="KSO_WM_TEMPLATE_CATEGORY" val="diagram"/>
  <p:tag name="KSO_WM_TEMPLATE_INDEX" val="20200186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1_2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i*1_3_1"/>
  <p:tag name="KSO_WM_TEMPLATE_CATEGORY" val="diagram"/>
  <p:tag name="KSO_WM_TEMPLATE_INDEX" val="20200186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3_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i*1_2_2"/>
  <p:tag name="KSO_WM_TEMPLATE_CATEGORY" val="diagram"/>
  <p:tag name="KSO_WM_TEMPLATE_INDEX" val="20200186"/>
  <p:tag name="KSO_WM_UNIT_LAYERLEVEL" val="1_1_1"/>
  <p:tag name="KSO_WM_TAG_VERSION" val="1.0"/>
  <p:tag name="KSO_WM_BEAUTIFY_FLAG" val="#wm#"/>
  <p:tag name="KSO_WM_DIAGRAM_GROUP_CODE" val="o1-1"/>
  <p:tag name="KSO_WM_UNIT_TYPE" val="o_h_i"/>
  <p:tag name="KSO_WM_UNIT_INDEX" val="1_2_2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a*1_1_1"/>
  <p:tag name="KSO_WM_TEMPLATE_CATEGORY" val="diagram"/>
  <p:tag name="KSO_WM_TEMPLATE_INDEX" val="2020018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o1-1"/>
  <p:tag name="KSO_WM_UNIT_TYPE" val="o_h_a"/>
  <p:tag name="KSO_WM_UNIT_INDEX" val="1_1_1"/>
  <p:tag name="KSO_WM_UNIT_PRESET_TEXT" val="添加标题"/>
  <p:tag name="KSO_WM_UNIT_VALUE" val="8"/>
  <p:tag name="KSO_WM_UNIT_TEXT_FILL_FORE_SCHEMECOLOR_INDEX" val="14"/>
  <p:tag name="KSO_WM_UNIT_TEXT_FILL_TYPE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a*1_2_1"/>
  <p:tag name="KSO_WM_TEMPLATE_CATEGORY" val="diagram"/>
  <p:tag name="KSO_WM_TEMPLATE_INDEX" val="2020018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o1-1"/>
  <p:tag name="KSO_WM_UNIT_TYPE" val="o_h_a"/>
  <p:tag name="KSO_WM_UNIT_INDEX" val="1_2_1"/>
  <p:tag name="KSO_WM_UNIT_PRESET_TEXT" val="添加标题"/>
  <p:tag name="KSO_WM_UNIT_VALUE" val="8"/>
  <p:tag name="KSO_WM_UNIT_TEXT_FILL_FORE_SCHEMECOLOR_INDEX" val="14"/>
  <p:tag name="KSO_WM_UNIT_TEXT_FILL_TYPE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a*1_3_1"/>
  <p:tag name="KSO_WM_TEMPLATE_CATEGORY" val="diagram"/>
  <p:tag name="KSO_WM_TEMPLATE_INDEX" val="2020018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o1-1"/>
  <p:tag name="KSO_WM_UNIT_TYPE" val="o_h_a"/>
  <p:tag name="KSO_WM_UNIT_INDEX" val="1_3_1"/>
  <p:tag name="KSO_WM_UNIT_PRESET_TEXT" val="添加标题"/>
  <p:tag name="KSO_WM_UNIT_VALUE" val="3"/>
  <p:tag name="KSO_WM_UNIT_TEXT_FILL_FORE_SCHEMECOLOR_INDEX" val="14"/>
  <p:tag name="KSO_WM_UNIT_TEXT_FILL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i*1_3_1_2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DIAGRAM_GROUP_CODE" val="o1-1"/>
  <p:tag name="KSO_WM_UNIT_TYPE" val="o_h_h_i"/>
  <p:tag name="KSO_WM_UNIT_INDEX" val="1_3_1_2"/>
  <p:tag name="KSO_WM_UNIT_LINE_FORE_SCHEMECOLOR_INDEX" val="13"/>
  <p:tag name="KSO_WM_UNIT_LINE_FILL_TYPE" val="2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a*1_3_1_1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UNIT_ISCONTENTSTITLE" val="0"/>
  <p:tag name="KSO_WM_UNIT_NOCLEAR" val="0"/>
  <p:tag name="KSO_WM_UNIT_VALUE" val="16"/>
  <p:tag name="KSO_WM_DIAGRAM_GROUP_CODE" val="o1-1"/>
  <p:tag name="KSO_WM_UNIT_TYPE" val="o_h_h_a"/>
  <p:tag name="KSO_WM_UNIT_INDEX" val="1_3_1_1"/>
  <p:tag name="KSO_WM_UNIT_PRESET_TEXT" val="添加标题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i*1_3_1_1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DIAGRAM_GROUP_CODE" val="o1-1"/>
  <p:tag name="KSO_WM_UNIT_TYPE" val="o_h_h_i"/>
  <p:tag name="KSO_WM_UNIT_INDEX" val="1_3_1_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i*1_1_1_1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DIAGRAM_GROUP_CODE" val="o1-1"/>
  <p:tag name="KSO_WM_UNIT_TYPE" val="o_h_h_i"/>
  <p:tag name="KSO_WM_UNIT_INDEX" val="1_1_1_1"/>
  <p:tag name="KSO_WM_UNIT_LINE_FORE_SCHEMECOLOR_INDEX" val="13"/>
  <p:tag name="KSO_WM_UNIT_LINE_FILL_TYPE" val="2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i*1_2_1_1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DIAGRAM_GROUP_CODE" val="o1-1"/>
  <p:tag name="KSO_WM_UNIT_TYPE" val="o_h_h_i"/>
  <p:tag name="KSO_WM_UNIT_INDEX" val="1_2_1_1"/>
  <p:tag name="KSO_WM_UNIT_LINE_FORE_SCHEMECOLOR_INDEX" val="13"/>
  <p:tag name="KSO_WM_UNIT_LINE_FILL_TYPE" val="2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a*1_2_1_1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UNIT_ISCONTENTSTITLE" val="0"/>
  <p:tag name="KSO_WM_UNIT_NOCLEAR" val="0"/>
  <p:tag name="KSO_WM_UNIT_VALUE" val="16"/>
  <p:tag name="KSO_WM_DIAGRAM_GROUP_CODE" val="o1-1"/>
  <p:tag name="KSO_WM_UNIT_TYPE" val="o_h_h_a"/>
  <p:tag name="KSO_WM_UNIT_INDEX" val="1_2_1_1"/>
  <p:tag name="KSO_WM_UNIT_PRESET_TEXT" val="添加标题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a*1_1_1_1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UNIT_ISCONTENTSTITLE" val="0"/>
  <p:tag name="KSO_WM_UNIT_NOCLEAR" val="0"/>
  <p:tag name="KSO_WM_UNIT_VALUE" val="16"/>
  <p:tag name="KSO_WM_DIAGRAM_GROUP_CODE" val="o1-1"/>
  <p:tag name="KSO_WM_UNIT_TYPE" val="o_h_h_a"/>
  <p:tag name="KSO_WM_UNIT_INDEX" val="1_1_1_1"/>
  <p:tag name="KSO_WM_UNIT_PRESET_TEXT" val="添加标题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i*1_1_1_5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DIAGRAM_GROUP_CODE" val="o1-1"/>
  <p:tag name="KSO_WM_UNIT_TYPE" val="o_h_h_i"/>
  <p:tag name="KSO_WM_UNIT_INDEX" val="1_1_1_5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i*1_2_1_9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DIAGRAM_GROUP_CODE" val="o1-1"/>
  <p:tag name="KSO_WM_UNIT_TYPE" val="o_h_h_i"/>
  <p:tag name="KSO_WM_UNIT_INDEX" val="1_2_1_9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i*1_3_1_2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DIAGRAM_GROUP_CODE" val="o1-1"/>
  <p:tag name="KSO_WM_UNIT_TYPE" val="o_h_h_i"/>
  <p:tag name="KSO_WM_UNIT_INDEX" val="1_3_1_2"/>
  <p:tag name="KSO_WM_UNIT_LINE_FORE_SCHEMECOLOR_INDEX" val="13"/>
  <p:tag name="KSO_WM_UNIT_LINE_FILL_TYPE" val="2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i*1_3_1_2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DIAGRAM_GROUP_CODE" val="o1-1"/>
  <p:tag name="KSO_WM_UNIT_TYPE" val="o_h_h_i"/>
  <p:tag name="KSO_WM_UNIT_INDEX" val="1_3_1_2"/>
  <p:tag name="KSO_WM_UNIT_LINE_FORE_SCHEMECOLOR_INDEX" val="13"/>
  <p:tag name="KSO_WM_UNIT_LINE_FILL_TYPE" val="2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86_2*o_h_h_i*1_3_1_2"/>
  <p:tag name="KSO_WM_TEMPLATE_CATEGORY" val="diagram"/>
  <p:tag name="KSO_WM_TEMPLATE_INDEX" val="20200186"/>
  <p:tag name="KSO_WM_UNIT_LAYERLEVEL" val="1_1_1_1"/>
  <p:tag name="KSO_WM_TAG_VERSION" val="1.0"/>
  <p:tag name="KSO_WM_BEAUTIFY_FLAG" val="#wm#"/>
  <p:tag name="KSO_WM_DIAGRAM_GROUP_CODE" val="o1-1"/>
  <p:tag name="KSO_WM_UNIT_TYPE" val="o_h_h_i"/>
  <p:tag name="KSO_WM_UNIT_INDEX" val="1_3_1_2"/>
  <p:tag name="KSO_WM_UNIT_LINE_FORE_SCHEMECOLOR_INDEX" val="13"/>
  <p:tag name="KSO_WM_UNIT_LINE_FILL_TYPE" val="2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56_1*a*1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UNIT_PRESET_TEXT" val="汇报通用"/>
  <p:tag name="KSO_WM_UNIT_ISNUMDGMTITLE" val="0"/>
</p:tagLst>
</file>

<file path=ppt/tags/tag216.xml><?xml version="1.0" encoding="utf-8"?>
<p:tagLst xmlns:p="http://schemas.openxmlformats.org/presentationml/2006/main">
  <p:tag name="KSO_WM_TEMPLATE_THUMBS_INDEX" val="1、4、7、9、12、15、19、24、25、26、29、33、37、40、41、42"/>
  <p:tag name="KSO_WM_SLIDE_ID" val="custom2020445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56"/>
  <p:tag name="KSO_WM_SLIDE_LAYOUT" val="a"/>
  <p:tag name="KSO_WM_SLIDE_LAYOUT_CNT" val="1"/>
</p:tagLst>
</file>

<file path=ppt/tags/tag217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56_1*a*1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UNIT_PRESET_TEXT" val="汇报通用"/>
  <p:tag name="KSO_WM_UNIT_ISNUMDGMTITLE" val="0"/>
</p:tagLst>
</file>

<file path=ppt/tags/tag218.xml><?xml version="1.0" encoding="utf-8"?>
<p:tagLst xmlns:p="http://schemas.openxmlformats.org/presentationml/2006/main">
  <p:tag name="KSO_WM_TEMPLATE_THUMBS_INDEX" val="1、4、7、9、12、15、19、24、25、26、29、33、37、40、41、42"/>
  <p:tag name="KSO_WM_SLIDE_ID" val="custom2020445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56"/>
  <p:tag name="KSO_WM_SLIDE_LAYOUT" val="a"/>
  <p:tag name="KSO_WM_SLIDE_LAYOUT_CNT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CEDEF"/>
      </a:dk2>
      <a:lt2>
        <a:srgbClr val="FCFCFD"/>
      </a:lt2>
      <a:accent1>
        <a:srgbClr val="5E7593"/>
      </a:accent1>
      <a:accent2>
        <a:srgbClr val="4C7983"/>
      </a:accent2>
      <a:accent3>
        <a:srgbClr val="527968"/>
      </a:accent3>
      <a:accent4>
        <a:srgbClr val="697253"/>
      </a:accent4>
      <a:accent5>
        <a:srgbClr val="846850"/>
      </a:accent5>
      <a:accent6>
        <a:srgbClr val="93615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WPS 演示</Application>
  <PresentationFormat>宽屏</PresentationFormat>
  <Paragraphs>110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汉仪旗黑-85S</vt:lpstr>
      <vt:lpstr>黑体</vt:lpstr>
      <vt:lpstr>楷体</vt:lpstr>
      <vt:lpstr>Lato Bold</vt:lpstr>
      <vt:lpstr>Segoe Print</vt:lpstr>
      <vt:lpstr>Open Sans</vt:lpstr>
      <vt:lpstr>Calibri</vt:lpstr>
      <vt:lpstr>ヒラギノ角ゴ ProN W3</vt:lpstr>
      <vt:lpstr>Segoe UI</vt:lpstr>
      <vt:lpstr>Arial Unicode MS</vt:lpstr>
      <vt:lpstr>Office 主题</vt:lpstr>
      <vt:lpstr>1_Office 主题​​</vt:lpstr>
      <vt:lpstr>PowerPoint 演示文稿</vt:lpstr>
      <vt:lpstr>技术背景</vt:lpstr>
      <vt:lpstr>PowerPoint 演示文稿</vt:lpstr>
      <vt:lpstr>技术体系</vt:lpstr>
      <vt:lpstr>PowerPoint 演示文稿</vt:lpstr>
      <vt:lpstr>PowerPoint 演示文稿</vt:lpstr>
      <vt:lpstr>PowerPoint 演示文稿</vt:lpstr>
      <vt:lpstr>岗位要求</vt:lpstr>
      <vt:lpstr>PowerPoint 演示文稿</vt:lpstr>
      <vt:lpstr>学习方法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375</cp:revision>
  <dcterms:created xsi:type="dcterms:W3CDTF">2020-07-29T07:20:00Z</dcterms:created>
  <dcterms:modified xsi:type="dcterms:W3CDTF">2021-01-21T10:29:07Z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