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93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Linux开发环境搭建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环境搭建步骤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902970" y="1355725"/>
            <a:ext cx="538543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VMware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虚拟机软件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安装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破解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Ubuntu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）系统解压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Ubuntu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系统体验（密码：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378</cp:revision>
  <dcterms:created xsi:type="dcterms:W3CDTF">2020-07-29T07:20:00Z</dcterms:created>
  <dcterms:modified xsi:type="dcterms:W3CDTF">2021-01-21T10:28:03Z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