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2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Linux基本使用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Segoe UI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377</cp:revision>
  <dcterms:created xsi:type="dcterms:W3CDTF">2020-07-29T07:20:00Z</dcterms:created>
  <dcterms:modified xsi:type="dcterms:W3CDTF">2020-12-29T09:05:59Z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