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3" r:id="rId3"/>
    <p:sldId id="26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853815" y="570230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Ubuntu网络配置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Segoe UI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377</cp:revision>
  <dcterms:created xsi:type="dcterms:W3CDTF">2020-07-29T07:20:00Z</dcterms:created>
  <dcterms:modified xsi:type="dcterms:W3CDTF">2020-12-28T02:36:16Z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