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03" r:id="rId3"/>
    <p:sldId id="275" r:id="rId4"/>
    <p:sldId id="38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lzd" initials="l" lastIdx="2" clrIdx="0"/>
  <p:cmAuthor id="2" name="Stuart Waldron" initials="IH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1AA3AA"/>
    <a:srgbClr val="3498DB"/>
    <a:srgbClr val="1F74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1.xml"/><Relationship Id="rId5" Type="http://schemas.openxmlformats.org/officeDocument/2006/relationships/image" Target="../media/image3.png"/><Relationship Id="rId4" Type="http://schemas.openxmlformats.org/officeDocument/2006/relationships/tags" Target="../tags/tag10.xml"/><Relationship Id="rId3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3853815" y="5580380"/>
            <a:ext cx="4483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创客学院  武老师  </a:t>
            </a:r>
            <a:endParaRPr lang="en-US" altLang="zh-CN" sz="28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939165" y="2592705"/>
            <a:ext cx="1035304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7000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什么是程序</a:t>
            </a:r>
            <a:endParaRPr lang="zh-CN" sz="70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-23320" y="4964430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-4270" y="1339215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02970" y="648970"/>
            <a:ext cx="27355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什么是程序</a:t>
            </a:r>
            <a:endParaRPr lang="zh-CN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14"/>
          <p:cNvSpPr txBox="1"/>
          <p:nvPr>
            <p:custDataLst>
              <p:tags r:id="rId3"/>
            </p:custDataLst>
          </p:nvPr>
        </p:nvSpPr>
        <p:spPr>
          <a:xfrm>
            <a:off x="902970" y="1355725"/>
            <a:ext cx="718756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程序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程序是一组计算机能识别和执行的指令，运行于计算机上来完成人们的某种需求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编程步骤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编辑 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-&gt; 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编译 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-&gt;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执行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     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调试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8" name="下弧形箭头 7"/>
          <p:cNvSpPr/>
          <p:nvPr/>
        </p:nvSpPr>
        <p:spPr>
          <a:xfrm flipH="1">
            <a:off x="1555115" y="4678680"/>
            <a:ext cx="2361565" cy="99504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图片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63785" y="369570"/>
            <a:ext cx="1743075" cy="542925"/>
          </a:xfrm>
          <a:prstGeom prst="rect">
            <a:avLst/>
          </a:prstGeom>
        </p:spPr>
      </p:pic>
      <p:pic>
        <p:nvPicPr>
          <p:cNvPr id="3" name="图片 2" descr="幻灯片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2194540" cy="68580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FULL_TEXT_BEAUTIFY_COPY_ID" val="9"/>
</p:tagLst>
</file>

<file path=ppt/tags/tag10.xml><?xml version="1.0" encoding="utf-8"?>
<p:tagLst xmlns:p="http://schemas.openxmlformats.org/presentationml/2006/main">
  <p:tag name="KSO_WM_FULL_TEXT_BEAUTIFY_COPY_ID" val="3"/>
</p:tagLst>
</file>

<file path=ppt/tags/tag11.xml><?xml version="1.0" encoding="utf-8"?>
<p:tagLst xmlns:p="http://schemas.openxmlformats.org/presentationml/2006/main">
  <p:tag name="KSO_WM_FULL_TEXT_BEAUTIFY_COPY_ID" val="150995212"/>
</p:tagLst>
</file>

<file path=ppt/tags/tag2.xml><?xml version="1.0" encoding="utf-8"?>
<p:tagLst xmlns:p="http://schemas.openxmlformats.org/presentationml/2006/main">
  <p:tag name="KSO_WM_FULL_TEXT_BEAUTIFY_COPY_ID" val="2"/>
</p:tagLst>
</file>

<file path=ppt/tags/tag3.xml><?xml version="1.0" encoding="utf-8"?>
<p:tagLst xmlns:p="http://schemas.openxmlformats.org/presentationml/2006/main">
  <p:tag name="KSO_WM_FULL_TEXT_BEAUTIFY_COPY_ID" val="3"/>
</p:tagLst>
</file>

<file path=ppt/tags/tag4.xml><?xml version="1.0" encoding="utf-8"?>
<p:tagLst xmlns:p="http://schemas.openxmlformats.org/presentationml/2006/main">
  <p:tag name="KSO_WM_FULL_TEXT_BEAUTIFY_COPY_ID" val="5"/>
</p:tagLst>
</file>

<file path=ppt/tags/tag5.xml><?xml version="1.0" encoding="utf-8"?>
<p:tagLst xmlns:p="http://schemas.openxmlformats.org/presentationml/2006/main">
  <p:tag name="KSO_WM_FULL_TEXT_BEAUTIFY_COPY_ID" val="150995247"/>
</p:tagLst>
</file>

<file path=ppt/tags/tag6.xml><?xml version="1.0" encoding="utf-8"?>
<p:tagLst xmlns:p="http://schemas.openxmlformats.org/presentationml/2006/main">
  <p:tag name="KSO_WM_FULL_TEXT_BEAUTIFY_COPY_ID" val="10"/>
</p:tagLst>
</file>

<file path=ppt/tags/tag7.xml><?xml version="1.0" encoding="utf-8"?>
<p:tagLst xmlns:p="http://schemas.openxmlformats.org/presentationml/2006/main">
  <p:tag name="KSO_WM_FULL_TEXT_BEAUTIFY_COPY_ID" val="6"/>
</p:tagLst>
</file>

<file path=ppt/tags/tag8.xml><?xml version="1.0" encoding="utf-8"?>
<p:tagLst xmlns:p="http://schemas.openxmlformats.org/presentationml/2006/main">
  <p:tag name="KSO_WM_FULL_TEXT_BEAUTIFY_COPY_ID" val="150995219"/>
</p:tagLst>
</file>

<file path=ppt/tags/tag9.xml><?xml version="1.0" encoding="utf-8"?>
<p:tagLst xmlns:p="http://schemas.openxmlformats.org/presentationml/2006/main">
  <p:tag name="KSO_WM_FULL_TEXT_BEAUTIFY_COPY_ID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WPS 演示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楷体</vt:lpstr>
      <vt:lpstr>Calibri</vt:lpstr>
      <vt:lpstr>Segoe UI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Turbowu</cp:lastModifiedBy>
  <cp:revision>376</cp:revision>
  <dcterms:created xsi:type="dcterms:W3CDTF">2020-07-29T07:20:00Z</dcterms:created>
  <dcterms:modified xsi:type="dcterms:W3CDTF">2021-01-21T11:05:19Z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