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03" r:id="rId3"/>
    <p:sldId id="26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lzd" initials="l" lastIdx="2" clrIdx="0"/>
  <p:cmAuthor id="2" name="Stuart Waldron" initials="IH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A3AA"/>
    <a:srgbClr val="3498DB"/>
    <a:srgbClr val="1F74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3853815" y="5702300"/>
            <a:ext cx="4483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创客学院  武老师  </a:t>
            </a:r>
            <a:endParaRPr lang="en-US" altLang="zh-CN" sz="28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9165" y="2592705"/>
            <a:ext cx="1035304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7000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第一个C++程序</a:t>
            </a:r>
            <a:endParaRPr lang="zh-CN" sz="70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3320" y="4964430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4270" y="1339215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图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785" y="369570"/>
            <a:ext cx="1743075" cy="542925"/>
          </a:xfrm>
          <a:prstGeom prst="rect">
            <a:avLst/>
          </a:prstGeom>
        </p:spPr>
      </p:pic>
      <p:pic>
        <p:nvPicPr>
          <p:cNvPr id="3" name="图片 2" descr="幻灯片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454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WPS 演示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汉仪旗黑-85S</vt:lpstr>
      <vt:lpstr>黑体</vt:lpstr>
      <vt:lpstr>楷体</vt:lpstr>
      <vt:lpstr>Lato Bold</vt:lpstr>
      <vt:lpstr>Segoe Print</vt:lpstr>
      <vt:lpstr>Open Sans</vt:lpstr>
      <vt:lpstr>Calibri</vt:lpstr>
      <vt:lpstr>ヒラギノ角ゴ ProN W3</vt:lpstr>
      <vt:lpstr>Segoe UI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Turbowu</cp:lastModifiedBy>
  <cp:revision>376</cp:revision>
  <dcterms:created xsi:type="dcterms:W3CDTF">2020-07-29T07:20:00Z</dcterms:created>
  <dcterms:modified xsi:type="dcterms:W3CDTF">2020-12-30T10:10:01Z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