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3" r:id="rId3"/>
    <p:sldId id="278" r:id="rId4"/>
    <p:sldId id="2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853815" y="570230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初识OpenCV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902970" y="648970"/>
            <a:ext cx="1722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OpenCV</a:t>
            </a:r>
            <a:endParaRPr lang="en-US" alt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14"/>
          <p:cNvSpPr txBox="1"/>
          <p:nvPr>
            <p:custDataLst>
              <p:tags r:id="rId3"/>
            </p:custDataLst>
          </p:nvPr>
        </p:nvSpPr>
        <p:spPr>
          <a:xfrm>
            <a:off x="1044575" y="1656080"/>
            <a:ext cx="61563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OpenCV是一个开源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计算机视觉和机器学习软件库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其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使用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一系列C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语言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函数和少量C++类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实现，内部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实现了很多图像处理和计算机视觉的通用算法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OpenCV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可以运行在Linux系统上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，且其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轻量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高效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所以在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嵌入式领域得到广泛的应用；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在线安装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sudo apt-get install libopencv-dev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在线文档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https://opencv.org/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270" y="1887855"/>
            <a:ext cx="3859530" cy="3859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12"/>
</p:tagLst>
</file>

<file path=ppt/tags/tag2.xml><?xml version="1.0" encoding="utf-8"?>
<p:tagLst xmlns:p="http://schemas.openxmlformats.org/presentationml/2006/main">
  <p:tag name="KSO_WM_FULL_TEXT_BEAUTIFY_COPY_ID" val="1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演示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392</cp:revision>
  <dcterms:created xsi:type="dcterms:W3CDTF">2020-07-29T07:20:00Z</dcterms:created>
  <dcterms:modified xsi:type="dcterms:W3CDTF">2021-01-22T02:19:05Z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