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3" r:id="rId3"/>
    <p:sldId id="38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1AA3AA"/>
    <a:srgbClr val="3498DB"/>
    <a:srgbClr val="1F7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tags" Target="../tags/tag7.xml"/><Relationship Id="rId3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853815" y="558038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  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39165" y="2592705"/>
            <a:ext cx="103530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OpenCV编程 - 图像处理</a:t>
            </a:r>
            <a:endParaRPr lang="zh-CN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图片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63785" y="369570"/>
            <a:ext cx="1743075" cy="542925"/>
          </a:xfrm>
          <a:prstGeom prst="rect">
            <a:avLst/>
          </a:prstGeom>
        </p:spPr>
      </p:pic>
      <p:pic>
        <p:nvPicPr>
          <p:cNvPr id="3" name="图片 2" descr="幻灯片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4540" cy="68580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FULL_TEXT_BEAUTIFY_COPY_ID" val="9"/>
</p:tagLst>
</file>

<file path=ppt/tags/tag2.xml><?xml version="1.0" encoding="utf-8"?>
<p:tagLst xmlns:p="http://schemas.openxmlformats.org/presentationml/2006/main">
  <p:tag name="KSO_WM_FULL_TEXT_BEAUTIFY_COPY_ID" val="2"/>
</p:tagLst>
</file>

<file path=ppt/tags/tag3.xml><?xml version="1.0" encoding="utf-8"?>
<p:tagLst xmlns:p="http://schemas.openxmlformats.org/presentationml/2006/main">
  <p:tag name="KSO_WM_FULL_TEXT_BEAUTIFY_COPY_ID" val="3"/>
</p:tagLst>
</file>

<file path=ppt/tags/tag4.xml><?xml version="1.0" encoding="utf-8"?>
<p:tagLst xmlns:p="http://schemas.openxmlformats.org/presentationml/2006/main">
  <p:tag name="KSO_WM_FULL_TEXT_BEAUTIFY_COPY_ID" val="5"/>
</p:tagLst>
</file>

<file path=ppt/tags/tag5.xml><?xml version="1.0" encoding="utf-8"?>
<p:tagLst xmlns:p="http://schemas.openxmlformats.org/presentationml/2006/main">
  <p:tag name="KSO_WM_FULL_TEXT_BEAUTIFY_COPY_ID" val="150995247"/>
</p:tagLst>
</file>

<file path=ppt/tags/tag6.xml><?xml version="1.0" encoding="utf-8"?>
<p:tagLst xmlns:p="http://schemas.openxmlformats.org/presentationml/2006/main">
  <p:tag name="KSO_WM_FULL_TEXT_BEAUTIFY_COPY_ID" val="4"/>
</p:tagLst>
</file>

<file path=ppt/tags/tag7.xml><?xml version="1.0" encoding="utf-8"?>
<p:tagLst xmlns:p="http://schemas.openxmlformats.org/presentationml/2006/main">
  <p:tag name="KSO_WM_FULL_TEXT_BEAUTIFY_COPY_ID" val="3"/>
</p:tagLst>
</file>

<file path=ppt/tags/tag8.xml><?xml version="1.0" encoding="utf-8"?>
<p:tagLst xmlns:p="http://schemas.openxmlformats.org/presentationml/2006/main">
  <p:tag name="KSO_WM_FULL_TEXT_BEAUTIFY_COPY_ID" val="15099521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WPS 演示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楷体</vt:lpstr>
      <vt:lpstr>Calibri</vt:lpstr>
      <vt:lpstr>Segoe UI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Turbowu</cp:lastModifiedBy>
  <cp:revision>389</cp:revision>
  <dcterms:created xsi:type="dcterms:W3CDTF">2020-07-29T07:20:00Z</dcterms:created>
  <dcterms:modified xsi:type="dcterms:W3CDTF">2021-01-11T03:54:48Z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