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03" r:id="rId3"/>
    <p:sldId id="275" r:id="rId4"/>
    <p:sldId id="38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lzd" initials="l" lastIdx="2" clrIdx="0"/>
  <p:cmAuthor id="2" name="Stuart Waldron" initials="IH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1AA3AA"/>
    <a:srgbClr val="3498DB"/>
    <a:srgbClr val="1F7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0.xml"/><Relationship Id="rId17" Type="http://schemas.openxmlformats.org/officeDocument/2006/relationships/image" Target="../media/image3.png"/><Relationship Id="rId16" Type="http://schemas.openxmlformats.org/officeDocument/2006/relationships/image" Target="../media/image2.png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3.xml"/><Relationship Id="rId5" Type="http://schemas.openxmlformats.org/officeDocument/2006/relationships/image" Target="../media/image5.png"/><Relationship Id="rId4" Type="http://schemas.openxmlformats.org/officeDocument/2006/relationships/tags" Target="../tags/tag22.xml"/><Relationship Id="rId3" Type="http://schemas.openxmlformats.org/officeDocument/2006/relationships/image" Target="../media/image4.png"/><Relationship Id="rId2" Type="http://schemas.openxmlformats.org/officeDocument/2006/relationships/tags" Target="../tags/tag2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3853815" y="5580380"/>
            <a:ext cx="448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创客学院  武老师  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939165" y="2592705"/>
            <a:ext cx="1035304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OpenCV编程 - 人脸检测</a:t>
            </a:r>
            <a:endParaRPr lang="zh-CN" sz="70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-23320" y="496443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-4270" y="133921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02970" y="648970"/>
            <a:ext cx="22250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项目框架</a:t>
            </a:r>
            <a:endParaRPr lang="zh-CN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7758430" y="2112645"/>
            <a:ext cx="4052570" cy="52324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sz="2000" b="1" i="0" spc="3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</a:lstStyle>
          <a:p>
            <a:r>
              <a:rPr lang="zh-CN" altLang="en-US">
                <a:sym typeface="Arial" panose="020B0604020202020204" pitchFamily="34" charset="0"/>
              </a:rPr>
              <a:t>单击此处添加标题</a:t>
            </a:r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7758430" y="2635885"/>
            <a:ext cx="4051935" cy="687070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>
                <a:sym typeface="Arial" panose="020B0604020202020204" pitchFamily="34" charset="0"/>
              </a:rPr>
              <a:t>单击此处添加文本具体内容，简明扼要地阐述你的观点。</a:t>
            </a:r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28" name="任意多边形 27"/>
          <p:cNvSpPr/>
          <p:nvPr>
            <p:custDataLst>
              <p:tags r:id="rId5"/>
            </p:custDataLst>
          </p:nvPr>
        </p:nvSpPr>
        <p:spPr>
          <a:xfrm>
            <a:off x="5149344" y="2623358"/>
            <a:ext cx="1604029" cy="1100068"/>
          </a:xfrm>
          <a:custGeom>
            <a:avLst/>
            <a:gdLst>
              <a:gd name="connsiteX0" fmla="*/ 4495800 w 4495800"/>
              <a:gd name="connsiteY0" fmla="*/ 0 h 923494"/>
              <a:gd name="connsiteX1" fmla="*/ 2647950 w 4495800"/>
              <a:gd name="connsiteY1" fmla="*/ 323850 h 923494"/>
              <a:gd name="connsiteX2" fmla="*/ 1466850 w 4495800"/>
              <a:gd name="connsiteY2" fmla="*/ 895350 h 923494"/>
              <a:gd name="connsiteX3" fmla="*/ 0 w 4495800"/>
              <a:gd name="connsiteY3" fmla="*/ 876300 h 923494"/>
              <a:gd name="connsiteX0-1" fmla="*/ 4533900 w 4533900"/>
              <a:gd name="connsiteY0-2" fmla="*/ 0 h 980063"/>
              <a:gd name="connsiteX1-3" fmla="*/ 2686050 w 4533900"/>
              <a:gd name="connsiteY1-4" fmla="*/ 323850 h 980063"/>
              <a:gd name="connsiteX2-5" fmla="*/ 1504950 w 4533900"/>
              <a:gd name="connsiteY2-6" fmla="*/ 895350 h 980063"/>
              <a:gd name="connsiteX3-7" fmla="*/ 0 w 4533900"/>
              <a:gd name="connsiteY3-8" fmla="*/ 980063 h 9800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33900" h="980063">
                <a:moveTo>
                  <a:pt x="4533900" y="0"/>
                </a:moveTo>
                <a:cubicBezTo>
                  <a:pt x="3862387" y="87312"/>
                  <a:pt x="3190875" y="174625"/>
                  <a:pt x="2686050" y="323850"/>
                </a:cubicBezTo>
                <a:cubicBezTo>
                  <a:pt x="2181225" y="473075"/>
                  <a:pt x="1952625" y="785981"/>
                  <a:pt x="1504950" y="895350"/>
                </a:cubicBezTo>
                <a:cubicBezTo>
                  <a:pt x="1057275" y="1004719"/>
                  <a:pt x="127000" y="922913"/>
                  <a:pt x="0" y="980063"/>
                </a:cubicBezTo>
              </a:path>
            </a:pathLst>
          </a:custGeom>
          <a:noFill/>
          <a:ln>
            <a:solidFill>
              <a:srgbClr val="8590CA"/>
            </a:solidFill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0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Freeform 4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141903" y="2638156"/>
            <a:ext cx="3698220" cy="2549511"/>
          </a:xfrm>
          <a:custGeom>
            <a:avLst/>
            <a:gdLst/>
            <a:ahLst/>
            <a:cxnLst>
              <a:cxn ang="0">
                <a:pos x="2715" y="0"/>
              </a:cxn>
              <a:cxn ang="0">
                <a:pos x="85" y="0"/>
              </a:cxn>
              <a:cxn ang="0">
                <a:pos x="0" y="85"/>
              </a:cxn>
              <a:cxn ang="0">
                <a:pos x="0" y="1846"/>
              </a:cxn>
              <a:cxn ang="0">
                <a:pos x="85" y="1930"/>
              </a:cxn>
              <a:cxn ang="0">
                <a:pos x="2715" y="1930"/>
              </a:cxn>
              <a:cxn ang="0">
                <a:pos x="2800" y="1846"/>
              </a:cxn>
              <a:cxn ang="0">
                <a:pos x="2800" y="85"/>
              </a:cxn>
              <a:cxn ang="0">
                <a:pos x="2715" y="0"/>
              </a:cxn>
              <a:cxn ang="0">
                <a:pos x="2703" y="1584"/>
              </a:cxn>
              <a:cxn ang="0">
                <a:pos x="99" y="1584"/>
              </a:cxn>
              <a:cxn ang="0">
                <a:pos x="99" y="97"/>
              </a:cxn>
              <a:cxn ang="0">
                <a:pos x="2703" y="97"/>
              </a:cxn>
              <a:cxn ang="0">
                <a:pos x="2703" y="1584"/>
              </a:cxn>
            </a:cxnLst>
            <a:rect l="0" t="0" r="r" b="b"/>
            <a:pathLst>
              <a:path w="2800" h="1930">
                <a:moveTo>
                  <a:pt x="2715" y="0"/>
                </a:moveTo>
                <a:cubicBezTo>
                  <a:pt x="85" y="0"/>
                  <a:pt x="85" y="0"/>
                  <a:pt x="85" y="0"/>
                </a:cubicBezTo>
                <a:cubicBezTo>
                  <a:pt x="38" y="0"/>
                  <a:pt x="0" y="38"/>
                  <a:pt x="0" y="85"/>
                </a:cubicBezTo>
                <a:cubicBezTo>
                  <a:pt x="0" y="1846"/>
                  <a:pt x="0" y="1846"/>
                  <a:pt x="0" y="1846"/>
                </a:cubicBezTo>
                <a:cubicBezTo>
                  <a:pt x="0" y="1893"/>
                  <a:pt x="38" y="1930"/>
                  <a:pt x="85" y="1930"/>
                </a:cubicBezTo>
                <a:cubicBezTo>
                  <a:pt x="2715" y="1930"/>
                  <a:pt x="2715" y="1930"/>
                  <a:pt x="2715" y="1930"/>
                </a:cubicBezTo>
                <a:cubicBezTo>
                  <a:pt x="2762" y="1930"/>
                  <a:pt x="2800" y="1893"/>
                  <a:pt x="2800" y="1846"/>
                </a:cubicBezTo>
                <a:cubicBezTo>
                  <a:pt x="2800" y="85"/>
                  <a:pt x="2800" y="85"/>
                  <a:pt x="2800" y="85"/>
                </a:cubicBezTo>
                <a:cubicBezTo>
                  <a:pt x="2800" y="38"/>
                  <a:pt x="2762" y="0"/>
                  <a:pt x="2715" y="0"/>
                </a:cubicBezTo>
                <a:close/>
                <a:moveTo>
                  <a:pt x="2703" y="1584"/>
                </a:moveTo>
                <a:cubicBezTo>
                  <a:pt x="99" y="1584"/>
                  <a:pt x="99" y="1584"/>
                  <a:pt x="99" y="1584"/>
                </a:cubicBezTo>
                <a:cubicBezTo>
                  <a:pt x="99" y="97"/>
                  <a:pt x="99" y="97"/>
                  <a:pt x="99" y="97"/>
                </a:cubicBezTo>
                <a:cubicBezTo>
                  <a:pt x="2703" y="97"/>
                  <a:pt x="2703" y="97"/>
                  <a:pt x="2703" y="97"/>
                </a:cubicBezTo>
                <a:lnTo>
                  <a:pt x="2703" y="15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en-US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Freeform 5"/>
          <p:cNvSpPr/>
          <p:nvPr>
            <p:custDataLst>
              <p:tags r:id="rId7"/>
            </p:custDataLst>
          </p:nvPr>
        </p:nvSpPr>
        <p:spPr bwMode="auto">
          <a:xfrm>
            <a:off x="1141903" y="4854220"/>
            <a:ext cx="3698220" cy="33823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2"/>
              </a:cxn>
              <a:cxn ang="0">
                <a:pos x="85" y="256"/>
              </a:cxn>
              <a:cxn ang="0">
                <a:pos x="2715" y="256"/>
              </a:cxn>
              <a:cxn ang="0">
                <a:pos x="2800" y="172"/>
              </a:cxn>
              <a:cxn ang="0">
                <a:pos x="2800" y="0"/>
              </a:cxn>
              <a:cxn ang="0">
                <a:pos x="0" y="0"/>
              </a:cxn>
            </a:cxnLst>
            <a:rect l="0" t="0" r="r" b="b"/>
            <a:pathLst>
              <a:path w="2800" h="256">
                <a:moveTo>
                  <a:pt x="0" y="0"/>
                </a:moveTo>
                <a:cubicBezTo>
                  <a:pt x="0" y="172"/>
                  <a:pt x="0" y="172"/>
                  <a:pt x="0" y="172"/>
                </a:cubicBezTo>
                <a:cubicBezTo>
                  <a:pt x="0" y="219"/>
                  <a:pt x="38" y="256"/>
                  <a:pt x="85" y="256"/>
                </a:cubicBezTo>
                <a:cubicBezTo>
                  <a:pt x="2715" y="256"/>
                  <a:pt x="2715" y="256"/>
                  <a:pt x="2715" y="256"/>
                </a:cubicBezTo>
                <a:cubicBezTo>
                  <a:pt x="2762" y="256"/>
                  <a:pt x="2800" y="219"/>
                  <a:pt x="2800" y="172"/>
                </a:cubicBezTo>
                <a:cubicBezTo>
                  <a:pt x="2800" y="0"/>
                  <a:pt x="2800" y="0"/>
                  <a:pt x="2800" y="0"/>
                </a:cubicBez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en-US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Rectangle 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392725" y="5607267"/>
            <a:ext cx="1196577" cy="33504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en-US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Freeform 7"/>
          <p:cNvSpPr/>
          <p:nvPr>
            <p:custDataLst>
              <p:tags r:id="rId9"/>
            </p:custDataLst>
          </p:nvPr>
        </p:nvSpPr>
        <p:spPr bwMode="auto">
          <a:xfrm>
            <a:off x="2395915" y="5466868"/>
            <a:ext cx="1193386" cy="140399"/>
          </a:xfrm>
          <a:custGeom>
            <a:avLst/>
            <a:gdLst/>
            <a:ahLst/>
            <a:cxnLst>
              <a:cxn ang="0">
                <a:pos x="748" y="88"/>
              </a:cxn>
              <a:cxn ang="0">
                <a:pos x="0" y="88"/>
              </a:cxn>
              <a:cxn ang="0">
                <a:pos x="99" y="0"/>
              </a:cxn>
              <a:cxn ang="0">
                <a:pos x="647" y="0"/>
              </a:cxn>
              <a:cxn ang="0">
                <a:pos x="748" y="88"/>
              </a:cxn>
            </a:cxnLst>
            <a:rect l="0" t="0" r="r" b="b"/>
            <a:pathLst>
              <a:path w="748" h="88">
                <a:moveTo>
                  <a:pt x="748" y="88"/>
                </a:moveTo>
                <a:lnTo>
                  <a:pt x="0" y="88"/>
                </a:lnTo>
                <a:lnTo>
                  <a:pt x="99" y="0"/>
                </a:lnTo>
                <a:lnTo>
                  <a:pt x="647" y="0"/>
                </a:lnTo>
                <a:lnTo>
                  <a:pt x="748" y="88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en-US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Freeform 8"/>
          <p:cNvSpPr/>
          <p:nvPr>
            <p:custDataLst>
              <p:tags r:id="rId10"/>
            </p:custDataLst>
          </p:nvPr>
        </p:nvSpPr>
        <p:spPr bwMode="auto">
          <a:xfrm>
            <a:off x="2553864" y="5192453"/>
            <a:ext cx="874299" cy="274415"/>
          </a:xfrm>
          <a:custGeom>
            <a:avLst/>
            <a:gdLst/>
            <a:ahLst/>
            <a:cxnLst>
              <a:cxn ang="0">
                <a:pos x="548" y="172"/>
              </a:cxn>
              <a:cxn ang="0">
                <a:pos x="0" y="172"/>
              </a:cxn>
              <a:cxn ang="0">
                <a:pos x="22" y="0"/>
              </a:cxn>
              <a:cxn ang="0">
                <a:pos x="528" y="0"/>
              </a:cxn>
              <a:cxn ang="0">
                <a:pos x="548" y="172"/>
              </a:cxn>
            </a:cxnLst>
            <a:rect l="0" t="0" r="r" b="b"/>
            <a:pathLst>
              <a:path w="548" h="172">
                <a:moveTo>
                  <a:pt x="548" y="172"/>
                </a:moveTo>
                <a:lnTo>
                  <a:pt x="0" y="172"/>
                </a:lnTo>
                <a:lnTo>
                  <a:pt x="22" y="0"/>
                </a:lnTo>
                <a:lnTo>
                  <a:pt x="528" y="0"/>
                </a:lnTo>
                <a:lnTo>
                  <a:pt x="548" y="172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en-US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KSO_Shape"/>
          <p:cNvSpPr/>
          <p:nvPr>
            <p:custDataLst>
              <p:tags r:id="rId11"/>
            </p:custDataLst>
          </p:nvPr>
        </p:nvSpPr>
        <p:spPr bwMode="auto">
          <a:xfrm>
            <a:off x="7446010" y="2209800"/>
            <a:ext cx="2018665" cy="1160145"/>
          </a:xfrm>
          <a:custGeom>
            <a:avLst/>
            <a:gdLst>
              <a:gd name="T0" fmla="*/ 2147483646 w 15611"/>
              <a:gd name="T1" fmla="*/ 2147483646 h 8029"/>
              <a:gd name="T2" fmla="*/ 2147483646 w 15611"/>
              <a:gd name="T3" fmla="*/ 2147483646 h 8029"/>
              <a:gd name="T4" fmla="*/ 2147483646 w 15611"/>
              <a:gd name="T5" fmla="*/ 2147483646 h 8029"/>
              <a:gd name="T6" fmla="*/ 2147483646 w 15611"/>
              <a:gd name="T7" fmla="*/ 2147483646 h 8029"/>
              <a:gd name="T8" fmla="*/ 2147483646 w 15611"/>
              <a:gd name="T9" fmla="*/ 2147483646 h 8029"/>
              <a:gd name="T10" fmla="*/ 2147483646 w 15611"/>
              <a:gd name="T11" fmla="*/ 2147483646 h 8029"/>
              <a:gd name="T12" fmla="*/ 2147483646 w 15611"/>
              <a:gd name="T13" fmla="*/ 2147483646 h 8029"/>
              <a:gd name="T14" fmla="*/ 2147483646 w 15611"/>
              <a:gd name="T15" fmla="*/ 2147483646 h 8029"/>
              <a:gd name="T16" fmla="*/ 2147483646 w 15611"/>
              <a:gd name="T17" fmla="*/ 2147483646 h 8029"/>
              <a:gd name="T18" fmla="*/ 2147483646 w 15611"/>
              <a:gd name="T19" fmla="*/ 2147483646 h 8029"/>
              <a:gd name="T20" fmla="*/ 2147483646 w 15611"/>
              <a:gd name="T21" fmla="*/ 2147483646 h 8029"/>
              <a:gd name="T22" fmla="*/ 2147483646 w 15611"/>
              <a:gd name="T23" fmla="*/ 2147483646 h 8029"/>
              <a:gd name="T24" fmla="*/ 2147483646 w 15611"/>
              <a:gd name="T25" fmla="*/ 2147483646 h 8029"/>
              <a:gd name="T26" fmla="*/ 2147483646 w 15611"/>
              <a:gd name="T27" fmla="*/ 2147483646 h 8029"/>
              <a:gd name="T28" fmla="*/ 2147483646 w 15611"/>
              <a:gd name="T29" fmla="*/ 2147483646 h 8029"/>
              <a:gd name="T30" fmla="*/ 2147483646 w 15611"/>
              <a:gd name="T31" fmla="*/ 2147483646 h 8029"/>
              <a:gd name="T32" fmla="*/ 2147483646 w 15611"/>
              <a:gd name="T33" fmla="*/ 2147483646 h 8029"/>
              <a:gd name="T34" fmla="*/ 2147483646 w 15611"/>
              <a:gd name="T35" fmla="*/ 2147483646 h 8029"/>
              <a:gd name="T36" fmla="*/ 2147483646 w 15611"/>
              <a:gd name="T37" fmla="*/ 2147483646 h 8029"/>
              <a:gd name="T38" fmla="*/ 2147483646 w 15611"/>
              <a:gd name="T39" fmla="*/ 2147483646 h 8029"/>
              <a:gd name="T40" fmla="*/ 2147483646 w 15611"/>
              <a:gd name="T41" fmla="*/ 2147483646 h 8029"/>
              <a:gd name="T42" fmla="*/ 2147483646 w 15611"/>
              <a:gd name="T43" fmla="*/ 2147483646 h 8029"/>
              <a:gd name="T44" fmla="*/ 2147483646 w 15611"/>
              <a:gd name="T45" fmla="*/ 2147483646 h 8029"/>
              <a:gd name="T46" fmla="*/ 2147483646 w 15611"/>
              <a:gd name="T47" fmla="*/ 2147483646 h 8029"/>
              <a:gd name="T48" fmla="*/ 2147483646 w 15611"/>
              <a:gd name="T49" fmla="*/ 2147483646 h 8029"/>
              <a:gd name="T50" fmla="*/ 2147483646 w 15611"/>
              <a:gd name="T51" fmla="*/ 2147483646 h 8029"/>
              <a:gd name="T52" fmla="*/ 2147483646 w 15611"/>
              <a:gd name="T53" fmla="*/ 2147483646 h 8029"/>
              <a:gd name="T54" fmla="*/ 2147483646 w 15611"/>
              <a:gd name="T55" fmla="*/ 2147483646 h 8029"/>
              <a:gd name="T56" fmla="*/ 2147483646 w 15611"/>
              <a:gd name="T57" fmla="*/ 2147483646 h 8029"/>
              <a:gd name="T58" fmla="*/ 2147483646 w 15611"/>
              <a:gd name="T59" fmla="*/ 2147483646 h 8029"/>
              <a:gd name="T60" fmla="*/ 2147483646 w 15611"/>
              <a:gd name="T61" fmla="*/ 2147483646 h 8029"/>
              <a:gd name="T62" fmla="*/ 2147483646 w 15611"/>
              <a:gd name="T63" fmla="*/ 2147483646 h 8029"/>
              <a:gd name="T64" fmla="*/ 2147483646 w 15611"/>
              <a:gd name="T65" fmla="*/ 2147483646 h 8029"/>
              <a:gd name="T66" fmla="*/ 2147483646 w 15611"/>
              <a:gd name="T67" fmla="*/ 2147483646 h 8029"/>
              <a:gd name="T68" fmla="*/ 2147483646 w 15611"/>
              <a:gd name="T69" fmla="*/ 2147483646 h 8029"/>
              <a:gd name="T70" fmla="*/ 2147483646 w 15611"/>
              <a:gd name="T71" fmla="*/ 2147483646 h 8029"/>
              <a:gd name="T72" fmla="*/ 2147483646 w 15611"/>
              <a:gd name="T73" fmla="*/ 2147483646 h 8029"/>
              <a:gd name="T74" fmla="*/ 2147483646 w 15611"/>
              <a:gd name="T75" fmla="*/ 2147483646 h 8029"/>
              <a:gd name="T76" fmla="*/ 2147483646 w 15611"/>
              <a:gd name="T77" fmla="*/ 0 h 8029"/>
              <a:gd name="T78" fmla="*/ 2147483646 w 15611"/>
              <a:gd name="T79" fmla="*/ 2147483646 h 8029"/>
              <a:gd name="T80" fmla="*/ 2147483646 w 15611"/>
              <a:gd name="T81" fmla="*/ 2147483646 h 8029"/>
              <a:gd name="T82" fmla="*/ 2147483646 w 15611"/>
              <a:gd name="T83" fmla="*/ 2147483646 h 8029"/>
              <a:gd name="T84" fmla="*/ 2147483646 w 15611"/>
              <a:gd name="T85" fmla="*/ 2147483646 h 8029"/>
              <a:gd name="T86" fmla="*/ 2147483646 w 15611"/>
              <a:gd name="T87" fmla="*/ 2147483646 h 8029"/>
              <a:gd name="T88" fmla="*/ 2147483646 w 15611"/>
              <a:gd name="T89" fmla="*/ 2147483646 h 8029"/>
              <a:gd name="T90" fmla="*/ 2147483646 w 15611"/>
              <a:gd name="T91" fmla="*/ 2147483646 h 8029"/>
              <a:gd name="T92" fmla="*/ 2147483646 w 15611"/>
              <a:gd name="T93" fmla="*/ 2147483646 h 8029"/>
              <a:gd name="T94" fmla="*/ 2147483646 w 15611"/>
              <a:gd name="T95" fmla="*/ 2147483646 h 8029"/>
              <a:gd name="T96" fmla="*/ 2147483646 w 15611"/>
              <a:gd name="T97" fmla="*/ 2147483646 h 8029"/>
              <a:gd name="T98" fmla="*/ 2147483646 w 15611"/>
              <a:gd name="T99" fmla="*/ 2147483646 h 8029"/>
              <a:gd name="T100" fmla="*/ 2147483646 w 15611"/>
              <a:gd name="T101" fmla="*/ 2147483646 h 8029"/>
              <a:gd name="T102" fmla="*/ 2147483646 w 15611"/>
              <a:gd name="T103" fmla="*/ 2147483646 h 8029"/>
              <a:gd name="T104" fmla="*/ 2147483646 w 15611"/>
              <a:gd name="T105" fmla="*/ 2147483646 h 8029"/>
              <a:gd name="T106" fmla="*/ 2147483646 w 15611"/>
              <a:gd name="T107" fmla="*/ 2147483646 h 8029"/>
              <a:gd name="T108" fmla="*/ 2147483646 w 15611"/>
              <a:gd name="T109" fmla="*/ 2147483646 h 8029"/>
              <a:gd name="T110" fmla="*/ 2147483646 w 15611"/>
              <a:gd name="T111" fmla="*/ 2147483646 h 8029"/>
              <a:gd name="T112" fmla="*/ 2147483646 w 15611"/>
              <a:gd name="T113" fmla="*/ 2147483646 h 8029"/>
              <a:gd name="T114" fmla="*/ 2147483646 w 15611"/>
              <a:gd name="T115" fmla="*/ 2147483646 h 8029"/>
              <a:gd name="T116" fmla="*/ 2147483646 w 15611"/>
              <a:gd name="T117" fmla="*/ 2147483646 h 8029"/>
              <a:gd name="T118" fmla="*/ 2147483646 w 15611"/>
              <a:gd name="T119" fmla="*/ 2147483646 h 8029"/>
              <a:gd name="T120" fmla="*/ 2147483646 w 15611"/>
              <a:gd name="T121" fmla="*/ 2147483646 h 8029"/>
              <a:gd name="T122" fmla="*/ 2147483646 w 15611"/>
              <a:gd name="T123" fmla="*/ 2147483646 h 8029"/>
              <a:gd name="T124" fmla="*/ 2147483646 w 15611"/>
              <a:gd name="T125" fmla="*/ 2147483646 h 802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5611" h="8029">
                <a:moveTo>
                  <a:pt x="11779" y="7164"/>
                </a:moveTo>
                <a:lnTo>
                  <a:pt x="11519" y="7294"/>
                </a:lnTo>
                <a:lnTo>
                  <a:pt x="11476" y="7316"/>
                </a:lnTo>
                <a:lnTo>
                  <a:pt x="11432" y="7336"/>
                </a:lnTo>
                <a:lnTo>
                  <a:pt x="11387" y="7357"/>
                </a:lnTo>
                <a:lnTo>
                  <a:pt x="11342" y="7377"/>
                </a:lnTo>
                <a:lnTo>
                  <a:pt x="11296" y="7395"/>
                </a:lnTo>
                <a:lnTo>
                  <a:pt x="11251" y="7413"/>
                </a:lnTo>
                <a:lnTo>
                  <a:pt x="11205" y="7430"/>
                </a:lnTo>
                <a:lnTo>
                  <a:pt x="11159" y="7448"/>
                </a:lnTo>
                <a:lnTo>
                  <a:pt x="11112" y="7464"/>
                </a:lnTo>
                <a:lnTo>
                  <a:pt x="11064" y="7479"/>
                </a:lnTo>
                <a:lnTo>
                  <a:pt x="11016" y="7495"/>
                </a:lnTo>
                <a:lnTo>
                  <a:pt x="10969" y="7509"/>
                </a:lnTo>
                <a:lnTo>
                  <a:pt x="10920" y="7523"/>
                </a:lnTo>
                <a:lnTo>
                  <a:pt x="10873" y="7535"/>
                </a:lnTo>
                <a:lnTo>
                  <a:pt x="10823" y="7547"/>
                </a:lnTo>
                <a:lnTo>
                  <a:pt x="10774" y="7559"/>
                </a:lnTo>
                <a:lnTo>
                  <a:pt x="10725" y="7570"/>
                </a:lnTo>
                <a:lnTo>
                  <a:pt x="10675" y="7580"/>
                </a:lnTo>
                <a:lnTo>
                  <a:pt x="10626" y="7590"/>
                </a:lnTo>
                <a:lnTo>
                  <a:pt x="10576" y="7598"/>
                </a:lnTo>
                <a:lnTo>
                  <a:pt x="10526" y="7607"/>
                </a:lnTo>
                <a:lnTo>
                  <a:pt x="10475" y="7614"/>
                </a:lnTo>
                <a:lnTo>
                  <a:pt x="10424" y="7621"/>
                </a:lnTo>
                <a:lnTo>
                  <a:pt x="10374" y="7626"/>
                </a:lnTo>
                <a:lnTo>
                  <a:pt x="10323" y="7632"/>
                </a:lnTo>
                <a:lnTo>
                  <a:pt x="10271" y="7637"/>
                </a:lnTo>
                <a:lnTo>
                  <a:pt x="10220" y="7640"/>
                </a:lnTo>
                <a:lnTo>
                  <a:pt x="10168" y="7644"/>
                </a:lnTo>
                <a:lnTo>
                  <a:pt x="10117" y="7646"/>
                </a:lnTo>
                <a:lnTo>
                  <a:pt x="10064" y="7649"/>
                </a:lnTo>
                <a:lnTo>
                  <a:pt x="10013" y="7650"/>
                </a:lnTo>
                <a:lnTo>
                  <a:pt x="9962" y="7650"/>
                </a:lnTo>
                <a:lnTo>
                  <a:pt x="9867" y="7649"/>
                </a:lnTo>
                <a:lnTo>
                  <a:pt x="9774" y="7645"/>
                </a:lnTo>
                <a:lnTo>
                  <a:pt x="9680" y="7639"/>
                </a:lnTo>
                <a:lnTo>
                  <a:pt x="9587" y="7631"/>
                </a:lnTo>
                <a:lnTo>
                  <a:pt x="9495" y="7621"/>
                </a:lnTo>
                <a:lnTo>
                  <a:pt x="9402" y="7607"/>
                </a:lnTo>
                <a:lnTo>
                  <a:pt x="9310" y="7591"/>
                </a:lnTo>
                <a:lnTo>
                  <a:pt x="9220" y="7574"/>
                </a:lnTo>
                <a:lnTo>
                  <a:pt x="9130" y="7554"/>
                </a:lnTo>
                <a:lnTo>
                  <a:pt x="9040" y="7532"/>
                </a:lnTo>
                <a:lnTo>
                  <a:pt x="8953" y="7509"/>
                </a:lnTo>
                <a:lnTo>
                  <a:pt x="8866" y="7482"/>
                </a:lnTo>
                <a:lnTo>
                  <a:pt x="8780" y="7453"/>
                </a:lnTo>
                <a:lnTo>
                  <a:pt x="8695" y="7422"/>
                </a:lnTo>
                <a:lnTo>
                  <a:pt x="8612" y="7390"/>
                </a:lnTo>
                <a:lnTo>
                  <a:pt x="8530" y="7353"/>
                </a:lnTo>
                <a:lnTo>
                  <a:pt x="8308" y="7255"/>
                </a:lnTo>
                <a:lnTo>
                  <a:pt x="8092" y="7366"/>
                </a:lnTo>
                <a:lnTo>
                  <a:pt x="8044" y="7391"/>
                </a:lnTo>
                <a:lnTo>
                  <a:pt x="7996" y="7414"/>
                </a:lnTo>
                <a:lnTo>
                  <a:pt x="7949" y="7436"/>
                </a:lnTo>
                <a:lnTo>
                  <a:pt x="7900" y="7458"/>
                </a:lnTo>
                <a:lnTo>
                  <a:pt x="7850" y="7479"/>
                </a:lnTo>
                <a:lnTo>
                  <a:pt x="7800" y="7500"/>
                </a:lnTo>
                <a:lnTo>
                  <a:pt x="7750" y="7519"/>
                </a:lnTo>
                <a:lnTo>
                  <a:pt x="7700" y="7539"/>
                </a:lnTo>
                <a:lnTo>
                  <a:pt x="7648" y="7556"/>
                </a:lnTo>
                <a:lnTo>
                  <a:pt x="7597" y="7574"/>
                </a:lnTo>
                <a:lnTo>
                  <a:pt x="7546" y="7591"/>
                </a:lnTo>
                <a:lnTo>
                  <a:pt x="7493" y="7607"/>
                </a:lnTo>
                <a:lnTo>
                  <a:pt x="7441" y="7622"/>
                </a:lnTo>
                <a:lnTo>
                  <a:pt x="7388" y="7637"/>
                </a:lnTo>
                <a:lnTo>
                  <a:pt x="7336" y="7650"/>
                </a:lnTo>
                <a:lnTo>
                  <a:pt x="7282" y="7664"/>
                </a:lnTo>
                <a:lnTo>
                  <a:pt x="7228" y="7676"/>
                </a:lnTo>
                <a:lnTo>
                  <a:pt x="7174" y="7687"/>
                </a:lnTo>
                <a:lnTo>
                  <a:pt x="7120" y="7698"/>
                </a:lnTo>
                <a:lnTo>
                  <a:pt x="7066" y="7707"/>
                </a:lnTo>
                <a:lnTo>
                  <a:pt x="7011" y="7716"/>
                </a:lnTo>
                <a:lnTo>
                  <a:pt x="6956" y="7725"/>
                </a:lnTo>
                <a:lnTo>
                  <a:pt x="6901" y="7733"/>
                </a:lnTo>
                <a:lnTo>
                  <a:pt x="6845" y="7740"/>
                </a:lnTo>
                <a:lnTo>
                  <a:pt x="6789" y="7746"/>
                </a:lnTo>
                <a:lnTo>
                  <a:pt x="6734" y="7750"/>
                </a:lnTo>
                <a:lnTo>
                  <a:pt x="6678" y="7755"/>
                </a:lnTo>
                <a:lnTo>
                  <a:pt x="6622" y="7758"/>
                </a:lnTo>
                <a:lnTo>
                  <a:pt x="6565" y="7761"/>
                </a:lnTo>
                <a:lnTo>
                  <a:pt x="6509" y="7763"/>
                </a:lnTo>
                <a:lnTo>
                  <a:pt x="6453" y="7764"/>
                </a:lnTo>
                <a:lnTo>
                  <a:pt x="6396" y="7764"/>
                </a:lnTo>
                <a:lnTo>
                  <a:pt x="6303" y="7764"/>
                </a:lnTo>
                <a:lnTo>
                  <a:pt x="6211" y="7761"/>
                </a:lnTo>
                <a:lnTo>
                  <a:pt x="6119" y="7755"/>
                </a:lnTo>
                <a:lnTo>
                  <a:pt x="6028" y="7748"/>
                </a:lnTo>
                <a:lnTo>
                  <a:pt x="5937" y="7737"/>
                </a:lnTo>
                <a:lnTo>
                  <a:pt x="5847" y="7726"/>
                </a:lnTo>
                <a:lnTo>
                  <a:pt x="5758" y="7713"/>
                </a:lnTo>
                <a:lnTo>
                  <a:pt x="5668" y="7697"/>
                </a:lnTo>
                <a:lnTo>
                  <a:pt x="5580" y="7679"/>
                </a:lnTo>
                <a:lnTo>
                  <a:pt x="5493" y="7659"/>
                </a:lnTo>
                <a:lnTo>
                  <a:pt x="5408" y="7637"/>
                </a:lnTo>
                <a:lnTo>
                  <a:pt x="5321" y="7614"/>
                </a:lnTo>
                <a:lnTo>
                  <a:pt x="5237" y="7588"/>
                </a:lnTo>
                <a:lnTo>
                  <a:pt x="5154" y="7560"/>
                </a:lnTo>
                <a:lnTo>
                  <a:pt x="5071" y="7531"/>
                </a:lnTo>
                <a:lnTo>
                  <a:pt x="4991" y="7499"/>
                </a:lnTo>
                <a:lnTo>
                  <a:pt x="4910" y="7467"/>
                </a:lnTo>
                <a:lnTo>
                  <a:pt x="4832" y="7432"/>
                </a:lnTo>
                <a:lnTo>
                  <a:pt x="4755" y="7394"/>
                </a:lnTo>
                <a:lnTo>
                  <a:pt x="4679" y="7356"/>
                </a:lnTo>
                <a:lnTo>
                  <a:pt x="4604" y="7316"/>
                </a:lnTo>
                <a:lnTo>
                  <a:pt x="4532" y="7274"/>
                </a:lnTo>
                <a:lnTo>
                  <a:pt x="4459" y="7230"/>
                </a:lnTo>
                <a:lnTo>
                  <a:pt x="4389" y="7184"/>
                </a:lnTo>
                <a:lnTo>
                  <a:pt x="4322" y="7137"/>
                </a:lnTo>
                <a:lnTo>
                  <a:pt x="4255" y="7088"/>
                </a:lnTo>
                <a:lnTo>
                  <a:pt x="4191" y="7038"/>
                </a:lnTo>
                <a:lnTo>
                  <a:pt x="4128" y="6987"/>
                </a:lnTo>
                <a:lnTo>
                  <a:pt x="4067" y="6933"/>
                </a:lnTo>
                <a:lnTo>
                  <a:pt x="4008" y="6878"/>
                </a:lnTo>
                <a:lnTo>
                  <a:pt x="3950" y="6821"/>
                </a:lnTo>
                <a:lnTo>
                  <a:pt x="3895" y="6763"/>
                </a:lnTo>
                <a:lnTo>
                  <a:pt x="3709" y="6561"/>
                </a:lnTo>
                <a:lnTo>
                  <a:pt x="3438" y="6607"/>
                </a:lnTo>
                <a:lnTo>
                  <a:pt x="3393" y="6614"/>
                </a:lnTo>
                <a:lnTo>
                  <a:pt x="3350" y="6620"/>
                </a:lnTo>
                <a:lnTo>
                  <a:pt x="3307" y="6626"/>
                </a:lnTo>
                <a:lnTo>
                  <a:pt x="3263" y="6630"/>
                </a:lnTo>
                <a:lnTo>
                  <a:pt x="3219" y="6633"/>
                </a:lnTo>
                <a:lnTo>
                  <a:pt x="3175" y="6635"/>
                </a:lnTo>
                <a:lnTo>
                  <a:pt x="3131" y="6637"/>
                </a:lnTo>
                <a:lnTo>
                  <a:pt x="3087" y="6638"/>
                </a:lnTo>
                <a:lnTo>
                  <a:pt x="3048" y="6638"/>
                </a:lnTo>
                <a:lnTo>
                  <a:pt x="3009" y="6637"/>
                </a:lnTo>
                <a:lnTo>
                  <a:pt x="2971" y="6634"/>
                </a:lnTo>
                <a:lnTo>
                  <a:pt x="2932" y="6632"/>
                </a:lnTo>
                <a:lnTo>
                  <a:pt x="2894" y="6628"/>
                </a:lnTo>
                <a:lnTo>
                  <a:pt x="2855" y="6624"/>
                </a:lnTo>
                <a:lnTo>
                  <a:pt x="2818" y="6619"/>
                </a:lnTo>
                <a:lnTo>
                  <a:pt x="2780" y="6614"/>
                </a:lnTo>
                <a:lnTo>
                  <a:pt x="2743" y="6607"/>
                </a:lnTo>
                <a:lnTo>
                  <a:pt x="2706" y="6602"/>
                </a:lnTo>
                <a:lnTo>
                  <a:pt x="2669" y="6593"/>
                </a:lnTo>
                <a:lnTo>
                  <a:pt x="2633" y="6585"/>
                </a:lnTo>
                <a:lnTo>
                  <a:pt x="2597" y="6577"/>
                </a:lnTo>
                <a:lnTo>
                  <a:pt x="2562" y="6567"/>
                </a:lnTo>
                <a:lnTo>
                  <a:pt x="2527" y="6557"/>
                </a:lnTo>
                <a:lnTo>
                  <a:pt x="2492" y="6547"/>
                </a:lnTo>
                <a:lnTo>
                  <a:pt x="2457" y="6535"/>
                </a:lnTo>
                <a:lnTo>
                  <a:pt x="2423" y="6523"/>
                </a:lnTo>
                <a:lnTo>
                  <a:pt x="2390" y="6511"/>
                </a:lnTo>
                <a:lnTo>
                  <a:pt x="2356" y="6498"/>
                </a:lnTo>
                <a:lnTo>
                  <a:pt x="2324" y="6484"/>
                </a:lnTo>
                <a:lnTo>
                  <a:pt x="2292" y="6470"/>
                </a:lnTo>
                <a:lnTo>
                  <a:pt x="2261" y="6454"/>
                </a:lnTo>
                <a:lnTo>
                  <a:pt x="2229" y="6439"/>
                </a:lnTo>
                <a:lnTo>
                  <a:pt x="2199" y="6424"/>
                </a:lnTo>
                <a:lnTo>
                  <a:pt x="2168" y="6408"/>
                </a:lnTo>
                <a:lnTo>
                  <a:pt x="2138" y="6390"/>
                </a:lnTo>
                <a:lnTo>
                  <a:pt x="2110" y="6374"/>
                </a:lnTo>
                <a:lnTo>
                  <a:pt x="2081" y="6355"/>
                </a:lnTo>
                <a:lnTo>
                  <a:pt x="2053" y="6338"/>
                </a:lnTo>
                <a:lnTo>
                  <a:pt x="2026" y="6318"/>
                </a:lnTo>
                <a:lnTo>
                  <a:pt x="1999" y="6299"/>
                </a:lnTo>
                <a:lnTo>
                  <a:pt x="1973" y="6279"/>
                </a:lnTo>
                <a:lnTo>
                  <a:pt x="1948" y="6260"/>
                </a:lnTo>
                <a:lnTo>
                  <a:pt x="1922" y="6239"/>
                </a:lnTo>
                <a:lnTo>
                  <a:pt x="1899" y="6217"/>
                </a:lnTo>
                <a:lnTo>
                  <a:pt x="1875" y="6196"/>
                </a:lnTo>
                <a:lnTo>
                  <a:pt x="1852" y="6174"/>
                </a:lnTo>
                <a:lnTo>
                  <a:pt x="1830" y="6152"/>
                </a:lnTo>
                <a:lnTo>
                  <a:pt x="1809" y="6130"/>
                </a:lnTo>
                <a:lnTo>
                  <a:pt x="1788" y="6107"/>
                </a:lnTo>
                <a:lnTo>
                  <a:pt x="1768" y="6083"/>
                </a:lnTo>
                <a:lnTo>
                  <a:pt x="1748" y="6060"/>
                </a:lnTo>
                <a:lnTo>
                  <a:pt x="1729" y="6035"/>
                </a:lnTo>
                <a:lnTo>
                  <a:pt x="1712" y="6011"/>
                </a:lnTo>
                <a:lnTo>
                  <a:pt x="1696" y="5986"/>
                </a:lnTo>
                <a:lnTo>
                  <a:pt x="1679" y="5962"/>
                </a:lnTo>
                <a:lnTo>
                  <a:pt x="1664" y="5936"/>
                </a:lnTo>
                <a:lnTo>
                  <a:pt x="1649" y="5910"/>
                </a:lnTo>
                <a:lnTo>
                  <a:pt x="1636" y="5885"/>
                </a:lnTo>
                <a:lnTo>
                  <a:pt x="1623" y="5858"/>
                </a:lnTo>
                <a:lnTo>
                  <a:pt x="1610" y="5832"/>
                </a:lnTo>
                <a:lnTo>
                  <a:pt x="1600" y="5805"/>
                </a:lnTo>
                <a:lnTo>
                  <a:pt x="1589" y="5779"/>
                </a:lnTo>
                <a:lnTo>
                  <a:pt x="1580" y="5751"/>
                </a:lnTo>
                <a:lnTo>
                  <a:pt x="1572" y="5724"/>
                </a:lnTo>
                <a:lnTo>
                  <a:pt x="1565" y="5696"/>
                </a:lnTo>
                <a:lnTo>
                  <a:pt x="1558" y="5668"/>
                </a:lnTo>
                <a:lnTo>
                  <a:pt x="1553" y="5640"/>
                </a:lnTo>
                <a:lnTo>
                  <a:pt x="1548" y="5612"/>
                </a:lnTo>
                <a:lnTo>
                  <a:pt x="1545" y="5584"/>
                </a:lnTo>
                <a:lnTo>
                  <a:pt x="1543" y="5554"/>
                </a:lnTo>
                <a:lnTo>
                  <a:pt x="1540" y="5525"/>
                </a:lnTo>
                <a:lnTo>
                  <a:pt x="1540" y="5497"/>
                </a:lnTo>
                <a:lnTo>
                  <a:pt x="1540" y="5469"/>
                </a:lnTo>
                <a:lnTo>
                  <a:pt x="1541" y="5442"/>
                </a:lnTo>
                <a:lnTo>
                  <a:pt x="1545" y="5413"/>
                </a:lnTo>
                <a:lnTo>
                  <a:pt x="1547" y="5385"/>
                </a:lnTo>
                <a:lnTo>
                  <a:pt x="1616" y="4879"/>
                </a:lnTo>
                <a:lnTo>
                  <a:pt x="1109" y="4817"/>
                </a:lnTo>
                <a:lnTo>
                  <a:pt x="1050" y="4809"/>
                </a:lnTo>
                <a:lnTo>
                  <a:pt x="993" y="4799"/>
                </a:lnTo>
                <a:lnTo>
                  <a:pt x="935" y="4786"/>
                </a:lnTo>
                <a:lnTo>
                  <a:pt x="880" y="4773"/>
                </a:lnTo>
                <a:lnTo>
                  <a:pt x="826" y="4757"/>
                </a:lnTo>
                <a:lnTo>
                  <a:pt x="772" y="4741"/>
                </a:lnTo>
                <a:lnTo>
                  <a:pt x="720" y="4721"/>
                </a:lnTo>
                <a:lnTo>
                  <a:pt x="669" y="4701"/>
                </a:lnTo>
                <a:lnTo>
                  <a:pt x="620" y="4679"/>
                </a:lnTo>
                <a:lnTo>
                  <a:pt x="572" y="4656"/>
                </a:lnTo>
                <a:lnTo>
                  <a:pt x="525" y="4631"/>
                </a:lnTo>
                <a:lnTo>
                  <a:pt x="480" y="4604"/>
                </a:lnTo>
                <a:lnTo>
                  <a:pt x="437" y="4577"/>
                </a:lnTo>
                <a:lnTo>
                  <a:pt x="396" y="4548"/>
                </a:lnTo>
                <a:lnTo>
                  <a:pt x="356" y="4518"/>
                </a:lnTo>
                <a:lnTo>
                  <a:pt x="318" y="4486"/>
                </a:lnTo>
                <a:lnTo>
                  <a:pt x="281" y="4455"/>
                </a:lnTo>
                <a:lnTo>
                  <a:pt x="248" y="4421"/>
                </a:lnTo>
                <a:lnTo>
                  <a:pt x="215" y="4386"/>
                </a:lnTo>
                <a:lnTo>
                  <a:pt x="184" y="4351"/>
                </a:lnTo>
                <a:lnTo>
                  <a:pt x="156" y="4315"/>
                </a:lnTo>
                <a:lnTo>
                  <a:pt x="130" y="4277"/>
                </a:lnTo>
                <a:lnTo>
                  <a:pt x="106" y="4239"/>
                </a:lnTo>
                <a:lnTo>
                  <a:pt x="84" y="4200"/>
                </a:lnTo>
                <a:lnTo>
                  <a:pt x="65" y="4161"/>
                </a:lnTo>
                <a:lnTo>
                  <a:pt x="48" y="4120"/>
                </a:lnTo>
                <a:lnTo>
                  <a:pt x="34" y="4079"/>
                </a:lnTo>
                <a:lnTo>
                  <a:pt x="22" y="4038"/>
                </a:lnTo>
                <a:lnTo>
                  <a:pt x="13" y="3996"/>
                </a:lnTo>
                <a:lnTo>
                  <a:pt x="6" y="3953"/>
                </a:lnTo>
                <a:lnTo>
                  <a:pt x="1" y="3910"/>
                </a:lnTo>
                <a:lnTo>
                  <a:pt x="0" y="3866"/>
                </a:lnTo>
                <a:lnTo>
                  <a:pt x="1" y="3844"/>
                </a:lnTo>
                <a:lnTo>
                  <a:pt x="2" y="3821"/>
                </a:lnTo>
                <a:lnTo>
                  <a:pt x="4" y="3799"/>
                </a:lnTo>
                <a:lnTo>
                  <a:pt x="6" y="3777"/>
                </a:lnTo>
                <a:lnTo>
                  <a:pt x="9" y="3754"/>
                </a:lnTo>
                <a:lnTo>
                  <a:pt x="14" y="3732"/>
                </a:lnTo>
                <a:lnTo>
                  <a:pt x="19" y="3710"/>
                </a:lnTo>
                <a:lnTo>
                  <a:pt x="25" y="3688"/>
                </a:lnTo>
                <a:lnTo>
                  <a:pt x="30" y="3666"/>
                </a:lnTo>
                <a:lnTo>
                  <a:pt x="37" y="3645"/>
                </a:lnTo>
                <a:lnTo>
                  <a:pt x="53" y="3601"/>
                </a:lnTo>
                <a:lnTo>
                  <a:pt x="71" y="3561"/>
                </a:lnTo>
                <a:lnTo>
                  <a:pt x="92" y="3519"/>
                </a:lnTo>
                <a:lnTo>
                  <a:pt x="116" y="3479"/>
                </a:lnTo>
                <a:lnTo>
                  <a:pt x="141" y="3439"/>
                </a:lnTo>
                <a:lnTo>
                  <a:pt x="170" y="3401"/>
                </a:lnTo>
                <a:lnTo>
                  <a:pt x="201" y="3363"/>
                </a:lnTo>
                <a:lnTo>
                  <a:pt x="234" y="3327"/>
                </a:lnTo>
                <a:lnTo>
                  <a:pt x="269" y="3291"/>
                </a:lnTo>
                <a:lnTo>
                  <a:pt x="306" y="3257"/>
                </a:lnTo>
                <a:lnTo>
                  <a:pt x="344" y="3224"/>
                </a:lnTo>
                <a:lnTo>
                  <a:pt x="385" y="3193"/>
                </a:lnTo>
                <a:lnTo>
                  <a:pt x="429" y="3163"/>
                </a:lnTo>
                <a:lnTo>
                  <a:pt x="474" y="3133"/>
                </a:lnTo>
                <a:lnTo>
                  <a:pt x="520" y="3105"/>
                </a:lnTo>
                <a:lnTo>
                  <a:pt x="569" y="3080"/>
                </a:lnTo>
                <a:lnTo>
                  <a:pt x="618" y="3055"/>
                </a:lnTo>
                <a:lnTo>
                  <a:pt x="669" y="3033"/>
                </a:lnTo>
                <a:lnTo>
                  <a:pt x="723" y="3011"/>
                </a:lnTo>
                <a:lnTo>
                  <a:pt x="777" y="2992"/>
                </a:lnTo>
                <a:lnTo>
                  <a:pt x="833" y="2975"/>
                </a:lnTo>
                <a:lnTo>
                  <a:pt x="889" y="2958"/>
                </a:lnTo>
                <a:lnTo>
                  <a:pt x="947" y="2944"/>
                </a:lnTo>
                <a:lnTo>
                  <a:pt x="1005" y="2933"/>
                </a:lnTo>
                <a:lnTo>
                  <a:pt x="1066" y="2922"/>
                </a:lnTo>
                <a:lnTo>
                  <a:pt x="1127" y="2914"/>
                </a:lnTo>
                <a:lnTo>
                  <a:pt x="1190" y="2908"/>
                </a:lnTo>
                <a:lnTo>
                  <a:pt x="1508" y="2885"/>
                </a:lnTo>
                <a:lnTo>
                  <a:pt x="1622" y="2587"/>
                </a:lnTo>
                <a:lnTo>
                  <a:pt x="1634" y="2557"/>
                </a:lnTo>
                <a:lnTo>
                  <a:pt x="1646" y="2528"/>
                </a:lnTo>
                <a:lnTo>
                  <a:pt x="1659" y="2498"/>
                </a:lnTo>
                <a:lnTo>
                  <a:pt x="1674" y="2470"/>
                </a:lnTo>
                <a:lnTo>
                  <a:pt x="1689" y="2441"/>
                </a:lnTo>
                <a:lnTo>
                  <a:pt x="1705" y="2413"/>
                </a:lnTo>
                <a:lnTo>
                  <a:pt x="1721" y="2385"/>
                </a:lnTo>
                <a:lnTo>
                  <a:pt x="1738" y="2358"/>
                </a:lnTo>
                <a:lnTo>
                  <a:pt x="1756" y="2330"/>
                </a:lnTo>
                <a:lnTo>
                  <a:pt x="1774" y="2303"/>
                </a:lnTo>
                <a:lnTo>
                  <a:pt x="1794" y="2278"/>
                </a:lnTo>
                <a:lnTo>
                  <a:pt x="1813" y="2251"/>
                </a:lnTo>
                <a:lnTo>
                  <a:pt x="1833" y="2225"/>
                </a:lnTo>
                <a:lnTo>
                  <a:pt x="1855" y="2199"/>
                </a:lnTo>
                <a:lnTo>
                  <a:pt x="1877" y="2175"/>
                </a:lnTo>
                <a:lnTo>
                  <a:pt x="1899" y="2149"/>
                </a:lnTo>
                <a:lnTo>
                  <a:pt x="1922" y="2126"/>
                </a:lnTo>
                <a:lnTo>
                  <a:pt x="1947" y="2101"/>
                </a:lnTo>
                <a:lnTo>
                  <a:pt x="1996" y="2055"/>
                </a:lnTo>
                <a:lnTo>
                  <a:pt x="2047" y="2009"/>
                </a:lnTo>
                <a:lnTo>
                  <a:pt x="2101" y="1966"/>
                </a:lnTo>
                <a:lnTo>
                  <a:pt x="2157" y="1924"/>
                </a:lnTo>
                <a:lnTo>
                  <a:pt x="2214" y="1883"/>
                </a:lnTo>
                <a:lnTo>
                  <a:pt x="2275" y="1845"/>
                </a:lnTo>
                <a:lnTo>
                  <a:pt x="2337" y="1808"/>
                </a:lnTo>
                <a:lnTo>
                  <a:pt x="2400" y="1773"/>
                </a:lnTo>
                <a:lnTo>
                  <a:pt x="2466" y="1741"/>
                </a:lnTo>
                <a:lnTo>
                  <a:pt x="2533" y="1710"/>
                </a:lnTo>
                <a:lnTo>
                  <a:pt x="2602" y="1681"/>
                </a:lnTo>
                <a:lnTo>
                  <a:pt x="2672" y="1654"/>
                </a:lnTo>
                <a:lnTo>
                  <a:pt x="2744" y="1630"/>
                </a:lnTo>
                <a:lnTo>
                  <a:pt x="2818" y="1606"/>
                </a:lnTo>
                <a:lnTo>
                  <a:pt x="2891" y="1587"/>
                </a:lnTo>
                <a:lnTo>
                  <a:pt x="2967" y="1568"/>
                </a:lnTo>
                <a:lnTo>
                  <a:pt x="3044" y="1553"/>
                </a:lnTo>
                <a:lnTo>
                  <a:pt x="3122" y="1539"/>
                </a:lnTo>
                <a:lnTo>
                  <a:pt x="3201" y="1527"/>
                </a:lnTo>
                <a:lnTo>
                  <a:pt x="3280" y="1519"/>
                </a:lnTo>
                <a:lnTo>
                  <a:pt x="3361" y="1512"/>
                </a:lnTo>
                <a:lnTo>
                  <a:pt x="3442" y="1508"/>
                </a:lnTo>
                <a:lnTo>
                  <a:pt x="3524" y="1507"/>
                </a:lnTo>
                <a:lnTo>
                  <a:pt x="3566" y="1507"/>
                </a:lnTo>
                <a:lnTo>
                  <a:pt x="3608" y="1508"/>
                </a:lnTo>
                <a:lnTo>
                  <a:pt x="3693" y="1513"/>
                </a:lnTo>
                <a:lnTo>
                  <a:pt x="3779" y="1520"/>
                </a:lnTo>
                <a:lnTo>
                  <a:pt x="3864" y="1529"/>
                </a:lnTo>
                <a:lnTo>
                  <a:pt x="4179" y="1571"/>
                </a:lnTo>
                <a:lnTo>
                  <a:pt x="4352" y="1305"/>
                </a:lnTo>
                <a:lnTo>
                  <a:pt x="4378" y="1268"/>
                </a:lnTo>
                <a:lnTo>
                  <a:pt x="4403" y="1231"/>
                </a:lnTo>
                <a:lnTo>
                  <a:pt x="4430" y="1194"/>
                </a:lnTo>
                <a:lnTo>
                  <a:pt x="4457" y="1158"/>
                </a:lnTo>
                <a:lnTo>
                  <a:pt x="4485" y="1122"/>
                </a:lnTo>
                <a:lnTo>
                  <a:pt x="4514" y="1087"/>
                </a:lnTo>
                <a:lnTo>
                  <a:pt x="4544" y="1053"/>
                </a:lnTo>
                <a:lnTo>
                  <a:pt x="4574" y="1018"/>
                </a:lnTo>
                <a:lnTo>
                  <a:pt x="4604" y="984"/>
                </a:lnTo>
                <a:lnTo>
                  <a:pt x="4636" y="952"/>
                </a:lnTo>
                <a:lnTo>
                  <a:pt x="4668" y="919"/>
                </a:lnTo>
                <a:lnTo>
                  <a:pt x="4701" y="886"/>
                </a:lnTo>
                <a:lnTo>
                  <a:pt x="4734" y="855"/>
                </a:lnTo>
                <a:lnTo>
                  <a:pt x="4769" y="823"/>
                </a:lnTo>
                <a:lnTo>
                  <a:pt x="4803" y="792"/>
                </a:lnTo>
                <a:lnTo>
                  <a:pt x="4839" y="762"/>
                </a:lnTo>
                <a:lnTo>
                  <a:pt x="4875" y="732"/>
                </a:lnTo>
                <a:lnTo>
                  <a:pt x="4911" y="703"/>
                </a:lnTo>
                <a:lnTo>
                  <a:pt x="4949" y="674"/>
                </a:lnTo>
                <a:lnTo>
                  <a:pt x="4986" y="646"/>
                </a:lnTo>
                <a:lnTo>
                  <a:pt x="5025" y="619"/>
                </a:lnTo>
                <a:lnTo>
                  <a:pt x="5064" y="591"/>
                </a:lnTo>
                <a:lnTo>
                  <a:pt x="5103" y="565"/>
                </a:lnTo>
                <a:lnTo>
                  <a:pt x="5144" y="538"/>
                </a:lnTo>
                <a:lnTo>
                  <a:pt x="5183" y="514"/>
                </a:lnTo>
                <a:lnTo>
                  <a:pt x="5225" y="488"/>
                </a:lnTo>
                <a:lnTo>
                  <a:pt x="5266" y="464"/>
                </a:lnTo>
                <a:lnTo>
                  <a:pt x="5310" y="440"/>
                </a:lnTo>
                <a:lnTo>
                  <a:pt x="5352" y="417"/>
                </a:lnTo>
                <a:lnTo>
                  <a:pt x="5395" y="395"/>
                </a:lnTo>
                <a:lnTo>
                  <a:pt x="5438" y="373"/>
                </a:lnTo>
                <a:lnTo>
                  <a:pt x="5482" y="350"/>
                </a:lnTo>
                <a:lnTo>
                  <a:pt x="5527" y="331"/>
                </a:lnTo>
                <a:lnTo>
                  <a:pt x="5572" y="310"/>
                </a:lnTo>
                <a:lnTo>
                  <a:pt x="5618" y="290"/>
                </a:lnTo>
                <a:lnTo>
                  <a:pt x="5663" y="271"/>
                </a:lnTo>
                <a:lnTo>
                  <a:pt x="5710" y="252"/>
                </a:lnTo>
                <a:lnTo>
                  <a:pt x="5757" y="235"/>
                </a:lnTo>
                <a:lnTo>
                  <a:pt x="5803" y="217"/>
                </a:lnTo>
                <a:lnTo>
                  <a:pt x="5851" y="201"/>
                </a:lnTo>
                <a:lnTo>
                  <a:pt x="5899" y="185"/>
                </a:lnTo>
                <a:lnTo>
                  <a:pt x="5948" y="169"/>
                </a:lnTo>
                <a:lnTo>
                  <a:pt x="5996" y="155"/>
                </a:lnTo>
                <a:lnTo>
                  <a:pt x="6045" y="140"/>
                </a:lnTo>
                <a:lnTo>
                  <a:pt x="6095" y="127"/>
                </a:lnTo>
                <a:lnTo>
                  <a:pt x="6144" y="115"/>
                </a:lnTo>
                <a:lnTo>
                  <a:pt x="6195" y="103"/>
                </a:lnTo>
                <a:lnTo>
                  <a:pt x="6246" y="91"/>
                </a:lnTo>
                <a:lnTo>
                  <a:pt x="6296" y="80"/>
                </a:lnTo>
                <a:lnTo>
                  <a:pt x="6348" y="70"/>
                </a:lnTo>
                <a:lnTo>
                  <a:pt x="6399" y="61"/>
                </a:lnTo>
                <a:lnTo>
                  <a:pt x="6450" y="52"/>
                </a:lnTo>
                <a:lnTo>
                  <a:pt x="6503" y="43"/>
                </a:lnTo>
                <a:lnTo>
                  <a:pt x="6554" y="36"/>
                </a:lnTo>
                <a:lnTo>
                  <a:pt x="6607" y="29"/>
                </a:lnTo>
                <a:lnTo>
                  <a:pt x="6659" y="24"/>
                </a:lnTo>
                <a:lnTo>
                  <a:pt x="6713" y="18"/>
                </a:lnTo>
                <a:lnTo>
                  <a:pt x="6766" y="13"/>
                </a:lnTo>
                <a:lnTo>
                  <a:pt x="6819" y="10"/>
                </a:lnTo>
                <a:lnTo>
                  <a:pt x="6873" y="6"/>
                </a:lnTo>
                <a:lnTo>
                  <a:pt x="6927" y="4"/>
                </a:lnTo>
                <a:lnTo>
                  <a:pt x="6981" y="1"/>
                </a:lnTo>
                <a:lnTo>
                  <a:pt x="7035" y="0"/>
                </a:lnTo>
                <a:lnTo>
                  <a:pt x="7089" y="0"/>
                </a:lnTo>
                <a:lnTo>
                  <a:pt x="7181" y="1"/>
                </a:lnTo>
                <a:lnTo>
                  <a:pt x="7274" y="5"/>
                </a:lnTo>
                <a:lnTo>
                  <a:pt x="7365" y="10"/>
                </a:lnTo>
                <a:lnTo>
                  <a:pt x="7456" y="18"/>
                </a:lnTo>
                <a:lnTo>
                  <a:pt x="7546" y="27"/>
                </a:lnTo>
                <a:lnTo>
                  <a:pt x="7636" y="39"/>
                </a:lnTo>
                <a:lnTo>
                  <a:pt x="7724" y="53"/>
                </a:lnTo>
                <a:lnTo>
                  <a:pt x="7813" y="68"/>
                </a:lnTo>
                <a:lnTo>
                  <a:pt x="7901" y="85"/>
                </a:lnTo>
                <a:lnTo>
                  <a:pt x="7987" y="105"/>
                </a:lnTo>
                <a:lnTo>
                  <a:pt x="8074" y="127"/>
                </a:lnTo>
                <a:lnTo>
                  <a:pt x="8159" y="151"/>
                </a:lnTo>
                <a:lnTo>
                  <a:pt x="8243" y="176"/>
                </a:lnTo>
                <a:lnTo>
                  <a:pt x="8326" y="203"/>
                </a:lnTo>
                <a:lnTo>
                  <a:pt x="8407" y="233"/>
                </a:lnTo>
                <a:lnTo>
                  <a:pt x="8489" y="264"/>
                </a:lnTo>
                <a:lnTo>
                  <a:pt x="8569" y="297"/>
                </a:lnTo>
                <a:lnTo>
                  <a:pt x="8647" y="332"/>
                </a:lnTo>
                <a:lnTo>
                  <a:pt x="8724" y="368"/>
                </a:lnTo>
                <a:lnTo>
                  <a:pt x="8800" y="406"/>
                </a:lnTo>
                <a:lnTo>
                  <a:pt x="8873" y="446"/>
                </a:lnTo>
                <a:lnTo>
                  <a:pt x="8947" y="488"/>
                </a:lnTo>
                <a:lnTo>
                  <a:pt x="9018" y="531"/>
                </a:lnTo>
                <a:lnTo>
                  <a:pt x="9088" y="576"/>
                </a:lnTo>
                <a:lnTo>
                  <a:pt x="9156" y="622"/>
                </a:lnTo>
                <a:lnTo>
                  <a:pt x="9223" y="671"/>
                </a:lnTo>
                <a:lnTo>
                  <a:pt x="9287" y="720"/>
                </a:lnTo>
                <a:lnTo>
                  <a:pt x="9350" y="773"/>
                </a:lnTo>
                <a:lnTo>
                  <a:pt x="9411" y="826"/>
                </a:lnTo>
                <a:lnTo>
                  <a:pt x="9470" y="880"/>
                </a:lnTo>
                <a:lnTo>
                  <a:pt x="9527" y="936"/>
                </a:lnTo>
                <a:lnTo>
                  <a:pt x="9582" y="994"/>
                </a:lnTo>
                <a:lnTo>
                  <a:pt x="9848" y="1281"/>
                </a:lnTo>
                <a:lnTo>
                  <a:pt x="10193" y="1095"/>
                </a:lnTo>
                <a:lnTo>
                  <a:pt x="10250" y="1065"/>
                </a:lnTo>
                <a:lnTo>
                  <a:pt x="10310" y="1036"/>
                </a:lnTo>
                <a:lnTo>
                  <a:pt x="10370" y="1010"/>
                </a:lnTo>
                <a:lnTo>
                  <a:pt x="10432" y="985"/>
                </a:lnTo>
                <a:lnTo>
                  <a:pt x="10494" y="962"/>
                </a:lnTo>
                <a:lnTo>
                  <a:pt x="10558" y="942"/>
                </a:lnTo>
                <a:lnTo>
                  <a:pt x="10623" y="922"/>
                </a:lnTo>
                <a:lnTo>
                  <a:pt x="10688" y="906"/>
                </a:lnTo>
                <a:lnTo>
                  <a:pt x="10755" y="891"/>
                </a:lnTo>
                <a:lnTo>
                  <a:pt x="10821" y="878"/>
                </a:lnTo>
                <a:lnTo>
                  <a:pt x="10889" y="866"/>
                </a:lnTo>
                <a:lnTo>
                  <a:pt x="10958" y="858"/>
                </a:lnTo>
                <a:lnTo>
                  <a:pt x="11027" y="851"/>
                </a:lnTo>
                <a:lnTo>
                  <a:pt x="11097" y="845"/>
                </a:lnTo>
                <a:lnTo>
                  <a:pt x="11166" y="843"/>
                </a:lnTo>
                <a:lnTo>
                  <a:pt x="11237" y="842"/>
                </a:lnTo>
                <a:lnTo>
                  <a:pt x="11317" y="843"/>
                </a:lnTo>
                <a:lnTo>
                  <a:pt x="11397" y="847"/>
                </a:lnTo>
                <a:lnTo>
                  <a:pt x="11476" y="854"/>
                </a:lnTo>
                <a:lnTo>
                  <a:pt x="11553" y="863"/>
                </a:lnTo>
                <a:lnTo>
                  <a:pt x="11630" y="875"/>
                </a:lnTo>
                <a:lnTo>
                  <a:pt x="11706" y="889"/>
                </a:lnTo>
                <a:lnTo>
                  <a:pt x="11781" y="905"/>
                </a:lnTo>
                <a:lnTo>
                  <a:pt x="11853" y="924"/>
                </a:lnTo>
                <a:lnTo>
                  <a:pt x="11926" y="945"/>
                </a:lnTo>
                <a:lnTo>
                  <a:pt x="11996" y="968"/>
                </a:lnTo>
                <a:lnTo>
                  <a:pt x="12065" y="994"/>
                </a:lnTo>
                <a:lnTo>
                  <a:pt x="12132" y="1020"/>
                </a:lnTo>
                <a:lnTo>
                  <a:pt x="12198" y="1051"/>
                </a:lnTo>
                <a:lnTo>
                  <a:pt x="12261" y="1082"/>
                </a:lnTo>
                <a:lnTo>
                  <a:pt x="12323" y="1116"/>
                </a:lnTo>
                <a:lnTo>
                  <a:pt x="12382" y="1151"/>
                </a:lnTo>
                <a:lnTo>
                  <a:pt x="12441" y="1189"/>
                </a:lnTo>
                <a:lnTo>
                  <a:pt x="12496" y="1228"/>
                </a:lnTo>
                <a:lnTo>
                  <a:pt x="12549" y="1269"/>
                </a:lnTo>
                <a:lnTo>
                  <a:pt x="12601" y="1311"/>
                </a:lnTo>
                <a:lnTo>
                  <a:pt x="12625" y="1333"/>
                </a:lnTo>
                <a:lnTo>
                  <a:pt x="12650" y="1355"/>
                </a:lnTo>
                <a:lnTo>
                  <a:pt x="12673" y="1379"/>
                </a:lnTo>
                <a:lnTo>
                  <a:pt x="12695" y="1402"/>
                </a:lnTo>
                <a:lnTo>
                  <a:pt x="12717" y="1426"/>
                </a:lnTo>
                <a:lnTo>
                  <a:pt x="12740" y="1449"/>
                </a:lnTo>
                <a:lnTo>
                  <a:pt x="12760" y="1473"/>
                </a:lnTo>
                <a:lnTo>
                  <a:pt x="12781" y="1498"/>
                </a:lnTo>
                <a:lnTo>
                  <a:pt x="12799" y="1524"/>
                </a:lnTo>
                <a:lnTo>
                  <a:pt x="12818" y="1548"/>
                </a:lnTo>
                <a:lnTo>
                  <a:pt x="12837" y="1574"/>
                </a:lnTo>
                <a:lnTo>
                  <a:pt x="12854" y="1601"/>
                </a:lnTo>
                <a:lnTo>
                  <a:pt x="12870" y="1626"/>
                </a:lnTo>
                <a:lnTo>
                  <a:pt x="12887" y="1653"/>
                </a:lnTo>
                <a:lnTo>
                  <a:pt x="12902" y="1680"/>
                </a:lnTo>
                <a:lnTo>
                  <a:pt x="12916" y="1708"/>
                </a:lnTo>
                <a:lnTo>
                  <a:pt x="12929" y="1736"/>
                </a:lnTo>
                <a:lnTo>
                  <a:pt x="12942" y="1764"/>
                </a:lnTo>
                <a:lnTo>
                  <a:pt x="12955" y="1792"/>
                </a:lnTo>
                <a:lnTo>
                  <a:pt x="12965" y="1820"/>
                </a:lnTo>
                <a:lnTo>
                  <a:pt x="12976" y="1849"/>
                </a:lnTo>
                <a:lnTo>
                  <a:pt x="12986" y="1878"/>
                </a:lnTo>
                <a:lnTo>
                  <a:pt x="12994" y="1908"/>
                </a:lnTo>
                <a:lnTo>
                  <a:pt x="13002" y="1937"/>
                </a:lnTo>
                <a:lnTo>
                  <a:pt x="13082" y="2253"/>
                </a:lnTo>
                <a:lnTo>
                  <a:pt x="13403" y="2310"/>
                </a:lnTo>
                <a:lnTo>
                  <a:pt x="13454" y="2321"/>
                </a:lnTo>
                <a:lnTo>
                  <a:pt x="13505" y="2333"/>
                </a:lnTo>
                <a:lnTo>
                  <a:pt x="13554" y="2345"/>
                </a:lnTo>
                <a:lnTo>
                  <a:pt x="13603" y="2359"/>
                </a:lnTo>
                <a:lnTo>
                  <a:pt x="13650" y="2376"/>
                </a:lnTo>
                <a:lnTo>
                  <a:pt x="13696" y="2393"/>
                </a:lnTo>
                <a:lnTo>
                  <a:pt x="13742" y="2412"/>
                </a:lnTo>
                <a:lnTo>
                  <a:pt x="13785" y="2432"/>
                </a:lnTo>
                <a:lnTo>
                  <a:pt x="13828" y="2453"/>
                </a:lnTo>
                <a:lnTo>
                  <a:pt x="13869" y="2475"/>
                </a:lnTo>
                <a:lnTo>
                  <a:pt x="13910" y="2498"/>
                </a:lnTo>
                <a:lnTo>
                  <a:pt x="13948" y="2523"/>
                </a:lnTo>
                <a:lnTo>
                  <a:pt x="13986" y="2549"/>
                </a:lnTo>
                <a:lnTo>
                  <a:pt x="14021" y="2575"/>
                </a:lnTo>
                <a:lnTo>
                  <a:pt x="14055" y="2603"/>
                </a:lnTo>
                <a:lnTo>
                  <a:pt x="14087" y="2633"/>
                </a:lnTo>
                <a:lnTo>
                  <a:pt x="14119" y="2662"/>
                </a:lnTo>
                <a:lnTo>
                  <a:pt x="14148" y="2692"/>
                </a:lnTo>
                <a:lnTo>
                  <a:pt x="14176" y="2724"/>
                </a:lnTo>
                <a:lnTo>
                  <a:pt x="14202" y="2756"/>
                </a:lnTo>
                <a:lnTo>
                  <a:pt x="14225" y="2789"/>
                </a:lnTo>
                <a:lnTo>
                  <a:pt x="14247" y="2822"/>
                </a:lnTo>
                <a:lnTo>
                  <a:pt x="14268" y="2857"/>
                </a:lnTo>
                <a:lnTo>
                  <a:pt x="14286" y="2891"/>
                </a:lnTo>
                <a:lnTo>
                  <a:pt x="14302" y="2927"/>
                </a:lnTo>
                <a:lnTo>
                  <a:pt x="14317" y="2962"/>
                </a:lnTo>
                <a:lnTo>
                  <a:pt x="14329" y="2999"/>
                </a:lnTo>
                <a:lnTo>
                  <a:pt x="14339" y="3035"/>
                </a:lnTo>
                <a:lnTo>
                  <a:pt x="14348" y="3073"/>
                </a:lnTo>
                <a:lnTo>
                  <a:pt x="14353" y="3110"/>
                </a:lnTo>
                <a:lnTo>
                  <a:pt x="14356" y="3149"/>
                </a:lnTo>
                <a:lnTo>
                  <a:pt x="14357" y="3186"/>
                </a:lnTo>
                <a:lnTo>
                  <a:pt x="14357" y="3216"/>
                </a:lnTo>
                <a:lnTo>
                  <a:pt x="14355" y="3247"/>
                </a:lnTo>
                <a:lnTo>
                  <a:pt x="14351" y="3277"/>
                </a:lnTo>
                <a:lnTo>
                  <a:pt x="14346" y="3306"/>
                </a:lnTo>
                <a:lnTo>
                  <a:pt x="14231" y="3911"/>
                </a:lnTo>
                <a:lnTo>
                  <a:pt x="14846" y="3905"/>
                </a:lnTo>
                <a:lnTo>
                  <a:pt x="14872" y="3905"/>
                </a:lnTo>
                <a:lnTo>
                  <a:pt x="14908" y="3905"/>
                </a:lnTo>
                <a:lnTo>
                  <a:pt x="14945" y="3907"/>
                </a:lnTo>
                <a:lnTo>
                  <a:pt x="14980" y="3911"/>
                </a:lnTo>
                <a:lnTo>
                  <a:pt x="15017" y="3917"/>
                </a:lnTo>
                <a:lnTo>
                  <a:pt x="15052" y="3922"/>
                </a:lnTo>
                <a:lnTo>
                  <a:pt x="15087" y="3929"/>
                </a:lnTo>
                <a:lnTo>
                  <a:pt x="15121" y="3938"/>
                </a:lnTo>
                <a:lnTo>
                  <a:pt x="15153" y="3947"/>
                </a:lnTo>
                <a:lnTo>
                  <a:pt x="15186" y="3958"/>
                </a:lnTo>
                <a:lnTo>
                  <a:pt x="15218" y="3969"/>
                </a:lnTo>
                <a:lnTo>
                  <a:pt x="15249" y="3981"/>
                </a:lnTo>
                <a:lnTo>
                  <a:pt x="15279" y="3995"/>
                </a:lnTo>
                <a:lnTo>
                  <a:pt x="15309" y="4009"/>
                </a:lnTo>
                <a:lnTo>
                  <a:pt x="15337" y="4024"/>
                </a:lnTo>
                <a:lnTo>
                  <a:pt x="15364" y="4040"/>
                </a:lnTo>
                <a:lnTo>
                  <a:pt x="15389" y="4057"/>
                </a:lnTo>
                <a:lnTo>
                  <a:pt x="15414" y="4074"/>
                </a:lnTo>
                <a:lnTo>
                  <a:pt x="15438" y="4093"/>
                </a:lnTo>
                <a:lnTo>
                  <a:pt x="15460" y="4112"/>
                </a:lnTo>
                <a:lnTo>
                  <a:pt x="15481" y="4131"/>
                </a:lnTo>
                <a:lnTo>
                  <a:pt x="15501" y="4151"/>
                </a:lnTo>
                <a:lnTo>
                  <a:pt x="15519" y="4172"/>
                </a:lnTo>
                <a:lnTo>
                  <a:pt x="15536" y="4193"/>
                </a:lnTo>
                <a:lnTo>
                  <a:pt x="15552" y="4215"/>
                </a:lnTo>
                <a:lnTo>
                  <a:pt x="15564" y="4238"/>
                </a:lnTo>
                <a:lnTo>
                  <a:pt x="15577" y="4261"/>
                </a:lnTo>
                <a:lnTo>
                  <a:pt x="15587" y="4284"/>
                </a:lnTo>
                <a:lnTo>
                  <a:pt x="15596" y="4308"/>
                </a:lnTo>
                <a:lnTo>
                  <a:pt x="15602" y="4332"/>
                </a:lnTo>
                <a:lnTo>
                  <a:pt x="15608" y="4356"/>
                </a:lnTo>
                <a:lnTo>
                  <a:pt x="15610" y="4380"/>
                </a:lnTo>
                <a:lnTo>
                  <a:pt x="15611" y="4405"/>
                </a:lnTo>
                <a:lnTo>
                  <a:pt x="15610" y="4430"/>
                </a:lnTo>
                <a:lnTo>
                  <a:pt x="15608" y="4455"/>
                </a:lnTo>
                <a:lnTo>
                  <a:pt x="15602" y="4478"/>
                </a:lnTo>
                <a:lnTo>
                  <a:pt x="15596" y="4503"/>
                </a:lnTo>
                <a:lnTo>
                  <a:pt x="15587" y="4526"/>
                </a:lnTo>
                <a:lnTo>
                  <a:pt x="15577" y="4549"/>
                </a:lnTo>
                <a:lnTo>
                  <a:pt x="15564" y="4572"/>
                </a:lnTo>
                <a:lnTo>
                  <a:pt x="15552" y="4595"/>
                </a:lnTo>
                <a:lnTo>
                  <a:pt x="15536" y="4616"/>
                </a:lnTo>
                <a:lnTo>
                  <a:pt x="15519" y="4638"/>
                </a:lnTo>
                <a:lnTo>
                  <a:pt x="15501" y="4659"/>
                </a:lnTo>
                <a:lnTo>
                  <a:pt x="15481" y="4679"/>
                </a:lnTo>
                <a:lnTo>
                  <a:pt x="15460" y="4699"/>
                </a:lnTo>
                <a:lnTo>
                  <a:pt x="15438" y="4717"/>
                </a:lnTo>
                <a:lnTo>
                  <a:pt x="15415" y="4736"/>
                </a:lnTo>
                <a:lnTo>
                  <a:pt x="15389" y="4754"/>
                </a:lnTo>
                <a:lnTo>
                  <a:pt x="15364" y="4770"/>
                </a:lnTo>
                <a:lnTo>
                  <a:pt x="15337" y="4786"/>
                </a:lnTo>
                <a:lnTo>
                  <a:pt x="15309" y="4802"/>
                </a:lnTo>
                <a:lnTo>
                  <a:pt x="15279" y="4816"/>
                </a:lnTo>
                <a:lnTo>
                  <a:pt x="15249" y="4828"/>
                </a:lnTo>
                <a:lnTo>
                  <a:pt x="15219" y="4841"/>
                </a:lnTo>
                <a:lnTo>
                  <a:pt x="15186" y="4853"/>
                </a:lnTo>
                <a:lnTo>
                  <a:pt x="15154" y="4863"/>
                </a:lnTo>
                <a:lnTo>
                  <a:pt x="15121" y="4873"/>
                </a:lnTo>
                <a:lnTo>
                  <a:pt x="15087" y="4881"/>
                </a:lnTo>
                <a:lnTo>
                  <a:pt x="15052" y="4888"/>
                </a:lnTo>
                <a:lnTo>
                  <a:pt x="15017" y="4894"/>
                </a:lnTo>
                <a:lnTo>
                  <a:pt x="14982" y="4898"/>
                </a:lnTo>
                <a:lnTo>
                  <a:pt x="14945" y="4902"/>
                </a:lnTo>
                <a:lnTo>
                  <a:pt x="14909" y="4904"/>
                </a:lnTo>
                <a:lnTo>
                  <a:pt x="14872" y="4905"/>
                </a:lnTo>
                <a:lnTo>
                  <a:pt x="14849" y="4905"/>
                </a:lnTo>
                <a:lnTo>
                  <a:pt x="14409" y="4905"/>
                </a:lnTo>
                <a:lnTo>
                  <a:pt x="14349" y="5340"/>
                </a:lnTo>
                <a:lnTo>
                  <a:pt x="14341" y="5385"/>
                </a:lnTo>
                <a:lnTo>
                  <a:pt x="14331" y="5430"/>
                </a:lnTo>
                <a:lnTo>
                  <a:pt x="14320" y="5474"/>
                </a:lnTo>
                <a:lnTo>
                  <a:pt x="14306" y="5517"/>
                </a:lnTo>
                <a:lnTo>
                  <a:pt x="14289" y="5560"/>
                </a:lnTo>
                <a:lnTo>
                  <a:pt x="14271" y="5602"/>
                </a:lnTo>
                <a:lnTo>
                  <a:pt x="14250" y="5644"/>
                </a:lnTo>
                <a:lnTo>
                  <a:pt x="14227" y="5686"/>
                </a:lnTo>
                <a:lnTo>
                  <a:pt x="14203" y="5727"/>
                </a:lnTo>
                <a:lnTo>
                  <a:pt x="14176" y="5767"/>
                </a:lnTo>
                <a:lnTo>
                  <a:pt x="14148" y="5807"/>
                </a:lnTo>
                <a:lnTo>
                  <a:pt x="14118" y="5845"/>
                </a:lnTo>
                <a:lnTo>
                  <a:pt x="14086" y="5882"/>
                </a:lnTo>
                <a:lnTo>
                  <a:pt x="14052" y="5920"/>
                </a:lnTo>
                <a:lnTo>
                  <a:pt x="14017" y="5955"/>
                </a:lnTo>
                <a:lnTo>
                  <a:pt x="13980" y="5991"/>
                </a:lnTo>
                <a:lnTo>
                  <a:pt x="13941" y="6025"/>
                </a:lnTo>
                <a:lnTo>
                  <a:pt x="13900" y="6058"/>
                </a:lnTo>
                <a:lnTo>
                  <a:pt x="13859" y="6090"/>
                </a:lnTo>
                <a:lnTo>
                  <a:pt x="13815" y="6121"/>
                </a:lnTo>
                <a:lnTo>
                  <a:pt x="13771" y="6151"/>
                </a:lnTo>
                <a:lnTo>
                  <a:pt x="13724" y="6179"/>
                </a:lnTo>
                <a:lnTo>
                  <a:pt x="13677" y="6207"/>
                </a:lnTo>
                <a:lnTo>
                  <a:pt x="13628" y="6233"/>
                </a:lnTo>
                <a:lnTo>
                  <a:pt x="13578" y="6258"/>
                </a:lnTo>
                <a:lnTo>
                  <a:pt x="13527" y="6282"/>
                </a:lnTo>
                <a:lnTo>
                  <a:pt x="13474" y="6304"/>
                </a:lnTo>
                <a:lnTo>
                  <a:pt x="13420" y="6325"/>
                </a:lnTo>
                <a:lnTo>
                  <a:pt x="13366" y="6344"/>
                </a:lnTo>
                <a:lnTo>
                  <a:pt x="13310" y="6362"/>
                </a:lnTo>
                <a:lnTo>
                  <a:pt x="13252" y="6379"/>
                </a:lnTo>
                <a:lnTo>
                  <a:pt x="13194" y="6393"/>
                </a:lnTo>
                <a:lnTo>
                  <a:pt x="12685" y="6515"/>
                </a:lnTo>
                <a:lnTo>
                  <a:pt x="13109" y="8029"/>
                </a:lnTo>
                <a:lnTo>
                  <a:pt x="11779" y="71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百度智能云</a:t>
            </a:r>
            <a:endParaRPr lang="zh-CN" altLang="en-US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人脸对比</a:t>
            </a:r>
            <a:endParaRPr lang="en-US" altLang="zh-CN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</p:txBody>
      </p:sp>
      <p:sp>
        <p:nvSpPr>
          <p:cNvPr id="31" name="等腰三角形 30"/>
          <p:cNvSpPr/>
          <p:nvPr>
            <p:custDataLst>
              <p:tags r:id="rId12"/>
            </p:custDataLst>
          </p:nvPr>
        </p:nvSpPr>
        <p:spPr>
          <a:xfrm rot="16200000" flipV="1">
            <a:off x="6802755" y="2414905"/>
            <a:ext cx="318135" cy="417195"/>
          </a:xfrm>
          <a:prstGeom prst="triangle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0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3" name="Oval 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954421" y="2669010"/>
            <a:ext cx="72000" cy="72000"/>
          </a:xfrm>
          <a:prstGeom prst="ellipse">
            <a:avLst/>
          </a:prstGeom>
          <a:solidFill>
            <a:sysClr val="windowText" lastClr="000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20000"/>
              </a:lnSpc>
            </a:pPr>
            <a:endParaRPr lang="en-US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4" name="任意多边形 33"/>
          <p:cNvSpPr/>
          <p:nvPr>
            <p:custDataLst>
              <p:tags r:id="rId14"/>
            </p:custDataLst>
          </p:nvPr>
        </p:nvSpPr>
        <p:spPr>
          <a:xfrm>
            <a:off x="5555744" y="2991658"/>
            <a:ext cx="1604029" cy="1100068"/>
          </a:xfrm>
          <a:custGeom>
            <a:avLst/>
            <a:gdLst>
              <a:gd name="connsiteX0" fmla="*/ 4495800 w 4495800"/>
              <a:gd name="connsiteY0" fmla="*/ 0 h 923494"/>
              <a:gd name="connsiteX1" fmla="*/ 2647950 w 4495800"/>
              <a:gd name="connsiteY1" fmla="*/ 323850 h 923494"/>
              <a:gd name="connsiteX2" fmla="*/ 1466850 w 4495800"/>
              <a:gd name="connsiteY2" fmla="*/ 895350 h 923494"/>
              <a:gd name="connsiteX3" fmla="*/ 0 w 4495800"/>
              <a:gd name="connsiteY3" fmla="*/ 876300 h 923494"/>
              <a:gd name="connsiteX0-1" fmla="*/ 4533900 w 4533900"/>
              <a:gd name="connsiteY0-2" fmla="*/ 0 h 980063"/>
              <a:gd name="connsiteX1-3" fmla="*/ 2686050 w 4533900"/>
              <a:gd name="connsiteY1-4" fmla="*/ 323850 h 980063"/>
              <a:gd name="connsiteX2-5" fmla="*/ 1504950 w 4533900"/>
              <a:gd name="connsiteY2-6" fmla="*/ 895350 h 980063"/>
              <a:gd name="connsiteX3-7" fmla="*/ 0 w 4533900"/>
              <a:gd name="connsiteY3-8" fmla="*/ 980063 h 9800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33900" h="980063">
                <a:moveTo>
                  <a:pt x="4533900" y="0"/>
                </a:moveTo>
                <a:cubicBezTo>
                  <a:pt x="3862387" y="87312"/>
                  <a:pt x="3190875" y="174625"/>
                  <a:pt x="2686050" y="323850"/>
                </a:cubicBezTo>
                <a:cubicBezTo>
                  <a:pt x="2181225" y="473075"/>
                  <a:pt x="1952625" y="785981"/>
                  <a:pt x="1504950" y="895350"/>
                </a:cubicBezTo>
                <a:cubicBezTo>
                  <a:pt x="1057275" y="1004719"/>
                  <a:pt x="127000" y="922913"/>
                  <a:pt x="0" y="980063"/>
                </a:cubicBezTo>
              </a:path>
            </a:pathLst>
          </a:custGeom>
          <a:noFill/>
          <a:ln>
            <a:solidFill>
              <a:srgbClr val="8590CA"/>
            </a:solidFill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0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5" name="等腰三角形 34"/>
          <p:cNvSpPr/>
          <p:nvPr>
            <p:custDataLst>
              <p:tags r:id="rId15"/>
            </p:custDataLst>
          </p:nvPr>
        </p:nvSpPr>
        <p:spPr>
          <a:xfrm rot="16200000">
            <a:off x="5188063" y="3868608"/>
            <a:ext cx="317993" cy="417367"/>
          </a:xfrm>
          <a:prstGeom prst="triangle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0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18075" y="266890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人脸截图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362700" y="336931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对比结果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3120390" y="2190750"/>
            <a:ext cx="360000" cy="36000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80435" y="199072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图像采集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flipH="1" flipV="1">
            <a:off x="4918075" y="4958080"/>
            <a:ext cx="360000" cy="360000"/>
          </a:xfrm>
          <a:prstGeom prst="straightConnector1">
            <a:avLst/>
          </a:prstGeom>
          <a:ln w="12700">
            <a:solidFill>
              <a:schemeClr val="bg1">
                <a:alpha val="88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351780" y="5130165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Linux/OpenCV</a:t>
            </a:r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人脸检测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40155" y="2759710"/>
            <a:ext cx="3500755" cy="203073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57260" y="3519170"/>
            <a:ext cx="2556510" cy="143891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图片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63785" y="369570"/>
            <a:ext cx="1743075" cy="542925"/>
          </a:xfrm>
          <a:prstGeom prst="rect">
            <a:avLst/>
          </a:prstGeom>
        </p:spPr>
      </p:pic>
      <p:pic>
        <p:nvPicPr>
          <p:cNvPr id="3" name="图片 2" descr="幻灯片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2194540" cy="68580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FULL_TEXT_BEAUTIFY_COPY_ID" val="9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20170213_1*n_h_i*1_1_1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2"/>
  <p:tag name="KSO_WM_UNIT_ID" val="diagram20170213_1*n_h_i*1_1_2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3"/>
  <p:tag name="KSO_WM_UNIT_ID" val="diagram20170213_1*n_h_i*1_1_3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4"/>
  <p:tag name="KSO_WM_UNIT_ID" val="diagram20170213_1*n_h_i*1_1_4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5"/>
  <p:tag name="KSO_WM_UNIT_ID" val="diagram20170213_1*n_h_i*1_1_5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TAG_VERSION" val="1.0"/>
  <p:tag name="KSO_WM_TEMPLATE_CATEGORY" val="diagram"/>
  <p:tag name="KSO_WM_TEMPLATE_INDEX" val="160206"/>
  <p:tag name="KSO_WM_UNIT_TYPE" val="l_h_a"/>
  <p:tag name="KSO_WM_UNIT_INDEX" val="1_3_1"/>
  <p:tag name="KSO_WM_UNIT_ID" val="258*l_h_a*1_3_1"/>
  <p:tag name="KSO_WM_UNIT_CLEAR" val="1"/>
  <p:tag name="KSO_WM_UNIT_LAYERLEVEL" val="1_1_1"/>
  <p:tag name="KSO_WM_UNIT_VALUE" val="21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7"/>
  <p:tag name="KSO_WM_UNIT_ID" val="diagram20170213_1*n_h_i*1_1_7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6"/>
  <p:tag name="KSO_WM_UNIT_ID" val="diagram20170213_1*n_h_i*1_1_6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ID" val="diagram20170213_1*n_h_h_i*1_2_1_2"/>
  <p:tag name="KSO_WM_TEMPLATE_CATEGORY" val="diagram"/>
  <p:tag name="KSO_WM_TEMPLATE_INDEX" val="20170213"/>
  <p:tag name="KSO_WM_UNIT_LAYERLEVEL" val="1_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7"/>
  <p:tag name="KSO_WM_UNIT_ID" val="diagram20170213_1*n_h_i*1_1_7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FULL_TEXT_BEAUTIFY_COPY_ID" val="2"/>
</p:tagLst>
</file>

<file path=ppt/tags/tag20.xml><?xml version="1.0" encoding="utf-8"?>
<p:tagLst xmlns:p="http://schemas.openxmlformats.org/presentationml/2006/main">
  <p:tag name="KSO_WM_FULL_TEXT_BEAUTIFY_COPY_ID" val="150995219"/>
</p:tagLst>
</file>

<file path=ppt/tags/tag21.xml><?xml version="1.0" encoding="utf-8"?>
<p:tagLst xmlns:p="http://schemas.openxmlformats.org/presentationml/2006/main">
  <p:tag name="KSO_WM_FULL_TEXT_BEAUTIFY_COPY_ID" val="4"/>
</p:tagLst>
</file>

<file path=ppt/tags/tag22.xml><?xml version="1.0" encoding="utf-8"?>
<p:tagLst xmlns:p="http://schemas.openxmlformats.org/presentationml/2006/main">
  <p:tag name="KSO_WM_FULL_TEXT_BEAUTIFY_COPY_ID" val="3"/>
</p:tagLst>
</file>

<file path=ppt/tags/tag23.xml><?xml version="1.0" encoding="utf-8"?>
<p:tagLst xmlns:p="http://schemas.openxmlformats.org/presentationml/2006/main">
  <p:tag name="KSO_WM_FULL_TEXT_BEAUTIFY_COPY_ID" val="150995212"/>
</p:tagLst>
</file>

<file path=ppt/tags/tag3.xml><?xml version="1.0" encoding="utf-8"?>
<p:tagLst xmlns:p="http://schemas.openxmlformats.org/presentationml/2006/main">
  <p:tag name="KSO_WM_FULL_TEXT_BEAUTIFY_COPY_ID" val="3"/>
</p:tagLst>
</file>

<file path=ppt/tags/tag4.xml><?xml version="1.0" encoding="utf-8"?>
<p:tagLst xmlns:p="http://schemas.openxmlformats.org/presentationml/2006/main">
  <p:tag name="KSO_WM_FULL_TEXT_BEAUTIFY_COPY_ID" val="5"/>
</p:tagLst>
</file>

<file path=ppt/tags/tag5.xml><?xml version="1.0" encoding="utf-8"?>
<p:tagLst xmlns:p="http://schemas.openxmlformats.org/presentationml/2006/main">
  <p:tag name="KSO_WM_FULL_TEXT_BEAUTIFY_COPY_ID" val="150995247"/>
</p:tagLst>
</file>

<file path=ppt/tags/tag6.xml><?xml version="1.0" encoding="utf-8"?>
<p:tagLst xmlns:p="http://schemas.openxmlformats.org/presentationml/2006/main">
  <p:tag name="KSO_WM_FULL_TEXT_BEAUTIFY_COPY_ID" val="10"/>
</p:tagLst>
</file>

<file path=ppt/tags/tag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1_1"/>
  <p:tag name="KSO_WM_UNIT_ID" val="diagram20170213_1*n_h_h_a*1_2_1_1"/>
  <p:tag name="KSO_WM_TEMPLATE_CATEGORY" val="diagram"/>
  <p:tag name="KSO_WM_TEMPLATE_INDEX" val="20170213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PRESET_TEXT" val="单击此处添加文本具体内容，简明扼要地阐述你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170213_1*n_h_h_f*1_2_1_1"/>
  <p:tag name="KSO_WM_TEMPLATE_CATEGORY" val="diagram"/>
  <p:tag name="KSO_WM_TEMPLATE_INDEX" val="20170213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ID" val="diagram20170213_1*n_h_h_i*1_2_1_2"/>
  <p:tag name="KSO_WM_TEMPLATE_CATEGORY" val="diagram"/>
  <p:tag name="KSO_WM_TEMPLATE_INDEX" val="20170213"/>
  <p:tag name="KSO_WM_UNIT_LAYERLEVEL" val="1_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WPS 演示</Application>
  <PresentationFormat>宽屏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楷体</vt:lpstr>
      <vt:lpstr>Calibri</vt:lpstr>
      <vt:lpstr>Segoe UI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Turbowu</cp:lastModifiedBy>
  <cp:revision>391</cp:revision>
  <dcterms:created xsi:type="dcterms:W3CDTF">2020-07-29T07:20:00Z</dcterms:created>
  <dcterms:modified xsi:type="dcterms:W3CDTF">2021-01-22T03:16:43Z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