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3" r:id="rId3"/>
    <p:sldId id="38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OpenCV编程 - 人脸检测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2.xml><?xml version="1.0" encoding="utf-8"?>
<p:tagLst xmlns:p="http://schemas.openxmlformats.org/presentationml/2006/main">
  <p:tag name="KSO_WM_FULL_TEXT_BEAUTIFY_COPY_ID" val="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4"/>
</p:tagLst>
</file>

<file path=ppt/tags/tag7.xml><?xml version="1.0" encoding="utf-8"?>
<p:tagLst xmlns:p="http://schemas.openxmlformats.org/presentationml/2006/main">
  <p:tag name="KSO_WM_FULL_TEXT_BEAUTIFY_COPY_ID" val="3"/>
</p:tagLst>
</file>

<file path=ppt/tags/tag8.xml><?xml version="1.0" encoding="utf-8"?>
<p:tagLst xmlns:p="http://schemas.openxmlformats.org/presentationml/2006/main">
  <p:tag name="KSO_WM_FULL_TEXT_BEAUTIFY_COPY_ID" val="1509952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393</cp:revision>
  <dcterms:created xsi:type="dcterms:W3CDTF">2020-07-29T07:20:00Z</dcterms:created>
  <dcterms:modified xsi:type="dcterms:W3CDTF">2021-01-11T12:23:30Z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