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38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百度智能云平台接入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413</cp:revision>
  <dcterms:created xsi:type="dcterms:W3CDTF">2020-07-29T07:20:00Z</dcterms:created>
  <dcterms:modified xsi:type="dcterms:W3CDTF">2021-01-19T10:06:59Z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