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6" r:id="rId5"/>
    <p:sldId id="294" r:id="rId6"/>
    <p:sldId id="288" r:id="rId7"/>
    <p:sldId id="296" r:id="rId8"/>
    <p:sldId id="297" r:id="rId9"/>
    <p:sldId id="289" r:id="rId10"/>
    <p:sldId id="290" r:id="rId11"/>
    <p:sldId id="287" r:id="rId12"/>
    <p:sldId id="291" r:id="rId13"/>
    <p:sldId id="292" r:id="rId14"/>
    <p:sldId id="295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CCCC"/>
    <a:srgbClr val="40D3F0"/>
    <a:srgbClr val="33CCFF"/>
    <a:srgbClr val="ECF3FA"/>
    <a:srgbClr val="F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-115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1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2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7431-0720-4CB0-9D28-B0B874287EF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59982" y="3142051"/>
            <a:ext cx="714351" cy="697582"/>
            <a:chOff x="1512383" y="3400285"/>
            <a:chExt cx="714351" cy="697582"/>
          </a:xfrm>
        </p:grpSpPr>
        <p:pic>
          <p:nvPicPr>
            <p:cNvPr id="4" name="그림 3" descr="hunel_center.png"/>
            <p:cNvPicPr>
              <a:picLocks noChangeAspect="1"/>
            </p:cNvPicPr>
            <p:nvPr/>
          </p:nvPicPr>
          <p:blipFill rotWithShape="1">
            <a:blip r:embed="rId2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6" name="그림 5" descr="hunel_center.png"/>
            <p:cNvPicPr>
              <a:picLocks noChangeAspect="1"/>
            </p:cNvPicPr>
            <p:nvPr/>
          </p:nvPicPr>
          <p:blipFill rotWithShape="1">
            <a:blip r:embed="rId2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/>
          <p:nvPr/>
        </p:nvCxnSpPr>
        <p:spPr>
          <a:xfrm>
            <a:off x="2565400" y="1323376"/>
            <a:ext cx="0" cy="4504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5867" y="2911043"/>
            <a:ext cx="6494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hunel</a:t>
            </a:r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Core 3.5.2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8983" y="3926706"/>
            <a:ext cx="5276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ko-KR" altLang="en-US" sz="3200" i="1" dirty="0" smtClean="0">
                <a:solidFill>
                  <a:schemeClr val="bg1">
                    <a:lumMod val="65000"/>
                  </a:schemeClr>
                </a:solidFill>
              </a:rPr>
              <a:t>nhanced </a:t>
            </a:r>
            <a:r>
              <a:rPr lang="en-US" altLang="ko-KR" sz="3200" i="1" dirty="0" err="1" smtClean="0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altLang="ko-KR" sz="32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i="1" dirty="0" smtClean="0">
                <a:solidFill>
                  <a:schemeClr val="bg1">
                    <a:lumMod val="65000"/>
                  </a:schemeClr>
                </a:solidFill>
              </a:rPr>
              <a:t>checking</a:t>
            </a:r>
            <a:endParaRPr lang="ko-KR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5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4626" y="3292304"/>
            <a:ext cx="9203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###################### referer Check하지 않을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도메인</a:t>
            </a:r>
            <a:r>
              <a:rPr lang="ko-KR" altLang="en-US" dirty="0" smtClean="0"/>
              <a:t>REFERER_IGNORE_URL.1=http</a:t>
            </a:r>
            <a:r>
              <a:rPr lang="ko-KR" altLang="en-US" dirty="0"/>
              <a:t>://localhost:8400</a:t>
            </a:r>
          </a:p>
          <a:p>
            <a:r>
              <a:rPr lang="ko-KR" altLang="en-US" dirty="0"/>
              <a:t>REFERER_IGNORE_URL.2=http://localhost:8400/</a:t>
            </a:r>
          </a:p>
          <a:p>
            <a:r>
              <a:rPr lang="ko-KR" altLang="en-US" dirty="0"/>
              <a:t>REFERER_IGNORE_URL.3=http://localhost:8400/menuAction.do</a:t>
            </a:r>
          </a:p>
          <a:p>
            <a:r>
              <a:rPr lang="ko-KR" altLang="en-US" dirty="0"/>
              <a:t>REFERER_IGNORE_URL.4=http</a:t>
            </a:r>
            <a:r>
              <a:rPr lang="ko-KR" altLang="en-US" dirty="0" smtClean="0"/>
              <a:t>://</a:t>
            </a:r>
            <a:r>
              <a:rPr lang="ko-KR" altLang="en-US" dirty="0" smtClean="0"/>
              <a:t>localhost:8400/interview</a:t>
            </a:r>
            <a:endParaRPr lang="en-US" altLang="ko-KR" dirty="0" smtClean="0"/>
          </a:p>
          <a:p>
            <a:r>
              <a:rPr lang="ko-KR" altLang="en-US" dirty="0" smtClean="0"/>
              <a:t>REFERER_IGNORE_URL.</a:t>
            </a:r>
            <a:r>
              <a:rPr lang="en-US" altLang="ko-KR" dirty="0"/>
              <a:t>5</a:t>
            </a:r>
            <a:r>
              <a:rPr lang="ko-KR" altLang="en-US" dirty="0" smtClean="0"/>
              <a:t>=http</a:t>
            </a:r>
            <a:r>
              <a:rPr lang="ko-KR" altLang="en-US" dirty="0" smtClean="0"/>
              <a:t>://</a:t>
            </a:r>
            <a:r>
              <a:rPr lang="en-US" altLang="ko-KR" dirty="0" smtClean="0"/>
              <a:t>192.168.1.200</a:t>
            </a:r>
            <a:r>
              <a:rPr lang="ko-KR" altLang="en-US" dirty="0" smtClean="0"/>
              <a:t>:8400</a:t>
            </a:r>
            <a:endParaRPr lang="ko-KR" altLang="en-US" dirty="0"/>
          </a:p>
          <a:p>
            <a:r>
              <a:rPr lang="ko-KR" altLang="en-US" dirty="0" smtClean="0"/>
              <a:t>REFERER_IGNORE_URL.</a:t>
            </a:r>
            <a:r>
              <a:rPr lang="en-US" altLang="ko-KR" dirty="0"/>
              <a:t>6</a:t>
            </a:r>
            <a:r>
              <a:rPr lang="ko-KR" altLang="en-US" dirty="0" smtClean="0"/>
              <a:t>=http</a:t>
            </a:r>
            <a:r>
              <a:rPr lang="ko-KR" altLang="en-US" dirty="0" smtClean="0"/>
              <a:t>://</a:t>
            </a:r>
            <a:r>
              <a:rPr lang="en-US" altLang="ko-KR" dirty="0" smtClean="0"/>
              <a:t>192.168.1.200</a:t>
            </a:r>
            <a:r>
              <a:rPr lang="ko-KR" altLang="en-US" dirty="0" smtClean="0"/>
              <a:t>:8400</a:t>
            </a:r>
            <a:r>
              <a:rPr lang="ko-KR" altLang="en-US" dirty="0"/>
              <a:t>/</a:t>
            </a:r>
          </a:p>
          <a:p>
            <a:r>
              <a:rPr lang="ko-KR" altLang="en-US" dirty="0" smtClean="0"/>
              <a:t>REFERER_IGNORE_URL.</a:t>
            </a:r>
            <a:r>
              <a:rPr lang="en-US" altLang="ko-KR" dirty="0"/>
              <a:t>7</a:t>
            </a:r>
            <a:r>
              <a:rPr lang="ko-KR" altLang="en-US" dirty="0" smtClean="0"/>
              <a:t>=http</a:t>
            </a:r>
            <a:r>
              <a:rPr lang="ko-KR" altLang="en-US" dirty="0" smtClean="0"/>
              <a:t>://</a:t>
            </a:r>
            <a:r>
              <a:rPr lang="en-US" altLang="ko-KR" dirty="0" smtClean="0"/>
              <a:t>192.168.1.200</a:t>
            </a:r>
            <a:r>
              <a:rPr lang="ko-KR" altLang="en-US" dirty="0" smtClean="0"/>
              <a:t>:8400/menuAction.do</a:t>
            </a:r>
            <a:endParaRPr lang="ko-KR" altLang="en-US" dirty="0"/>
          </a:p>
          <a:p>
            <a:r>
              <a:rPr lang="ko-KR" altLang="en-US" dirty="0" smtClean="0"/>
              <a:t>REFERER_IGNORE_URL.</a:t>
            </a:r>
            <a:r>
              <a:rPr lang="en-US" altLang="ko-KR" dirty="0"/>
              <a:t>8</a:t>
            </a:r>
            <a:r>
              <a:rPr lang="ko-KR" altLang="en-US" dirty="0" smtClean="0"/>
              <a:t>=http</a:t>
            </a:r>
            <a:r>
              <a:rPr lang="ko-KR" altLang="en-US" dirty="0" smtClean="0"/>
              <a:t>://</a:t>
            </a:r>
            <a:r>
              <a:rPr lang="en-US" altLang="ko-KR" dirty="0" smtClean="0"/>
              <a:t>192.168.1.200</a:t>
            </a:r>
            <a:r>
              <a:rPr lang="ko-KR" altLang="en-US" dirty="0" smtClean="0"/>
              <a:t>:8400/interview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16901" y="750207"/>
            <a:ext cx="4593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system.properties</a:t>
            </a:r>
            <a:endParaRPr lang="ko-KR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069820" y="2129248"/>
            <a:ext cx="841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개발자도 본인 환경에 맞춰 반드시 옵션을 설정해야 한다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7" name="Picture 2" descr="Gps, pin, placeholder, map pointer, Map Location, Map Poi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3" y="2197584"/>
            <a:ext cx="386547" cy="3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7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600" y="939801"/>
            <a:ext cx="333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Example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68" y="2829800"/>
            <a:ext cx="1143000" cy="35416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4919133" y="3006885"/>
            <a:ext cx="2336800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8733" y="3695744"/>
            <a:ext cx="6169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고객사의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Portal, Groupware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등에서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SSO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통해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hunel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의 페이지를 여는 경우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예외적으로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Portal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이나 그룹웨어가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로 잡힐 수 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이는 정상적인 케이스이므로 허용해야 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0199" y="2704984"/>
            <a:ext cx="148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Portal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9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7490" y="3115519"/>
            <a:ext cx="8124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REFERER_AVAILABLE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2585" y="919541"/>
            <a:ext cx="7873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예외적으로 허용할 </a:t>
            </a:r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</a:t>
            </a:r>
            <a:r>
              <a:rPr lang="ko-KR" altLang="en-US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세팅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305169" y="4264165"/>
            <a:ext cx="33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허용할 </a:t>
            </a:r>
            <a:r>
              <a:rPr lang="en-US" altLang="ko-KR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referer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endParaRPr lang="ko-KR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9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4626" y="3330404"/>
            <a:ext cx="9203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######################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허용할 referer 주소</a:t>
            </a:r>
            <a:r>
              <a:rPr lang="ko-KR" altLang="en-US" dirty="0" smtClean="0"/>
              <a:t>REFERER_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.1=http://</a:t>
            </a:r>
            <a:r>
              <a:rPr lang="en-US" altLang="ko-KR" dirty="0" smtClean="0"/>
              <a:t>localhost:8400</a:t>
            </a:r>
            <a:endParaRPr lang="ko-KR" altLang="en-US" dirty="0" smtClean="0"/>
          </a:p>
          <a:p>
            <a:r>
              <a:rPr lang="ko-KR" altLang="en-US" dirty="0" smtClean="0"/>
              <a:t>REFERER_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.2=http://</a:t>
            </a:r>
            <a:r>
              <a:rPr lang="en-US" altLang="ko-KR" dirty="0" smtClean="0"/>
              <a:t>portal.kogek.co.kr</a:t>
            </a:r>
            <a:br>
              <a:rPr lang="en-US" altLang="ko-KR" dirty="0" smtClean="0"/>
            </a:br>
            <a:r>
              <a:rPr lang="ko-KR" altLang="en-US" dirty="0" smtClean="0"/>
              <a:t>REFERER_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.</a:t>
            </a:r>
            <a:r>
              <a:rPr lang="en-US" altLang="ko-KR" dirty="0" smtClean="0"/>
              <a:t>3</a:t>
            </a:r>
            <a:r>
              <a:rPr lang="ko-KR" altLang="en-US" dirty="0" smtClean="0"/>
              <a:t>=http://</a:t>
            </a:r>
            <a:r>
              <a:rPr lang="en-US" altLang="ko-KR" dirty="0" smtClean="0"/>
              <a:t>groupware.kogek.co.kr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16901" y="750207"/>
            <a:ext cx="4593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system.properties</a:t>
            </a:r>
            <a:endParaRPr lang="ko-KR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069820" y="2129248"/>
            <a:ext cx="6708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휴넬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기본 주소와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그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외 허용할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</a:t>
            </a:r>
            <a:r>
              <a:rPr lang="ko-KR" altLang="en-US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세팅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7" name="Picture 2" descr="Gps, pin, placeholder, map pointer, Map Location, Map Poi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3" y="2197584"/>
            <a:ext cx="386547" cy="3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6553200" y="3793066"/>
            <a:ext cx="914399" cy="0"/>
          </a:xfrm>
          <a:prstGeom prst="straightConnector1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599" y="36084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6699"/>
                </a:solidFill>
              </a:rPr>
              <a:t>기본 주소를 꼭 등록</a:t>
            </a:r>
            <a:r>
              <a:rPr lang="en-US" altLang="ko-KR" dirty="0" smtClean="0">
                <a:solidFill>
                  <a:srgbClr val="FF6699"/>
                </a:solidFill>
              </a:rPr>
              <a:t>!</a:t>
            </a:r>
            <a:endParaRPr lang="ko-KR" altLang="en-US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8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6399" y="5679182"/>
            <a:ext cx="9245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 err="1">
                <a:solidFill>
                  <a:srgbClr val="FF66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javax.servlet.ServletException</a:t>
            </a:r>
            <a:r>
              <a:rPr lang="en-US" altLang="ko-KR" u="sng" dirty="0">
                <a:solidFill>
                  <a:srgbClr val="FF66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u="sng" dirty="0" smtClean="0">
                <a:solidFill>
                  <a:srgbClr val="FF66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=========&gt; </a:t>
            </a:r>
            <a:r>
              <a:rPr lang="en-US" altLang="ko-KR" sz="3200" b="1" u="sng" dirty="0">
                <a:solidFill>
                  <a:srgbClr val="FF66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wrong access </a:t>
            </a:r>
            <a:r>
              <a:rPr lang="en-US" altLang="ko-KR" sz="3200" b="1" u="sng" dirty="0" err="1">
                <a:solidFill>
                  <a:srgbClr val="FF66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referer</a:t>
            </a:r>
            <a:endParaRPr lang="ko-KR" altLang="en-US" sz="3200" b="1" dirty="0">
              <a:solidFill>
                <a:srgbClr val="FF6699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009926"/>
            <a:ext cx="5816599" cy="316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1118" y="512575"/>
            <a:ext cx="90504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system.properties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의 옵션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을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세팅하지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않고 접근하면</a:t>
            </a:r>
            <a:endParaRPr lang="en-US" altLang="ko-KR" sz="32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단호한 에러화면을 만날 수 있다</a:t>
            </a:r>
            <a:endParaRPr lang="ko-KR" altLang="en-US" sz="3200" dirty="0"/>
          </a:p>
        </p:txBody>
      </p:sp>
      <p:pic>
        <p:nvPicPr>
          <p:cNvPr id="9218" name="Picture 2" descr="http://t1.daumcdn.net/brunch/static/img/sticker/muzi/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08" y="320410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6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he end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684462"/>
            <a:ext cx="2286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1113582" y="5910651"/>
            <a:ext cx="714351" cy="697582"/>
            <a:chOff x="1512383" y="3400285"/>
            <a:chExt cx="714351" cy="697582"/>
          </a:xfrm>
        </p:grpSpPr>
        <p:pic>
          <p:nvPicPr>
            <p:cNvPr id="6" name="그림 5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7" name="그림 6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8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600" y="1684867"/>
            <a:ext cx="563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리퍼러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는 무엇인가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666" y="2954871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이전 페이지의 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정보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5666" y="3707829"/>
            <a:ext cx="735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어느 페이지를 통해 이 곳에 왔는지 알려주는 정보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2506134" y="304771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2506134" y="3842439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5666" y="4961349"/>
            <a:ext cx="690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HTTP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리퍼러를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정의한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RFC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문서에서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referrer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잘못침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잘못된 스펠이 공식화 되어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로 불림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Gps, pin, placeholder, map pointer, Map Location, Map Poi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0" y="5088465"/>
            <a:ext cx="386547" cy="3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ile.ssenhosting.com/data1/hanggang07/hanggang07-enne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11534" y="4540251"/>
            <a:ext cx="370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리퍼러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3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448733" y="4208970"/>
            <a:ext cx="11285969" cy="2124098"/>
          </a:xfrm>
          <a:prstGeom prst="roundRect">
            <a:avLst>
              <a:gd name="adj" fmla="val 87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8733" y="1786467"/>
            <a:ext cx="11285969" cy="2165450"/>
          </a:xfrm>
          <a:prstGeom prst="roundRect">
            <a:avLst>
              <a:gd name="adj" fmla="val 87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79600" y="939801"/>
            <a:ext cx="342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Example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68" y="2256377"/>
            <a:ext cx="1143000" cy="35416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6671733" y="2433463"/>
            <a:ext cx="2336800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1333" y="3122322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포탈 사이트에서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hunel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하이퍼링크를 클릭하여 접근하는 경우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hunel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index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페이지의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http://portal.hunel.co.kr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39" y="4685018"/>
            <a:ext cx="1143000" cy="3541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3" y="4685018"/>
            <a:ext cx="1143000" cy="35416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683704" y="4862102"/>
            <a:ext cx="2336800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3304" y="5366521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hunel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에서 조회버튼을 눌러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ajax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통해 데이터를 가져오는 경우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http://www.hunel.com 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사이트의 자기 자신 주소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02485" y="2514263"/>
            <a:ext cx="2853297" cy="830997"/>
            <a:chOff x="802485" y="2514263"/>
            <a:chExt cx="2853297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990600" y="280572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처음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접근시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2485" y="2650176"/>
              <a:ext cx="2836333" cy="671874"/>
            </a:xfrm>
            <a:prstGeom prst="rect">
              <a:avLst/>
            </a:prstGeom>
            <a:noFill/>
            <a:ln w="571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9908" y="2514263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&gt;</a:t>
              </a:r>
              <a:endPara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2485" y="4862102"/>
            <a:ext cx="2853297" cy="830997"/>
            <a:chOff x="802485" y="2514263"/>
            <a:chExt cx="2853297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931331" y="2814187"/>
              <a:ext cx="2247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로그인 후 데이터 조회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2485" y="2650176"/>
              <a:ext cx="2836333" cy="671874"/>
            </a:xfrm>
            <a:prstGeom prst="rect">
              <a:avLst/>
            </a:prstGeom>
            <a:noFill/>
            <a:ln w="571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39908" y="2514263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&gt;</a:t>
              </a:r>
              <a:endPara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03361" y="2159389"/>
            <a:ext cx="148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Portal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067" y="582710"/>
            <a:ext cx="6494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hunel</a:t>
            </a:r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Core 3.5.2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506" y="1963332"/>
            <a:ext cx="961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코어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3.5.2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이상 부터는 허용된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 </a:t>
            </a:r>
            <a:r>
              <a:rPr lang="ko-KR" altLang="en-US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아닌경우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모두 차단한다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8194" name="Picture 2" descr="11응아니야~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1326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mg1.daumcdn.net/thumb/R720x0.q80/?scode=mtistory&amp;fname=http%3A%2F%2Fcfile29.uf.tistory.com%2Fimage%2F1667C2364FA0EBA61BDCD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82"/>
          <a:stretch/>
        </p:blipFill>
        <p:spPr bwMode="auto">
          <a:xfrm>
            <a:off x="1078441" y="3200400"/>
            <a:ext cx="1639358" cy="333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7799" y="4055534"/>
            <a:ext cx="2694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저기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알 수 </a:t>
            </a:r>
            <a:r>
              <a:rPr lang="ko-KR" altLang="en-US" dirty="0" smtClean="0"/>
              <a:t>없는 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온 사람이오만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들여 보내 줄 수 </a:t>
            </a:r>
            <a:r>
              <a:rPr lang="ko-KR" altLang="en-US" dirty="0" err="1" smtClean="0"/>
              <a:t>있나용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65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574" y="2945465"/>
            <a:ext cx="10169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휴넬과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제이드는</a:t>
            </a:r>
            <a:r>
              <a:rPr lang="ko-KR" altLang="en-US" sz="360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기본적으로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</a:t>
            </a: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허용되는 </a:t>
            </a:r>
            <a:r>
              <a:rPr lang="en-US" altLang="ko-K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referer</a:t>
            </a:r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는 자신의 주소 뿐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이다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!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72" y="1593969"/>
            <a:ext cx="1143000" cy="3541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435790"/>
            <a:ext cx="2084916" cy="67052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803400" y="5143121"/>
            <a:ext cx="8931350" cy="9065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9460" y="5424124"/>
            <a:ext cx="537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중간에 다른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referer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가 끼어든다면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이건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해킹이닷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88533" y="4845440"/>
            <a:ext cx="1526699" cy="1526699"/>
            <a:chOff x="1632761" y="4491051"/>
            <a:chExt cx="1526699" cy="1526699"/>
          </a:xfrm>
        </p:grpSpPr>
        <p:sp>
          <p:nvSpPr>
            <p:cNvPr id="12" name="타원 11"/>
            <p:cNvSpPr/>
            <p:nvPr/>
          </p:nvSpPr>
          <p:spPr>
            <a:xfrm>
              <a:off x="1632761" y="4491051"/>
              <a:ext cx="1526699" cy="15266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해커 icon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267" y="4788732"/>
              <a:ext cx="906587" cy="90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528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23828" y="799040"/>
            <a:ext cx="4714287" cy="3349625"/>
            <a:chOff x="341842" y="265642"/>
            <a:chExt cx="4714287" cy="3349625"/>
          </a:xfrm>
        </p:grpSpPr>
        <p:pic>
          <p:nvPicPr>
            <p:cNvPr id="10242" name="Picture 2" descr="http://zalmo.dothome.co.kr/wp-content/uploads/2018/05/%EC%9D%B4%EB%A7%90%EB%85%84%EC%A7%A4%EB%B0%A9_2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42" y="265642"/>
              <a:ext cx="4714287" cy="334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539067" y="524933"/>
              <a:ext cx="1337733" cy="86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3882" y="495068"/>
              <a:ext cx="1882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전엔 체크를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안하고 있었다는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건가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pic>
        <p:nvPicPr>
          <p:cNvPr id="10244" name="Picture 4" descr="http://kstatic.inven.co.kr/upload/2016/08/03/bbs/i1181335206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 b="1350"/>
          <a:stretch/>
        </p:blipFill>
        <p:spPr bwMode="auto">
          <a:xfrm>
            <a:off x="6163580" y="3207330"/>
            <a:ext cx="2551294" cy="24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63607" y="3207330"/>
            <a:ext cx="265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이전에도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체크를 하고 있었지만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타지 않고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을 호출하는</a:t>
            </a:r>
            <a:endParaRPr lang="en-US" altLang="ko-KR" dirty="0" smtClean="0"/>
          </a:p>
          <a:p>
            <a:r>
              <a:rPr lang="ko-KR" altLang="en-US" dirty="0" smtClean="0"/>
              <a:t>부정행위까지는 </a:t>
            </a:r>
            <a:endParaRPr lang="en-US" altLang="ko-KR" dirty="0" smtClean="0"/>
          </a:p>
          <a:p>
            <a:r>
              <a:rPr lang="ko-KR" altLang="en-US" dirty="0" smtClean="0"/>
              <a:t>막을 수가 없었다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배경방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58" y="1312333"/>
            <a:ext cx="4159250" cy="554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7447" y="3510707"/>
            <a:ext cx="2596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</a:rPr>
              <a:t>FILTER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918" y="587323"/>
            <a:ext cx="927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모든 요청이 피해갈 수 없는 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Filter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에서 체크하도록 위치를 옮김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10007" y="3369733"/>
            <a:ext cx="1557579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572000" y="4803369"/>
            <a:ext cx="1604075" cy="1416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376333" y="2286000"/>
            <a:ext cx="691253" cy="108373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240868" y="4803369"/>
            <a:ext cx="935207" cy="99629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2866" y="4618703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XSSFilter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68" name="Picture 4" descr="빈틈이 없는줄 알았다...슬램덩크의 산왕공고처럼. 그러나 그건 아니었나보다.&#10;#인생지마새옹지마 #슬램덩크 #산왕공고 #빈틈 #있다 #없다 #아홉수 #확실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92" y="3175000"/>
            <a:ext cx="1813035" cy="18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3807" y="3624478"/>
            <a:ext cx="9014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REFERER_IGNORE_URL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51051" y="623207"/>
            <a:ext cx="853951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하지만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, 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첫 로그인 페이지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인덱스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 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는 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어떤 곳에서도 접근이 가능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!</a:t>
            </a: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리퍼러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체크를 하면 안됩니다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184400" y="4885267"/>
            <a:ext cx="682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리퍼러</a:t>
            </a:r>
            <a:r>
              <a:rPr lang="ko-KR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체크를 하지 않아야 할 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URL </a:t>
            </a:r>
            <a:r>
              <a:rPr lang="ko-KR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옵션</a:t>
            </a:r>
            <a:endParaRPr lang="ko-KR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352</Words>
  <Application>Microsoft Office PowerPoint</Application>
  <PresentationFormat>사용자 지정</PresentationFormat>
  <Paragraphs>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nam kim</dc:creator>
  <cp:lastModifiedBy>user</cp:lastModifiedBy>
  <cp:revision>209</cp:revision>
  <dcterms:created xsi:type="dcterms:W3CDTF">2018-07-06T01:23:55Z</dcterms:created>
  <dcterms:modified xsi:type="dcterms:W3CDTF">2018-07-26T06:19:12Z</dcterms:modified>
</cp:coreProperties>
</file>