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6" r:id="rId2"/>
    <p:sldId id="277" r:id="rId3"/>
    <p:sldId id="278" r:id="rId4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8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A2D45-82BD-4FD9-A484-88AB6F012EF0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D976A-E717-413F-9579-2BB2BC15A8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514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A2D45-82BD-4FD9-A484-88AB6F012EF0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D976A-E717-413F-9579-2BB2BC15A8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534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A2D45-82BD-4FD9-A484-88AB6F012EF0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D976A-E717-413F-9579-2BB2BC15A8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036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A2D45-82BD-4FD9-A484-88AB6F012EF0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D976A-E717-413F-9579-2BB2BC15A8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740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A2D45-82BD-4FD9-A484-88AB6F012EF0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D976A-E717-413F-9579-2BB2BC15A8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522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A2D45-82BD-4FD9-A484-88AB6F012EF0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D976A-E717-413F-9579-2BB2BC15A8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319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A2D45-82BD-4FD9-A484-88AB6F012EF0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D976A-E717-413F-9579-2BB2BC15A8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65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A2D45-82BD-4FD9-A484-88AB6F012EF0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D976A-E717-413F-9579-2BB2BC15A8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250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A2D45-82BD-4FD9-A484-88AB6F012EF0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D976A-E717-413F-9579-2BB2BC15A8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586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A2D45-82BD-4FD9-A484-88AB6F012EF0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D976A-E717-413F-9579-2BB2BC15A8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821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A2D45-82BD-4FD9-A484-88AB6F012EF0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D976A-E717-413F-9579-2BB2BC15A8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17822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EA2D45-82BD-4FD9-A484-88AB6F012EF0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AD976A-E717-413F-9579-2BB2BC15A8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067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5">
            <a:extLst>
              <a:ext uri="{FF2B5EF4-FFF2-40B4-BE49-F238E27FC236}">
                <a16:creationId xmlns:a16="http://schemas.microsoft.com/office/drawing/2014/main" id="{25E29F50-9EF8-4581-9D0D-6BB13AA77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273" y="81584"/>
            <a:ext cx="31357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현대하모니 M" pitchFamily="18" charset="-127"/>
                <a:ea typeface="현대하모니 M" pitchFamily="18" charset="-127"/>
                <a:cs typeface="+mn-cs"/>
              </a:rPr>
              <a:t>▣ 노이즈 레벨 점검</a:t>
            </a:r>
            <a:r>
              <a:rPr lang="ko-KR" altLang="en-US" sz="2400" b="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시트</a:t>
            </a: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현대하모니 M" pitchFamily="18" charset="-127"/>
              <a:ea typeface="현대하모니 M" pitchFamily="18" charset="-127"/>
              <a:cs typeface="+mn-cs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9C3F9F5-AD5B-448B-A30C-E214B8206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515183"/>
              </p:ext>
            </p:extLst>
          </p:nvPr>
        </p:nvGraphicFramePr>
        <p:xfrm>
          <a:off x="273600" y="1069200"/>
          <a:ext cx="9338761" cy="57189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937295968"/>
                    </a:ext>
                  </a:extLst>
                </a:gridCol>
                <a:gridCol w="2303936">
                  <a:extLst>
                    <a:ext uri="{9D8B030D-6E8A-4147-A177-3AD203B41FA5}">
                      <a16:colId xmlns:a16="http://schemas.microsoft.com/office/drawing/2014/main" val="895289824"/>
                    </a:ext>
                  </a:extLst>
                </a:gridCol>
                <a:gridCol w="2303936">
                  <a:extLst>
                    <a:ext uri="{9D8B030D-6E8A-4147-A177-3AD203B41FA5}">
                      <a16:colId xmlns:a16="http://schemas.microsoft.com/office/drawing/2014/main" val="1434698872"/>
                    </a:ext>
                  </a:extLst>
                </a:gridCol>
                <a:gridCol w="733742">
                  <a:extLst>
                    <a:ext uri="{9D8B030D-6E8A-4147-A177-3AD203B41FA5}">
                      <a16:colId xmlns:a16="http://schemas.microsoft.com/office/drawing/2014/main" val="923181258"/>
                    </a:ext>
                  </a:extLst>
                </a:gridCol>
                <a:gridCol w="1098473">
                  <a:extLst>
                    <a:ext uri="{9D8B030D-6E8A-4147-A177-3AD203B41FA5}">
                      <a16:colId xmlns:a16="http://schemas.microsoft.com/office/drawing/2014/main" val="2301457200"/>
                    </a:ext>
                  </a:extLst>
                </a:gridCol>
                <a:gridCol w="1098473">
                  <a:extLst>
                    <a:ext uri="{9D8B030D-6E8A-4147-A177-3AD203B41FA5}">
                      <a16:colId xmlns:a16="http://schemas.microsoft.com/office/drawing/2014/main" val="1057973449"/>
                    </a:ext>
                  </a:extLst>
                </a:gridCol>
                <a:gridCol w="648073">
                  <a:extLst>
                    <a:ext uri="{9D8B030D-6E8A-4147-A177-3AD203B41FA5}">
                      <a16:colId xmlns:a16="http://schemas.microsoft.com/office/drawing/2014/main" val="3204141062"/>
                    </a:ext>
                  </a:extLst>
                </a:gridCol>
              </a:tblGrid>
              <a:tr h="27947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대상</a:t>
                      </a: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점검결과</a:t>
                      </a: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측정값</a:t>
                      </a:r>
                      <a:r>
                        <a:rPr lang="en-US" altLang="ko-KR" sz="1400" baseline="0" dirty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 </a:t>
                      </a:r>
                      <a:r>
                        <a:rPr lang="en-US" altLang="ko-KR" sz="1400" dirty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(</a:t>
                      </a:r>
                      <a:r>
                        <a:rPr lang="ko-KR" altLang="en-US" sz="1400" dirty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㏈㎶</a:t>
                      </a:r>
                      <a:r>
                        <a:rPr lang="en-US" altLang="ko-KR" sz="1400" dirty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)</a:t>
                      </a:r>
                      <a:endParaRPr lang="ko-KR" altLang="en-US" sz="1400" dirty="0"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판정</a:t>
                      </a: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29432"/>
                  </a:ext>
                </a:extLst>
              </a:tr>
              <a:tr h="2794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평균치 </a:t>
                      </a:r>
                      <a:r>
                        <a:rPr lang="en-US" altLang="ko-KR" sz="1400" dirty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Av</a:t>
                      </a:r>
                      <a:endParaRPr lang="ko-KR" altLang="en-US" sz="1400" dirty="0"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준 </a:t>
                      </a:r>
                      <a:r>
                        <a:rPr lang="ko-KR" altLang="en-US" sz="1400" dirty="0" err="1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첨두치</a:t>
                      </a:r>
                      <a:r>
                        <a:rPr lang="ko-KR" altLang="en-US" sz="1400" dirty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 </a:t>
                      </a:r>
                      <a:r>
                        <a:rPr lang="en-US" altLang="ko-KR" sz="1400" dirty="0" err="1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Qp</a:t>
                      </a:r>
                      <a:endParaRPr lang="ko-KR" altLang="en-US" sz="1400" dirty="0"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799481"/>
                  </a:ext>
                </a:extLst>
              </a:tr>
              <a:tr h="429021"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구분</a:t>
                      </a: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0.15~0.5 </a:t>
                      </a:r>
                      <a:r>
                        <a:rPr lang="ko-KR" altLang="en-US" sz="11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㎒</a:t>
                      </a:r>
                      <a:br>
                        <a:rPr lang="en-US" altLang="ko-KR" sz="11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</a:b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[66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㏈㎶↓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]</a:t>
                      </a:r>
                      <a:endParaRPr lang="ko-KR" altLang="en-US" sz="11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0.5~5.0 </a:t>
                      </a:r>
                      <a:r>
                        <a:rPr lang="ko-KR" altLang="en-US" sz="11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㎒</a:t>
                      </a:r>
                      <a:br>
                        <a:rPr lang="en-US" altLang="ko-KR" sz="11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</a:b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[60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㏈㎶↓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]</a:t>
                      </a:r>
                      <a:endParaRPr lang="ko-KR" altLang="en-US" sz="11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686526"/>
                  </a:ext>
                </a:extLst>
              </a:tr>
              <a:tr h="4290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평균치</a:t>
                      </a: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620144"/>
                  </a:ext>
                </a:extLst>
              </a:tr>
              <a:tr h="4290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구분</a:t>
                      </a: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0.15~0.5 </a:t>
                      </a:r>
                      <a:r>
                        <a:rPr lang="ko-KR" altLang="en-US" sz="11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㎒</a:t>
                      </a:r>
                      <a:br>
                        <a:rPr lang="en-US" altLang="ko-KR" sz="11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</a:b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[79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㏈㎶↓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]</a:t>
                      </a:r>
                      <a:endParaRPr lang="ko-KR" altLang="en-US" sz="11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0.5~5.0 </a:t>
                      </a:r>
                      <a:r>
                        <a:rPr lang="ko-KR" altLang="en-US" sz="11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㎒</a:t>
                      </a:r>
                      <a:br>
                        <a:rPr lang="en-US" altLang="ko-KR" sz="11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</a:b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[73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㏈㎶↓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]</a:t>
                      </a:r>
                      <a:endParaRPr lang="ko-KR" altLang="en-US" sz="11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645875"/>
                  </a:ext>
                </a:extLst>
              </a:tr>
              <a:tr h="4290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준 </a:t>
                      </a:r>
                      <a:r>
                        <a:rPr lang="ko-KR" altLang="en-US" sz="1100" dirty="0" err="1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첨두치</a:t>
                      </a:r>
                      <a:endParaRPr lang="ko-KR" altLang="en-US" sz="11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240555"/>
                  </a:ext>
                </a:extLst>
              </a:tr>
              <a:tr h="429021"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구분</a:t>
                      </a: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0.15~0.5 </a:t>
                      </a:r>
                      <a:r>
                        <a:rPr lang="ko-KR" altLang="en-US" sz="11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㎒</a:t>
                      </a:r>
                      <a:br>
                        <a:rPr lang="en-US" altLang="ko-KR" sz="11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</a:b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[66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㏈㎶↓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]</a:t>
                      </a:r>
                      <a:endParaRPr lang="ko-KR" altLang="en-US" sz="11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0.5~5.0 </a:t>
                      </a:r>
                      <a:r>
                        <a:rPr lang="ko-KR" altLang="en-US" sz="11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㎒</a:t>
                      </a:r>
                      <a:br>
                        <a:rPr lang="en-US" altLang="ko-KR" sz="11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</a:b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[60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㏈㎶↓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]</a:t>
                      </a:r>
                      <a:endParaRPr lang="ko-KR" altLang="en-US" sz="11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FF0000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5017262"/>
                  </a:ext>
                </a:extLst>
              </a:tr>
              <a:tr h="4290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평균치</a:t>
                      </a: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8319680"/>
                  </a:ext>
                </a:extLst>
              </a:tr>
              <a:tr h="4290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구분</a:t>
                      </a: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0.15~0.5 </a:t>
                      </a:r>
                      <a:r>
                        <a:rPr lang="ko-KR" altLang="en-US" sz="11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㎒</a:t>
                      </a:r>
                      <a:br>
                        <a:rPr lang="en-US" altLang="ko-KR" sz="11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</a:b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[79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㏈㎶↓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]</a:t>
                      </a:r>
                      <a:endParaRPr lang="ko-KR" altLang="en-US" sz="11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0.5~5.0 </a:t>
                      </a:r>
                      <a:r>
                        <a:rPr lang="ko-KR" altLang="en-US" sz="11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㎒</a:t>
                      </a:r>
                      <a:br>
                        <a:rPr lang="en-US" altLang="ko-KR" sz="11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</a:b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[73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㏈㎶↓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]</a:t>
                      </a:r>
                      <a:endParaRPr lang="ko-KR" altLang="en-US" sz="11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4489080"/>
                  </a:ext>
                </a:extLst>
              </a:tr>
              <a:tr h="4290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준 </a:t>
                      </a:r>
                      <a:r>
                        <a:rPr lang="ko-KR" altLang="en-US" sz="1100" dirty="0" err="1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첨두치</a:t>
                      </a:r>
                      <a:endParaRPr lang="ko-KR" altLang="en-US" sz="11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5715704"/>
                  </a:ext>
                </a:extLst>
              </a:tr>
              <a:tr h="429021"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구분</a:t>
                      </a: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0.15~0.5 </a:t>
                      </a:r>
                      <a:r>
                        <a:rPr lang="ko-KR" altLang="en-US" sz="11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㎒</a:t>
                      </a:r>
                      <a:br>
                        <a:rPr lang="en-US" altLang="ko-KR" sz="11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</a:b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[66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㏈㎶↓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]</a:t>
                      </a:r>
                      <a:endParaRPr lang="ko-KR" altLang="en-US" sz="11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0.5~5.0 </a:t>
                      </a:r>
                      <a:r>
                        <a:rPr lang="ko-KR" altLang="en-US" sz="11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㎒</a:t>
                      </a:r>
                      <a:br>
                        <a:rPr lang="en-US" altLang="ko-KR" sz="11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</a:b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[60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㏈㎶↓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]</a:t>
                      </a:r>
                      <a:endParaRPr lang="ko-KR" altLang="en-US" sz="11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FF0000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623445"/>
                  </a:ext>
                </a:extLst>
              </a:tr>
              <a:tr h="4290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평균치</a:t>
                      </a: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63114"/>
                  </a:ext>
                </a:extLst>
              </a:tr>
              <a:tr h="4290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구분</a:t>
                      </a: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0.15~0.5 </a:t>
                      </a:r>
                      <a:r>
                        <a:rPr lang="ko-KR" altLang="en-US" sz="11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㎒</a:t>
                      </a:r>
                      <a:br>
                        <a:rPr lang="en-US" altLang="ko-KR" sz="11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</a:b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[79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㏈㎶↓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]</a:t>
                      </a:r>
                      <a:endParaRPr lang="ko-KR" altLang="en-US" sz="11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0.5~5.0 </a:t>
                      </a:r>
                      <a:r>
                        <a:rPr lang="ko-KR" altLang="en-US" sz="11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㎒</a:t>
                      </a:r>
                      <a:br>
                        <a:rPr lang="en-US" altLang="ko-KR" sz="11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</a:b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[73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㏈㎶↓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]</a:t>
                      </a:r>
                      <a:endParaRPr lang="ko-KR" altLang="en-US" sz="11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8397374"/>
                  </a:ext>
                </a:extLst>
              </a:tr>
              <a:tr h="4290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준 </a:t>
                      </a:r>
                      <a:r>
                        <a:rPr lang="ko-KR" altLang="en-US" sz="1100" dirty="0" err="1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첨두치</a:t>
                      </a:r>
                      <a:endParaRPr lang="ko-KR" altLang="en-US" sz="11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279659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47E31ED-ABB1-458C-AE8E-06D690487C82}"/>
              </a:ext>
            </a:extLst>
          </p:cNvPr>
          <p:cNvSpPr txBox="1"/>
          <p:nvPr/>
        </p:nvSpPr>
        <p:spPr>
          <a:xfrm>
            <a:off x="225138" y="688711"/>
            <a:ext cx="1547218" cy="3079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  <a:cs typeface="+mn-cs"/>
              </a:rPr>
              <a:t>▶ 노이즈 점검결과</a:t>
            </a:r>
          </a:p>
        </p:txBody>
      </p:sp>
      <p:pic>
        <p:nvPicPr>
          <p:cNvPr id="15" name="Picture 14" descr="ANT10R-10 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599" y="1663200"/>
            <a:ext cx="2232000" cy="1674000"/>
          </a:xfrm>
          <a:prstGeom prst="rect">
            <a:avLst/>
          </a:prstGeom>
        </p:spPr>
      </p:pic>
      <p:pic>
        <p:nvPicPr>
          <p:cNvPr id="16" name="Picture 15" descr="ANT10R-10 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600" y="1663200"/>
            <a:ext cx="2232000" cy="1674000"/>
          </a:xfrm>
          <a:prstGeom prst="rect">
            <a:avLst/>
          </a:prstGeom>
        </p:spPr>
      </p:pic>
      <p:pic>
        <p:nvPicPr>
          <p:cNvPr id="17" name="Picture 16" descr="ANT10R-20 A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1599" y="3380400"/>
            <a:ext cx="2232000" cy="1674000"/>
          </a:xfrm>
          <a:prstGeom prst="rect">
            <a:avLst/>
          </a:prstGeom>
        </p:spPr>
      </p:pic>
      <p:pic>
        <p:nvPicPr>
          <p:cNvPr id="18" name="Picture 17" descr="ANT10R-20 P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5600" y="3380400"/>
            <a:ext cx="2232000" cy="1674000"/>
          </a:xfrm>
          <a:prstGeom prst="rect">
            <a:avLst/>
          </a:prstGeom>
        </p:spPr>
      </p:pic>
      <p:pic>
        <p:nvPicPr>
          <p:cNvPr id="19" name="Picture 18" descr="ANT10R-30 A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1599" y="5097600"/>
            <a:ext cx="2232000" cy="1674000"/>
          </a:xfrm>
          <a:prstGeom prst="rect">
            <a:avLst/>
          </a:prstGeom>
        </p:spPr>
      </p:pic>
      <p:pic>
        <p:nvPicPr>
          <p:cNvPr id="20" name="Picture 19" descr="ANT10R-30 P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65600" y="5097600"/>
            <a:ext cx="2232000" cy="1674000"/>
          </a:xfrm>
          <a:prstGeom prst="rect">
            <a:avLst/>
          </a:prstGeom>
        </p:spPr>
      </p:pic>
      <p:pic>
        <p:nvPicPr>
          <p:cNvPr id="21" name="Picture 20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599" y="1663200"/>
            <a:ext cx="2232000" cy="1674000"/>
          </a:xfrm>
          <a:prstGeom prst="rect">
            <a:avLst/>
          </a:prstGeom>
        </p:spPr>
      </p:pic>
      <p:pic>
        <p:nvPicPr>
          <p:cNvPr id="22" name="Picture 21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600" y="1663200"/>
            <a:ext cx="2232000" cy="1674000"/>
          </a:xfrm>
          <a:prstGeom prst="rect">
            <a:avLst/>
          </a:prstGeom>
        </p:spPr>
      </p:pic>
      <p:pic>
        <p:nvPicPr>
          <p:cNvPr id="23" name="Picture 22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1599" y="3380400"/>
            <a:ext cx="2232000" cy="1674000"/>
          </a:xfrm>
          <a:prstGeom prst="rect">
            <a:avLst/>
          </a:prstGeom>
        </p:spPr>
      </p:pic>
      <p:pic>
        <p:nvPicPr>
          <p:cNvPr id="24" name="Picture 23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5600" y="3380400"/>
            <a:ext cx="2232000" cy="1674000"/>
          </a:xfrm>
          <a:prstGeom prst="rect">
            <a:avLst/>
          </a:prstGeom>
        </p:spPr>
      </p:pic>
      <p:pic>
        <p:nvPicPr>
          <p:cNvPr id="25" name="Picture 24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1599" y="5097600"/>
            <a:ext cx="2232000" cy="1674000"/>
          </a:xfrm>
          <a:prstGeom prst="rect">
            <a:avLst/>
          </a:prstGeom>
        </p:spPr>
      </p:pic>
      <p:pic>
        <p:nvPicPr>
          <p:cNvPr id="26" name="Picture 25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65600" y="5097600"/>
            <a:ext cx="2232000" cy="1674000"/>
          </a:xfrm>
          <a:prstGeom prst="rect">
            <a:avLst/>
          </a:prstGeom>
        </p:spPr>
      </p:pic>
      <p:pic>
        <p:nvPicPr>
          <p:cNvPr id="27" name="Picture 2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599" y="1663200"/>
            <a:ext cx="2232000" cy="1674000"/>
          </a:xfrm>
          <a:prstGeom prst="rect">
            <a:avLst/>
          </a:prstGeom>
        </p:spPr>
      </p:pic>
      <p:pic>
        <p:nvPicPr>
          <p:cNvPr id="28" name="Picture 27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600" y="1663200"/>
            <a:ext cx="2232000" cy="1674000"/>
          </a:xfrm>
          <a:prstGeom prst="rect">
            <a:avLst/>
          </a:prstGeom>
        </p:spPr>
      </p:pic>
      <p:pic>
        <p:nvPicPr>
          <p:cNvPr id="29" name="Picture 28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1599" y="3380400"/>
            <a:ext cx="2232000" cy="1674000"/>
          </a:xfrm>
          <a:prstGeom prst="rect">
            <a:avLst/>
          </a:prstGeom>
        </p:spPr>
      </p:pic>
      <p:pic>
        <p:nvPicPr>
          <p:cNvPr id="30" name="Picture 29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5600" y="3380400"/>
            <a:ext cx="2232000" cy="1674000"/>
          </a:xfrm>
          <a:prstGeom prst="rect">
            <a:avLst/>
          </a:prstGeom>
        </p:spPr>
      </p:pic>
      <p:pic>
        <p:nvPicPr>
          <p:cNvPr id="31" name="Picture 30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1599" y="5097600"/>
            <a:ext cx="2232000" cy="1674000"/>
          </a:xfrm>
          <a:prstGeom prst="rect">
            <a:avLst/>
          </a:prstGeom>
        </p:spPr>
      </p:pic>
      <p:pic>
        <p:nvPicPr>
          <p:cNvPr id="32" name="Picture 31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65600" y="5097600"/>
            <a:ext cx="2232000" cy="1674000"/>
          </a:xfrm>
          <a:prstGeom prst="rect">
            <a:avLst/>
          </a:prstGeom>
        </p:spPr>
      </p:pic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599" y="1663200"/>
            <a:ext cx="2232000" cy="1674000"/>
          </a:xfrm>
          <a:prstGeom prst="rect">
            <a:avLst/>
          </a:prstGeom>
        </p:spPr>
      </p:pic>
      <p:pic>
        <p:nvPicPr>
          <p:cNvPr id="34" name="Picture 33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600" y="1663200"/>
            <a:ext cx="2232000" cy="1674000"/>
          </a:xfrm>
          <a:prstGeom prst="rect">
            <a:avLst/>
          </a:prstGeom>
        </p:spPr>
      </p:pic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1599" y="3380400"/>
            <a:ext cx="2232000" cy="1674000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5600" y="3380400"/>
            <a:ext cx="2232000" cy="1674000"/>
          </a:xfrm>
          <a:prstGeom prst="rect">
            <a:avLst/>
          </a:prstGeom>
        </p:spPr>
      </p:pic>
      <p:pic>
        <p:nvPicPr>
          <p:cNvPr id="37" name="Picture 36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1599" y="5097600"/>
            <a:ext cx="2232000" cy="1674000"/>
          </a:xfrm>
          <a:prstGeom prst="rect">
            <a:avLst/>
          </a:prstGeom>
        </p:spPr>
      </p:pic>
      <p:pic>
        <p:nvPicPr>
          <p:cNvPr id="38" name="Picture 37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65600" y="5097600"/>
            <a:ext cx="2232000" cy="1674000"/>
          </a:xfrm>
          <a:prstGeom prst="rect">
            <a:avLst/>
          </a:prstGeom>
        </p:spPr>
      </p:pic>
      <p:pic>
        <p:nvPicPr>
          <p:cNvPr id="39" name="Picture 38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599" y="1663200"/>
            <a:ext cx="2232000" cy="1674000"/>
          </a:xfrm>
          <a:prstGeom prst="rect">
            <a:avLst/>
          </a:prstGeom>
        </p:spPr>
      </p:pic>
      <p:pic>
        <p:nvPicPr>
          <p:cNvPr id="40" name="Picture 39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600" y="1663200"/>
            <a:ext cx="2232000" cy="1674000"/>
          </a:xfrm>
          <a:prstGeom prst="rect">
            <a:avLst/>
          </a:prstGeom>
        </p:spPr>
      </p:pic>
      <p:pic>
        <p:nvPicPr>
          <p:cNvPr id="41" name="Picture 40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1599" y="3380400"/>
            <a:ext cx="2232000" cy="1674000"/>
          </a:xfrm>
          <a:prstGeom prst="rect">
            <a:avLst/>
          </a:prstGeom>
        </p:spPr>
      </p:pic>
      <p:pic>
        <p:nvPicPr>
          <p:cNvPr id="42" name="Picture 41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5600" y="3380400"/>
            <a:ext cx="2232000" cy="1674000"/>
          </a:xfrm>
          <a:prstGeom prst="rect">
            <a:avLst/>
          </a:prstGeom>
        </p:spPr>
      </p:pic>
      <p:pic>
        <p:nvPicPr>
          <p:cNvPr id="43" name="Picture 42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1599" y="5097600"/>
            <a:ext cx="2232000" cy="1674000"/>
          </a:xfrm>
          <a:prstGeom prst="rect">
            <a:avLst/>
          </a:prstGeom>
        </p:spPr>
      </p:pic>
      <p:pic>
        <p:nvPicPr>
          <p:cNvPr id="44" name="Picture 43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65600" y="5097600"/>
            <a:ext cx="2232000" cy="1674000"/>
          </a:xfrm>
          <a:prstGeom prst="rect">
            <a:avLst/>
          </a:prstGeom>
        </p:spPr>
      </p:pic>
      <p:pic>
        <p:nvPicPr>
          <p:cNvPr id="45" name="Picture 4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599" y="1663200"/>
            <a:ext cx="2232000" cy="1674000"/>
          </a:xfrm>
          <a:prstGeom prst="rect">
            <a:avLst/>
          </a:prstGeom>
        </p:spPr>
      </p:pic>
      <p:pic>
        <p:nvPicPr>
          <p:cNvPr id="46" name="Picture 45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600" y="1663200"/>
            <a:ext cx="2232000" cy="1674000"/>
          </a:xfrm>
          <a:prstGeom prst="rect">
            <a:avLst/>
          </a:prstGeom>
        </p:spPr>
      </p:pic>
      <p:pic>
        <p:nvPicPr>
          <p:cNvPr id="47" name="Picture 46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1599" y="3380400"/>
            <a:ext cx="2232000" cy="1674000"/>
          </a:xfrm>
          <a:prstGeom prst="rect">
            <a:avLst/>
          </a:prstGeom>
        </p:spPr>
      </p:pic>
      <p:pic>
        <p:nvPicPr>
          <p:cNvPr id="48" name="Picture 47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5600" y="3380400"/>
            <a:ext cx="2232000" cy="1674000"/>
          </a:xfrm>
          <a:prstGeom prst="rect">
            <a:avLst/>
          </a:prstGeom>
        </p:spPr>
      </p:pic>
      <p:pic>
        <p:nvPicPr>
          <p:cNvPr id="49" name="Picture 48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1599" y="5097600"/>
            <a:ext cx="2232000" cy="1674000"/>
          </a:xfrm>
          <a:prstGeom prst="rect">
            <a:avLst/>
          </a:prstGeom>
        </p:spPr>
      </p:pic>
      <p:pic>
        <p:nvPicPr>
          <p:cNvPr id="50" name="Picture 49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65600" y="5097600"/>
            <a:ext cx="2232000" cy="167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762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5">
            <a:extLst>
              <a:ext uri="{FF2B5EF4-FFF2-40B4-BE49-F238E27FC236}">
                <a16:creationId xmlns:a16="http://schemas.microsoft.com/office/drawing/2014/main" id="{25E29F50-9EF8-4581-9D0D-6BB13AA77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273" y="81584"/>
            <a:ext cx="31357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현대하모니 M" pitchFamily="18" charset="-127"/>
                <a:ea typeface="현대하모니 M" pitchFamily="18" charset="-127"/>
                <a:cs typeface="+mn-cs"/>
              </a:rPr>
              <a:t>▣ 노이즈 레벨 점검</a:t>
            </a:r>
            <a:r>
              <a:rPr lang="ko-KR" altLang="en-US" sz="2400" b="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시트</a:t>
            </a: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현대하모니 M" pitchFamily="18" charset="-127"/>
              <a:ea typeface="현대하모니 M" pitchFamily="18" charset="-127"/>
              <a:cs typeface="+mn-cs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9C3F9F5-AD5B-448B-A30C-E214B8206FF0}"/>
              </a:ext>
            </a:extLst>
          </p:cNvPr>
          <p:cNvGraphicFramePr>
            <a:graphicFrameLocks noGrp="1"/>
          </p:cNvGraphicFramePr>
          <p:nvPr/>
        </p:nvGraphicFramePr>
        <p:xfrm>
          <a:off x="273600" y="1069200"/>
          <a:ext cx="9338761" cy="57189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937295968"/>
                    </a:ext>
                  </a:extLst>
                </a:gridCol>
                <a:gridCol w="2303936">
                  <a:extLst>
                    <a:ext uri="{9D8B030D-6E8A-4147-A177-3AD203B41FA5}">
                      <a16:colId xmlns:a16="http://schemas.microsoft.com/office/drawing/2014/main" val="895289824"/>
                    </a:ext>
                  </a:extLst>
                </a:gridCol>
                <a:gridCol w="2303936">
                  <a:extLst>
                    <a:ext uri="{9D8B030D-6E8A-4147-A177-3AD203B41FA5}">
                      <a16:colId xmlns:a16="http://schemas.microsoft.com/office/drawing/2014/main" val="1434698872"/>
                    </a:ext>
                  </a:extLst>
                </a:gridCol>
                <a:gridCol w="733742">
                  <a:extLst>
                    <a:ext uri="{9D8B030D-6E8A-4147-A177-3AD203B41FA5}">
                      <a16:colId xmlns:a16="http://schemas.microsoft.com/office/drawing/2014/main" val="923181258"/>
                    </a:ext>
                  </a:extLst>
                </a:gridCol>
                <a:gridCol w="1098473">
                  <a:extLst>
                    <a:ext uri="{9D8B030D-6E8A-4147-A177-3AD203B41FA5}">
                      <a16:colId xmlns:a16="http://schemas.microsoft.com/office/drawing/2014/main" val="2301457200"/>
                    </a:ext>
                  </a:extLst>
                </a:gridCol>
                <a:gridCol w="1098473">
                  <a:extLst>
                    <a:ext uri="{9D8B030D-6E8A-4147-A177-3AD203B41FA5}">
                      <a16:colId xmlns:a16="http://schemas.microsoft.com/office/drawing/2014/main" val="1057973449"/>
                    </a:ext>
                  </a:extLst>
                </a:gridCol>
                <a:gridCol w="648073">
                  <a:extLst>
                    <a:ext uri="{9D8B030D-6E8A-4147-A177-3AD203B41FA5}">
                      <a16:colId xmlns:a16="http://schemas.microsoft.com/office/drawing/2014/main" val="3204141062"/>
                    </a:ext>
                  </a:extLst>
                </a:gridCol>
              </a:tblGrid>
              <a:tr h="27947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대상</a:t>
                      </a: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점검결과</a:t>
                      </a: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측정값</a:t>
                      </a:r>
                      <a:r>
                        <a:rPr lang="en-US" altLang="ko-KR" sz="1400" baseline="0" dirty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 </a:t>
                      </a:r>
                      <a:r>
                        <a:rPr lang="en-US" altLang="ko-KR" sz="1400" dirty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(</a:t>
                      </a:r>
                      <a:r>
                        <a:rPr lang="ko-KR" altLang="en-US" sz="1400" dirty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㏈㎶</a:t>
                      </a:r>
                      <a:r>
                        <a:rPr lang="en-US" altLang="ko-KR" sz="1400" dirty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)</a:t>
                      </a:r>
                      <a:endParaRPr lang="ko-KR" altLang="en-US" sz="1400" dirty="0"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판정</a:t>
                      </a: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29432"/>
                  </a:ext>
                </a:extLst>
              </a:tr>
              <a:tr h="2794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평균치 </a:t>
                      </a:r>
                      <a:r>
                        <a:rPr lang="en-US" altLang="ko-KR" sz="1400" dirty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Av</a:t>
                      </a:r>
                      <a:endParaRPr lang="ko-KR" altLang="en-US" sz="1400" dirty="0"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준 </a:t>
                      </a:r>
                      <a:r>
                        <a:rPr lang="ko-KR" altLang="en-US" sz="1400" dirty="0" err="1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첨두치</a:t>
                      </a:r>
                      <a:r>
                        <a:rPr lang="ko-KR" altLang="en-US" sz="1400" dirty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 </a:t>
                      </a:r>
                      <a:r>
                        <a:rPr lang="en-US" altLang="ko-KR" sz="1400" dirty="0" err="1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Qp</a:t>
                      </a:r>
                      <a:endParaRPr lang="ko-KR" altLang="en-US" sz="1400" dirty="0"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799481"/>
                  </a:ext>
                </a:extLst>
              </a:tr>
              <a:tr h="429021"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구분</a:t>
                      </a: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0.15~0.5 </a:t>
                      </a:r>
                      <a:r>
                        <a:rPr lang="ko-KR" altLang="en-US" sz="11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㎒</a:t>
                      </a:r>
                      <a:br>
                        <a:rPr lang="en-US" altLang="ko-KR" sz="11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</a:b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[66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㏈㎶↓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]</a:t>
                      </a:r>
                      <a:endParaRPr lang="ko-KR" altLang="en-US" sz="11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0.5~5.0 </a:t>
                      </a:r>
                      <a:r>
                        <a:rPr lang="ko-KR" altLang="en-US" sz="11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㎒</a:t>
                      </a:r>
                      <a:br>
                        <a:rPr lang="en-US" altLang="ko-KR" sz="11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</a:b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[60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㏈㎶↓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]</a:t>
                      </a:r>
                      <a:endParaRPr lang="ko-KR" altLang="en-US" sz="11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686526"/>
                  </a:ext>
                </a:extLst>
              </a:tr>
              <a:tr h="4290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평균치</a:t>
                      </a: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620144"/>
                  </a:ext>
                </a:extLst>
              </a:tr>
              <a:tr h="4290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구분</a:t>
                      </a: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0.15~0.5 </a:t>
                      </a:r>
                      <a:r>
                        <a:rPr lang="ko-KR" altLang="en-US" sz="11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㎒</a:t>
                      </a:r>
                      <a:br>
                        <a:rPr lang="en-US" altLang="ko-KR" sz="11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</a:b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[79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㏈㎶↓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]</a:t>
                      </a:r>
                      <a:endParaRPr lang="ko-KR" altLang="en-US" sz="11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0.5~5.0 </a:t>
                      </a:r>
                      <a:r>
                        <a:rPr lang="ko-KR" altLang="en-US" sz="11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㎒</a:t>
                      </a:r>
                      <a:br>
                        <a:rPr lang="en-US" altLang="ko-KR" sz="11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</a:b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[73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㏈㎶↓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]</a:t>
                      </a:r>
                      <a:endParaRPr lang="ko-KR" altLang="en-US" sz="11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645875"/>
                  </a:ext>
                </a:extLst>
              </a:tr>
              <a:tr h="4290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준 </a:t>
                      </a:r>
                      <a:r>
                        <a:rPr lang="ko-KR" altLang="en-US" sz="1100" dirty="0" err="1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첨두치</a:t>
                      </a:r>
                      <a:endParaRPr lang="ko-KR" altLang="en-US" sz="11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240555"/>
                  </a:ext>
                </a:extLst>
              </a:tr>
              <a:tr h="429021"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구분</a:t>
                      </a: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0.15~0.5 </a:t>
                      </a:r>
                      <a:r>
                        <a:rPr lang="ko-KR" altLang="en-US" sz="11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㎒</a:t>
                      </a:r>
                      <a:br>
                        <a:rPr lang="en-US" altLang="ko-KR" sz="11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</a:b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[66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㏈㎶↓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]</a:t>
                      </a:r>
                      <a:endParaRPr lang="ko-KR" altLang="en-US" sz="11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0.5~5.0 </a:t>
                      </a:r>
                      <a:r>
                        <a:rPr lang="ko-KR" altLang="en-US" sz="11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㎒</a:t>
                      </a:r>
                      <a:br>
                        <a:rPr lang="en-US" altLang="ko-KR" sz="11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</a:b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[60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㏈㎶↓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]</a:t>
                      </a:r>
                      <a:endParaRPr lang="ko-KR" altLang="en-US" sz="11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FF0000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5017262"/>
                  </a:ext>
                </a:extLst>
              </a:tr>
              <a:tr h="4290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평균치</a:t>
                      </a: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8319680"/>
                  </a:ext>
                </a:extLst>
              </a:tr>
              <a:tr h="4290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구분</a:t>
                      </a: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0.15~0.5 </a:t>
                      </a:r>
                      <a:r>
                        <a:rPr lang="ko-KR" altLang="en-US" sz="11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㎒</a:t>
                      </a:r>
                      <a:br>
                        <a:rPr lang="en-US" altLang="ko-KR" sz="11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</a:b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[79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㏈㎶↓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]</a:t>
                      </a:r>
                      <a:endParaRPr lang="ko-KR" altLang="en-US" sz="11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0.5~5.0 </a:t>
                      </a:r>
                      <a:r>
                        <a:rPr lang="ko-KR" altLang="en-US" sz="11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㎒</a:t>
                      </a:r>
                      <a:br>
                        <a:rPr lang="en-US" altLang="ko-KR" sz="11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</a:b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[73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㏈㎶↓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]</a:t>
                      </a:r>
                      <a:endParaRPr lang="ko-KR" altLang="en-US" sz="11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4489080"/>
                  </a:ext>
                </a:extLst>
              </a:tr>
              <a:tr h="4290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준 </a:t>
                      </a:r>
                      <a:r>
                        <a:rPr lang="ko-KR" altLang="en-US" sz="1100" dirty="0" err="1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첨두치</a:t>
                      </a:r>
                      <a:endParaRPr lang="ko-KR" altLang="en-US" sz="11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5715704"/>
                  </a:ext>
                </a:extLst>
              </a:tr>
              <a:tr h="429021"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구분</a:t>
                      </a: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0.15~0.5 </a:t>
                      </a:r>
                      <a:r>
                        <a:rPr lang="ko-KR" altLang="en-US" sz="11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㎒</a:t>
                      </a:r>
                      <a:br>
                        <a:rPr lang="en-US" altLang="ko-KR" sz="11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</a:b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[66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㏈㎶↓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]</a:t>
                      </a:r>
                      <a:endParaRPr lang="ko-KR" altLang="en-US" sz="11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0.5~5.0 </a:t>
                      </a:r>
                      <a:r>
                        <a:rPr lang="ko-KR" altLang="en-US" sz="11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㎒</a:t>
                      </a:r>
                      <a:br>
                        <a:rPr lang="en-US" altLang="ko-KR" sz="11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</a:b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[60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㏈㎶↓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]</a:t>
                      </a:r>
                      <a:endParaRPr lang="ko-KR" altLang="en-US" sz="11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FF0000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623445"/>
                  </a:ext>
                </a:extLst>
              </a:tr>
              <a:tr h="4290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평균치</a:t>
                      </a: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63114"/>
                  </a:ext>
                </a:extLst>
              </a:tr>
              <a:tr h="4290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구분</a:t>
                      </a: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0.15~0.5 </a:t>
                      </a:r>
                      <a:r>
                        <a:rPr lang="ko-KR" altLang="en-US" sz="11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㎒</a:t>
                      </a:r>
                      <a:br>
                        <a:rPr lang="en-US" altLang="ko-KR" sz="11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</a:b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[79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㏈㎶↓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]</a:t>
                      </a:r>
                      <a:endParaRPr lang="ko-KR" altLang="en-US" sz="11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0.5~5.0 </a:t>
                      </a:r>
                      <a:r>
                        <a:rPr lang="ko-KR" altLang="en-US" sz="11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㎒</a:t>
                      </a:r>
                      <a:br>
                        <a:rPr lang="en-US" altLang="ko-KR" sz="11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</a:b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[73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㏈㎶↓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]</a:t>
                      </a:r>
                      <a:endParaRPr lang="ko-KR" altLang="en-US" sz="11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8397374"/>
                  </a:ext>
                </a:extLst>
              </a:tr>
              <a:tr h="4290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준 </a:t>
                      </a:r>
                      <a:r>
                        <a:rPr lang="ko-KR" altLang="en-US" sz="1100" dirty="0" err="1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첨두치</a:t>
                      </a:r>
                      <a:endParaRPr lang="ko-KR" altLang="en-US" sz="11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279659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47E31ED-ABB1-458C-AE8E-06D690487C82}"/>
              </a:ext>
            </a:extLst>
          </p:cNvPr>
          <p:cNvSpPr txBox="1"/>
          <p:nvPr/>
        </p:nvSpPr>
        <p:spPr>
          <a:xfrm>
            <a:off x="225138" y="688711"/>
            <a:ext cx="1547218" cy="3079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  <a:cs typeface="+mn-cs"/>
              </a:rPr>
              <a:t>▶ 노이즈 점검결과</a:t>
            </a:r>
          </a:p>
        </p:txBody>
      </p:sp>
      <p:pic>
        <p:nvPicPr>
          <p:cNvPr id="15" name="Picture 14" descr="ANT10R-40 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599" y="1663200"/>
            <a:ext cx="2232000" cy="1674000"/>
          </a:xfrm>
          <a:prstGeom prst="rect">
            <a:avLst/>
          </a:prstGeom>
        </p:spPr>
      </p:pic>
      <p:pic>
        <p:nvPicPr>
          <p:cNvPr id="16" name="Picture 15" descr="ANT10R-40 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600" y="1663200"/>
            <a:ext cx="2232000" cy="1674000"/>
          </a:xfrm>
          <a:prstGeom prst="rect">
            <a:avLst/>
          </a:prstGeom>
        </p:spPr>
      </p:pic>
      <p:pic>
        <p:nvPicPr>
          <p:cNvPr id="17" name="Picture 16" descr="ANT10R-50 A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1599" y="3380400"/>
            <a:ext cx="2232000" cy="1674000"/>
          </a:xfrm>
          <a:prstGeom prst="rect">
            <a:avLst/>
          </a:prstGeom>
        </p:spPr>
      </p:pic>
      <p:pic>
        <p:nvPicPr>
          <p:cNvPr id="18" name="Picture 17" descr="ANT10R-50 P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5600" y="3380400"/>
            <a:ext cx="2232000" cy="1674000"/>
          </a:xfrm>
          <a:prstGeom prst="rect">
            <a:avLst/>
          </a:prstGeom>
        </p:spPr>
      </p:pic>
      <p:pic>
        <p:nvPicPr>
          <p:cNvPr id="19" name="Picture 18" descr="ANT10R-60 A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1599" y="5097600"/>
            <a:ext cx="2232000" cy="1674000"/>
          </a:xfrm>
          <a:prstGeom prst="rect">
            <a:avLst/>
          </a:prstGeom>
        </p:spPr>
      </p:pic>
      <p:pic>
        <p:nvPicPr>
          <p:cNvPr id="20" name="Picture 19" descr="ANT10R-60 P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65600" y="5097600"/>
            <a:ext cx="2232000" cy="1674000"/>
          </a:xfrm>
          <a:prstGeom prst="rect">
            <a:avLst/>
          </a:prstGeom>
        </p:spPr>
      </p:pic>
      <p:pic>
        <p:nvPicPr>
          <p:cNvPr id="21" name="Picture 20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599" y="1663200"/>
            <a:ext cx="2232000" cy="1674000"/>
          </a:xfrm>
          <a:prstGeom prst="rect">
            <a:avLst/>
          </a:prstGeom>
        </p:spPr>
      </p:pic>
      <p:pic>
        <p:nvPicPr>
          <p:cNvPr id="22" name="Picture 21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600" y="1663200"/>
            <a:ext cx="2232000" cy="1674000"/>
          </a:xfrm>
          <a:prstGeom prst="rect">
            <a:avLst/>
          </a:prstGeom>
        </p:spPr>
      </p:pic>
      <p:pic>
        <p:nvPicPr>
          <p:cNvPr id="23" name="Picture 22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1599" y="3380400"/>
            <a:ext cx="2232000" cy="1674000"/>
          </a:xfrm>
          <a:prstGeom prst="rect">
            <a:avLst/>
          </a:prstGeom>
        </p:spPr>
      </p:pic>
      <p:pic>
        <p:nvPicPr>
          <p:cNvPr id="24" name="Picture 23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5600" y="3380400"/>
            <a:ext cx="2232000" cy="1674000"/>
          </a:xfrm>
          <a:prstGeom prst="rect">
            <a:avLst/>
          </a:prstGeom>
        </p:spPr>
      </p:pic>
      <p:pic>
        <p:nvPicPr>
          <p:cNvPr id="25" name="Picture 24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1599" y="5097600"/>
            <a:ext cx="2232000" cy="1674000"/>
          </a:xfrm>
          <a:prstGeom prst="rect">
            <a:avLst/>
          </a:prstGeom>
        </p:spPr>
      </p:pic>
      <p:pic>
        <p:nvPicPr>
          <p:cNvPr id="26" name="Picture 25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65600" y="5097600"/>
            <a:ext cx="2232000" cy="1674000"/>
          </a:xfrm>
          <a:prstGeom prst="rect">
            <a:avLst/>
          </a:prstGeom>
        </p:spPr>
      </p:pic>
      <p:pic>
        <p:nvPicPr>
          <p:cNvPr id="27" name="Picture 2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599" y="1663200"/>
            <a:ext cx="2232000" cy="1674000"/>
          </a:xfrm>
          <a:prstGeom prst="rect">
            <a:avLst/>
          </a:prstGeom>
        </p:spPr>
      </p:pic>
      <p:pic>
        <p:nvPicPr>
          <p:cNvPr id="28" name="Picture 27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600" y="1663200"/>
            <a:ext cx="2232000" cy="1674000"/>
          </a:xfrm>
          <a:prstGeom prst="rect">
            <a:avLst/>
          </a:prstGeom>
        </p:spPr>
      </p:pic>
      <p:pic>
        <p:nvPicPr>
          <p:cNvPr id="29" name="Picture 28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1599" y="3380400"/>
            <a:ext cx="2232000" cy="1674000"/>
          </a:xfrm>
          <a:prstGeom prst="rect">
            <a:avLst/>
          </a:prstGeom>
        </p:spPr>
      </p:pic>
      <p:pic>
        <p:nvPicPr>
          <p:cNvPr id="30" name="Picture 29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5600" y="3380400"/>
            <a:ext cx="2232000" cy="1674000"/>
          </a:xfrm>
          <a:prstGeom prst="rect">
            <a:avLst/>
          </a:prstGeom>
        </p:spPr>
      </p:pic>
      <p:pic>
        <p:nvPicPr>
          <p:cNvPr id="31" name="Picture 30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1599" y="5097600"/>
            <a:ext cx="2232000" cy="1674000"/>
          </a:xfrm>
          <a:prstGeom prst="rect">
            <a:avLst/>
          </a:prstGeom>
        </p:spPr>
      </p:pic>
      <p:pic>
        <p:nvPicPr>
          <p:cNvPr id="32" name="Picture 31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65600" y="5097600"/>
            <a:ext cx="2232000" cy="1674000"/>
          </a:xfrm>
          <a:prstGeom prst="rect">
            <a:avLst/>
          </a:prstGeom>
        </p:spPr>
      </p:pic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599" y="1663200"/>
            <a:ext cx="2232000" cy="1674000"/>
          </a:xfrm>
          <a:prstGeom prst="rect">
            <a:avLst/>
          </a:prstGeom>
        </p:spPr>
      </p:pic>
      <p:pic>
        <p:nvPicPr>
          <p:cNvPr id="34" name="Picture 33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600" y="1663200"/>
            <a:ext cx="2232000" cy="1674000"/>
          </a:xfrm>
          <a:prstGeom prst="rect">
            <a:avLst/>
          </a:prstGeom>
        </p:spPr>
      </p:pic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1599" y="3380400"/>
            <a:ext cx="2232000" cy="1674000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5600" y="3380400"/>
            <a:ext cx="2232000" cy="1674000"/>
          </a:xfrm>
          <a:prstGeom prst="rect">
            <a:avLst/>
          </a:prstGeom>
        </p:spPr>
      </p:pic>
      <p:pic>
        <p:nvPicPr>
          <p:cNvPr id="37" name="Picture 36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1599" y="5097600"/>
            <a:ext cx="2232000" cy="1674000"/>
          </a:xfrm>
          <a:prstGeom prst="rect">
            <a:avLst/>
          </a:prstGeom>
        </p:spPr>
      </p:pic>
      <p:pic>
        <p:nvPicPr>
          <p:cNvPr id="38" name="Picture 37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65600" y="5097600"/>
            <a:ext cx="2232000" cy="1674000"/>
          </a:xfrm>
          <a:prstGeom prst="rect">
            <a:avLst/>
          </a:prstGeom>
        </p:spPr>
      </p:pic>
      <p:pic>
        <p:nvPicPr>
          <p:cNvPr id="39" name="Picture 38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599" y="1663200"/>
            <a:ext cx="2232000" cy="1674000"/>
          </a:xfrm>
          <a:prstGeom prst="rect">
            <a:avLst/>
          </a:prstGeom>
        </p:spPr>
      </p:pic>
      <p:pic>
        <p:nvPicPr>
          <p:cNvPr id="40" name="Picture 39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600" y="1663200"/>
            <a:ext cx="2232000" cy="1674000"/>
          </a:xfrm>
          <a:prstGeom prst="rect">
            <a:avLst/>
          </a:prstGeom>
        </p:spPr>
      </p:pic>
      <p:pic>
        <p:nvPicPr>
          <p:cNvPr id="41" name="Picture 40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1599" y="3380400"/>
            <a:ext cx="2232000" cy="1674000"/>
          </a:xfrm>
          <a:prstGeom prst="rect">
            <a:avLst/>
          </a:prstGeom>
        </p:spPr>
      </p:pic>
      <p:pic>
        <p:nvPicPr>
          <p:cNvPr id="42" name="Picture 41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5600" y="3380400"/>
            <a:ext cx="2232000" cy="1674000"/>
          </a:xfrm>
          <a:prstGeom prst="rect">
            <a:avLst/>
          </a:prstGeom>
        </p:spPr>
      </p:pic>
      <p:pic>
        <p:nvPicPr>
          <p:cNvPr id="43" name="Picture 42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1599" y="5097600"/>
            <a:ext cx="2232000" cy="1674000"/>
          </a:xfrm>
          <a:prstGeom prst="rect">
            <a:avLst/>
          </a:prstGeom>
        </p:spPr>
      </p:pic>
      <p:pic>
        <p:nvPicPr>
          <p:cNvPr id="44" name="Picture 43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65600" y="5097600"/>
            <a:ext cx="2232000" cy="1674000"/>
          </a:xfrm>
          <a:prstGeom prst="rect">
            <a:avLst/>
          </a:prstGeom>
        </p:spPr>
      </p:pic>
      <p:pic>
        <p:nvPicPr>
          <p:cNvPr id="45" name="Picture 4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599" y="1663200"/>
            <a:ext cx="2232000" cy="1674000"/>
          </a:xfrm>
          <a:prstGeom prst="rect">
            <a:avLst/>
          </a:prstGeom>
        </p:spPr>
      </p:pic>
      <p:pic>
        <p:nvPicPr>
          <p:cNvPr id="46" name="Picture 45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600" y="1663200"/>
            <a:ext cx="2232000" cy="1674000"/>
          </a:xfrm>
          <a:prstGeom prst="rect">
            <a:avLst/>
          </a:prstGeom>
        </p:spPr>
      </p:pic>
      <p:pic>
        <p:nvPicPr>
          <p:cNvPr id="47" name="Picture 46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1599" y="3380400"/>
            <a:ext cx="2232000" cy="1674000"/>
          </a:xfrm>
          <a:prstGeom prst="rect">
            <a:avLst/>
          </a:prstGeom>
        </p:spPr>
      </p:pic>
      <p:pic>
        <p:nvPicPr>
          <p:cNvPr id="48" name="Picture 47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5600" y="3380400"/>
            <a:ext cx="2232000" cy="1674000"/>
          </a:xfrm>
          <a:prstGeom prst="rect">
            <a:avLst/>
          </a:prstGeom>
        </p:spPr>
      </p:pic>
      <p:pic>
        <p:nvPicPr>
          <p:cNvPr id="49" name="Picture 48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1599" y="5097600"/>
            <a:ext cx="2232000" cy="1674000"/>
          </a:xfrm>
          <a:prstGeom prst="rect">
            <a:avLst/>
          </a:prstGeom>
        </p:spPr>
      </p:pic>
      <p:pic>
        <p:nvPicPr>
          <p:cNvPr id="50" name="Picture 49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65600" y="5097600"/>
            <a:ext cx="2232000" cy="167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558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5">
            <a:extLst>
              <a:ext uri="{FF2B5EF4-FFF2-40B4-BE49-F238E27FC236}">
                <a16:creationId xmlns:a16="http://schemas.microsoft.com/office/drawing/2014/main" id="{25E29F50-9EF8-4581-9D0D-6BB13AA77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273" y="81584"/>
            <a:ext cx="31357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현대하모니 M" pitchFamily="18" charset="-127"/>
                <a:ea typeface="현대하모니 M" pitchFamily="18" charset="-127"/>
                <a:cs typeface="+mn-cs"/>
              </a:rPr>
              <a:t>▣ 노이즈 레벨 점검</a:t>
            </a:r>
            <a:r>
              <a:rPr lang="ko-KR" altLang="en-US" sz="2400" b="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시트</a:t>
            </a: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현대하모니 M" pitchFamily="18" charset="-127"/>
              <a:ea typeface="현대하모니 M" pitchFamily="18" charset="-127"/>
              <a:cs typeface="+mn-cs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9C3F9F5-AD5B-448B-A30C-E214B8206FF0}"/>
              </a:ext>
            </a:extLst>
          </p:cNvPr>
          <p:cNvGraphicFramePr>
            <a:graphicFrameLocks noGrp="1"/>
          </p:cNvGraphicFramePr>
          <p:nvPr/>
        </p:nvGraphicFramePr>
        <p:xfrm>
          <a:off x="273600" y="1069200"/>
          <a:ext cx="9338761" cy="57189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937295968"/>
                    </a:ext>
                  </a:extLst>
                </a:gridCol>
                <a:gridCol w="2303936">
                  <a:extLst>
                    <a:ext uri="{9D8B030D-6E8A-4147-A177-3AD203B41FA5}">
                      <a16:colId xmlns:a16="http://schemas.microsoft.com/office/drawing/2014/main" val="895289824"/>
                    </a:ext>
                  </a:extLst>
                </a:gridCol>
                <a:gridCol w="2303936">
                  <a:extLst>
                    <a:ext uri="{9D8B030D-6E8A-4147-A177-3AD203B41FA5}">
                      <a16:colId xmlns:a16="http://schemas.microsoft.com/office/drawing/2014/main" val="1434698872"/>
                    </a:ext>
                  </a:extLst>
                </a:gridCol>
                <a:gridCol w="733742">
                  <a:extLst>
                    <a:ext uri="{9D8B030D-6E8A-4147-A177-3AD203B41FA5}">
                      <a16:colId xmlns:a16="http://schemas.microsoft.com/office/drawing/2014/main" val="923181258"/>
                    </a:ext>
                  </a:extLst>
                </a:gridCol>
                <a:gridCol w="1098473">
                  <a:extLst>
                    <a:ext uri="{9D8B030D-6E8A-4147-A177-3AD203B41FA5}">
                      <a16:colId xmlns:a16="http://schemas.microsoft.com/office/drawing/2014/main" val="2301457200"/>
                    </a:ext>
                  </a:extLst>
                </a:gridCol>
                <a:gridCol w="1098473">
                  <a:extLst>
                    <a:ext uri="{9D8B030D-6E8A-4147-A177-3AD203B41FA5}">
                      <a16:colId xmlns:a16="http://schemas.microsoft.com/office/drawing/2014/main" val="1057973449"/>
                    </a:ext>
                  </a:extLst>
                </a:gridCol>
                <a:gridCol w="648073">
                  <a:extLst>
                    <a:ext uri="{9D8B030D-6E8A-4147-A177-3AD203B41FA5}">
                      <a16:colId xmlns:a16="http://schemas.microsoft.com/office/drawing/2014/main" val="3204141062"/>
                    </a:ext>
                  </a:extLst>
                </a:gridCol>
              </a:tblGrid>
              <a:tr h="27947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대상</a:t>
                      </a: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점검결과</a:t>
                      </a: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측정값</a:t>
                      </a:r>
                      <a:r>
                        <a:rPr lang="en-US" altLang="ko-KR" sz="1400" baseline="0" dirty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 </a:t>
                      </a:r>
                      <a:r>
                        <a:rPr lang="en-US" altLang="ko-KR" sz="1400" dirty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(</a:t>
                      </a:r>
                      <a:r>
                        <a:rPr lang="ko-KR" altLang="en-US" sz="1400" dirty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㏈㎶</a:t>
                      </a:r>
                      <a:r>
                        <a:rPr lang="en-US" altLang="ko-KR" sz="1400" dirty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)</a:t>
                      </a:r>
                      <a:endParaRPr lang="ko-KR" altLang="en-US" sz="1400" dirty="0"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판정</a:t>
                      </a: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29432"/>
                  </a:ext>
                </a:extLst>
              </a:tr>
              <a:tr h="2794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평균치 </a:t>
                      </a:r>
                      <a:r>
                        <a:rPr lang="en-US" altLang="ko-KR" sz="1400" dirty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Av</a:t>
                      </a:r>
                      <a:endParaRPr lang="ko-KR" altLang="en-US" sz="1400" dirty="0"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준 </a:t>
                      </a:r>
                      <a:r>
                        <a:rPr lang="ko-KR" altLang="en-US" sz="1400" dirty="0" err="1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첨두치</a:t>
                      </a:r>
                      <a:r>
                        <a:rPr lang="ko-KR" altLang="en-US" sz="1400" dirty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 </a:t>
                      </a:r>
                      <a:r>
                        <a:rPr lang="en-US" altLang="ko-KR" sz="1400" dirty="0" err="1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Qp</a:t>
                      </a:r>
                      <a:endParaRPr lang="ko-KR" altLang="en-US" sz="1400" dirty="0"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799481"/>
                  </a:ext>
                </a:extLst>
              </a:tr>
              <a:tr h="429021"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구분</a:t>
                      </a: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0.15~0.5 </a:t>
                      </a:r>
                      <a:r>
                        <a:rPr lang="ko-KR" altLang="en-US" sz="11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㎒</a:t>
                      </a:r>
                      <a:br>
                        <a:rPr lang="en-US" altLang="ko-KR" sz="11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</a:b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[66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㏈㎶↓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]</a:t>
                      </a:r>
                      <a:endParaRPr lang="ko-KR" altLang="en-US" sz="11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0.5~5.0 </a:t>
                      </a:r>
                      <a:r>
                        <a:rPr lang="ko-KR" altLang="en-US" sz="11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㎒</a:t>
                      </a:r>
                      <a:br>
                        <a:rPr lang="en-US" altLang="ko-KR" sz="11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</a:b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[60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㏈㎶↓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]</a:t>
                      </a:r>
                      <a:endParaRPr lang="ko-KR" altLang="en-US" sz="11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686526"/>
                  </a:ext>
                </a:extLst>
              </a:tr>
              <a:tr h="4290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평균치</a:t>
                      </a: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620144"/>
                  </a:ext>
                </a:extLst>
              </a:tr>
              <a:tr h="4290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구분</a:t>
                      </a: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0.15~0.5 </a:t>
                      </a:r>
                      <a:r>
                        <a:rPr lang="ko-KR" altLang="en-US" sz="11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㎒</a:t>
                      </a:r>
                      <a:br>
                        <a:rPr lang="en-US" altLang="ko-KR" sz="11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</a:b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[79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㏈㎶↓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]</a:t>
                      </a:r>
                      <a:endParaRPr lang="ko-KR" altLang="en-US" sz="11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0.5~5.0 </a:t>
                      </a:r>
                      <a:r>
                        <a:rPr lang="ko-KR" altLang="en-US" sz="11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㎒</a:t>
                      </a:r>
                      <a:br>
                        <a:rPr lang="en-US" altLang="ko-KR" sz="11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</a:b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[73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㏈㎶↓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]</a:t>
                      </a:r>
                      <a:endParaRPr lang="ko-KR" altLang="en-US" sz="11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645875"/>
                  </a:ext>
                </a:extLst>
              </a:tr>
              <a:tr h="4290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준 </a:t>
                      </a:r>
                      <a:r>
                        <a:rPr lang="ko-KR" altLang="en-US" sz="1100" dirty="0" err="1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첨두치</a:t>
                      </a:r>
                      <a:endParaRPr lang="ko-KR" altLang="en-US" sz="11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240555"/>
                  </a:ext>
                </a:extLst>
              </a:tr>
              <a:tr h="429021"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구분</a:t>
                      </a: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0.15~0.5 </a:t>
                      </a:r>
                      <a:r>
                        <a:rPr lang="ko-KR" altLang="en-US" sz="11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㎒</a:t>
                      </a:r>
                      <a:br>
                        <a:rPr lang="en-US" altLang="ko-KR" sz="11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</a:b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[66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㏈㎶↓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]</a:t>
                      </a:r>
                      <a:endParaRPr lang="ko-KR" altLang="en-US" sz="11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0.5~5.0 </a:t>
                      </a:r>
                      <a:r>
                        <a:rPr lang="ko-KR" altLang="en-US" sz="11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㎒</a:t>
                      </a:r>
                      <a:br>
                        <a:rPr lang="en-US" altLang="ko-KR" sz="11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</a:b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[60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㏈㎶↓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]</a:t>
                      </a:r>
                      <a:endParaRPr lang="ko-KR" altLang="en-US" sz="11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FF0000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5017262"/>
                  </a:ext>
                </a:extLst>
              </a:tr>
              <a:tr h="4290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평균치</a:t>
                      </a: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8319680"/>
                  </a:ext>
                </a:extLst>
              </a:tr>
              <a:tr h="4290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구분</a:t>
                      </a: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0.15~0.5 </a:t>
                      </a:r>
                      <a:r>
                        <a:rPr lang="ko-KR" altLang="en-US" sz="11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㎒</a:t>
                      </a:r>
                      <a:br>
                        <a:rPr lang="en-US" altLang="ko-KR" sz="11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</a:b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[79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㏈㎶↓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]</a:t>
                      </a:r>
                      <a:endParaRPr lang="ko-KR" altLang="en-US" sz="11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0.5~5.0 </a:t>
                      </a:r>
                      <a:r>
                        <a:rPr lang="ko-KR" altLang="en-US" sz="11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㎒</a:t>
                      </a:r>
                      <a:br>
                        <a:rPr lang="en-US" altLang="ko-KR" sz="11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</a:b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[73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㏈㎶↓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]</a:t>
                      </a:r>
                      <a:endParaRPr lang="ko-KR" altLang="en-US" sz="11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4489080"/>
                  </a:ext>
                </a:extLst>
              </a:tr>
              <a:tr h="4290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준 </a:t>
                      </a:r>
                      <a:r>
                        <a:rPr lang="ko-KR" altLang="en-US" sz="1100" dirty="0" err="1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첨두치</a:t>
                      </a:r>
                      <a:endParaRPr lang="ko-KR" altLang="en-US" sz="11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5715704"/>
                  </a:ext>
                </a:extLst>
              </a:tr>
              <a:tr h="429021"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구분</a:t>
                      </a: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0.15~0.5 </a:t>
                      </a:r>
                      <a:r>
                        <a:rPr lang="ko-KR" altLang="en-US" sz="11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㎒</a:t>
                      </a:r>
                      <a:br>
                        <a:rPr lang="en-US" altLang="ko-KR" sz="11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</a:b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[66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㏈㎶↓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]</a:t>
                      </a:r>
                      <a:endParaRPr lang="ko-KR" altLang="en-US" sz="11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0.5~5.0 </a:t>
                      </a:r>
                      <a:r>
                        <a:rPr lang="ko-KR" altLang="en-US" sz="11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㎒</a:t>
                      </a:r>
                      <a:br>
                        <a:rPr lang="en-US" altLang="ko-KR" sz="11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</a:b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[60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㏈㎶↓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]</a:t>
                      </a:r>
                      <a:endParaRPr lang="ko-KR" altLang="en-US" sz="11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FF0000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623445"/>
                  </a:ext>
                </a:extLst>
              </a:tr>
              <a:tr h="4290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평균치</a:t>
                      </a: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63114"/>
                  </a:ext>
                </a:extLst>
              </a:tr>
              <a:tr h="4290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구분</a:t>
                      </a: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0.15~0.5 </a:t>
                      </a:r>
                      <a:r>
                        <a:rPr lang="ko-KR" altLang="en-US" sz="11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㎒</a:t>
                      </a:r>
                      <a:br>
                        <a:rPr lang="en-US" altLang="ko-KR" sz="11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</a:b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[79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㏈㎶↓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]</a:t>
                      </a:r>
                      <a:endParaRPr lang="ko-KR" altLang="en-US" sz="11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0.5~5.0 </a:t>
                      </a:r>
                      <a:r>
                        <a:rPr lang="ko-KR" altLang="en-US" sz="11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㎒</a:t>
                      </a:r>
                      <a:br>
                        <a:rPr lang="en-US" altLang="ko-KR" sz="11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</a:b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[73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㏈㎶↓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]</a:t>
                      </a:r>
                      <a:endParaRPr lang="ko-KR" altLang="en-US" sz="11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8397374"/>
                  </a:ext>
                </a:extLst>
              </a:tr>
              <a:tr h="4290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준 </a:t>
                      </a:r>
                      <a:r>
                        <a:rPr lang="ko-KR" altLang="en-US" sz="1100" dirty="0" err="1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첨두치</a:t>
                      </a:r>
                      <a:endParaRPr lang="ko-KR" altLang="en-US" sz="110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279659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47E31ED-ABB1-458C-AE8E-06D690487C82}"/>
              </a:ext>
            </a:extLst>
          </p:cNvPr>
          <p:cNvSpPr txBox="1"/>
          <p:nvPr/>
        </p:nvSpPr>
        <p:spPr>
          <a:xfrm>
            <a:off x="225138" y="688711"/>
            <a:ext cx="1547218" cy="3079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  <a:cs typeface="+mn-cs"/>
              </a:rPr>
              <a:t>▶ 노이즈 점검결과</a:t>
            </a:r>
          </a:p>
        </p:txBody>
      </p:sp>
      <p:pic>
        <p:nvPicPr>
          <p:cNvPr id="15" name="Picture 14" descr="ANT10R-70 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599" y="1663200"/>
            <a:ext cx="2232000" cy="1674000"/>
          </a:xfrm>
          <a:prstGeom prst="rect">
            <a:avLst/>
          </a:prstGeom>
        </p:spPr>
      </p:pic>
      <p:pic>
        <p:nvPicPr>
          <p:cNvPr id="16" name="Picture 15" descr="ANT10R-70 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600" y="1663200"/>
            <a:ext cx="2232000" cy="1674000"/>
          </a:xfrm>
          <a:prstGeom prst="rect">
            <a:avLst/>
          </a:prstGeom>
        </p:spPr>
      </p:pic>
      <p:pic>
        <p:nvPicPr>
          <p:cNvPr id="17" name="Picture 16" descr="ANT10R-80 A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1599" y="3380400"/>
            <a:ext cx="2232000" cy="1674000"/>
          </a:xfrm>
          <a:prstGeom prst="rect">
            <a:avLst/>
          </a:prstGeom>
        </p:spPr>
      </p:pic>
      <p:pic>
        <p:nvPicPr>
          <p:cNvPr id="18" name="Picture 17" descr="ANT10R-80 P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5600" y="3380400"/>
            <a:ext cx="2232000" cy="1674000"/>
          </a:xfrm>
          <a:prstGeom prst="rect">
            <a:avLst/>
          </a:prstGeom>
        </p:spPr>
      </p:pic>
      <p:pic>
        <p:nvPicPr>
          <p:cNvPr id="19" name="Picture 18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599" y="1663200"/>
            <a:ext cx="2232000" cy="1674000"/>
          </a:xfrm>
          <a:prstGeom prst="rect">
            <a:avLst/>
          </a:prstGeom>
        </p:spPr>
      </p:pic>
      <p:pic>
        <p:nvPicPr>
          <p:cNvPr id="20" name="Picture 19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600" y="1663200"/>
            <a:ext cx="2232000" cy="1674000"/>
          </a:xfrm>
          <a:prstGeom prst="rect">
            <a:avLst/>
          </a:prstGeom>
        </p:spPr>
      </p:pic>
      <p:pic>
        <p:nvPicPr>
          <p:cNvPr id="21" name="Picture 20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1599" y="3380400"/>
            <a:ext cx="2232000" cy="1674000"/>
          </a:xfrm>
          <a:prstGeom prst="rect">
            <a:avLst/>
          </a:prstGeom>
        </p:spPr>
      </p:pic>
      <p:pic>
        <p:nvPicPr>
          <p:cNvPr id="22" name="Picture 21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5600" y="3380400"/>
            <a:ext cx="2232000" cy="1674000"/>
          </a:xfrm>
          <a:prstGeom prst="rect">
            <a:avLst/>
          </a:prstGeom>
        </p:spPr>
      </p:pic>
      <p:pic>
        <p:nvPicPr>
          <p:cNvPr id="23" name="Picture 2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599" y="1663200"/>
            <a:ext cx="2232000" cy="1674000"/>
          </a:xfrm>
          <a:prstGeom prst="rect">
            <a:avLst/>
          </a:prstGeom>
        </p:spPr>
      </p:pic>
      <p:pic>
        <p:nvPicPr>
          <p:cNvPr id="24" name="Picture 23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600" y="1663200"/>
            <a:ext cx="2232000" cy="1674000"/>
          </a:xfrm>
          <a:prstGeom prst="rect">
            <a:avLst/>
          </a:prstGeom>
        </p:spPr>
      </p:pic>
      <p:pic>
        <p:nvPicPr>
          <p:cNvPr id="25" name="Picture 24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1599" y="3380400"/>
            <a:ext cx="2232000" cy="1674000"/>
          </a:xfrm>
          <a:prstGeom prst="rect">
            <a:avLst/>
          </a:prstGeom>
        </p:spPr>
      </p:pic>
      <p:pic>
        <p:nvPicPr>
          <p:cNvPr id="26" name="Picture 25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5600" y="3380400"/>
            <a:ext cx="2232000" cy="1674000"/>
          </a:xfrm>
          <a:prstGeom prst="rect">
            <a:avLst/>
          </a:prstGeom>
        </p:spPr>
      </p:pic>
      <p:pic>
        <p:nvPicPr>
          <p:cNvPr id="27" name="Picture 2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599" y="1663200"/>
            <a:ext cx="2232000" cy="1674000"/>
          </a:xfrm>
          <a:prstGeom prst="rect">
            <a:avLst/>
          </a:prstGeom>
        </p:spPr>
      </p:pic>
      <p:pic>
        <p:nvPicPr>
          <p:cNvPr id="28" name="Picture 27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600" y="1663200"/>
            <a:ext cx="2232000" cy="1674000"/>
          </a:xfrm>
          <a:prstGeom prst="rect">
            <a:avLst/>
          </a:prstGeom>
        </p:spPr>
      </p:pic>
      <p:pic>
        <p:nvPicPr>
          <p:cNvPr id="29" name="Picture 28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1599" y="3380400"/>
            <a:ext cx="2232000" cy="1674000"/>
          </a:xfrm>
          <a:prstGeom prst="rect">
            <a:avLst/>
          </a:prstGeom>
        </p:spPr>
      </p:pic>
      <p:pic>
        <p:nvPicPr>
          <p:cNvPr id="30" name="Picture 29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5600" y="3380400"/>
            <a:ext cx="2232000" cy="1674000"/>
          </a:xfrm>
          <a:prstGeom prst="rect">
            <a:avLst/>
          </a:prstGeom>
        </p:spPr>
      </p:pic>
      <p:pic>
        <p:nvPicPr>
          <p:cNvPr id="31" name="Picture 30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599" y="1663200"/>
            <a:ext cx="2232000" cy="1674000"/>
          </a:xfrm>
          <a:prstGeom prst="rect">
            <a:avLst/>
          </a:prstGeom>
        </p:spPr>
      </p:pic>
      <p:pic>
        <p:nvPicPr>
          <p:cNvPr id="32" name="Picture 31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600" y="1663200"/>
            <a:ext cx="2232000" cy="1674000"/>
          </a:xfrm>
          <a:prstGeom prst="rect">
            <a:avLst/>
          </a:prstGeom>
        </p:spPr>
      </p:pic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1599" y="3380400"/>
            <a:ext cx="2232000" cy="1674000"/>
          </a:xfrm>
          <a:prstGeom prst="rect">
            <a:avLst/>
          </a:prstGeom>
        </p:spPr>
      </p:pic>
      <p:pic>
        <p:nvPicPr>
          <p:cNvPr id="34" name="Picture 33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5600" y="3380400"/>
            <a:ext cx="2232000" cy="1674000"/>
          </a:xfrm>
          <a:prstGeom prst="rect">
            <a:avLst/>
          </a:prstGeom>
        </p:spPr>
      </p:pic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599" y="1663200"/>
            <a:ext cx="2232000" cy="1674000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600" y="1663200"/>
            <a:ext cx="2232000" cy="1674000"/>
          </a:xfrm>
          <a:prstGeom prst="rect">
            <a:avLst/>
          </a:prstGeom>
        </p:spPr>
      </p:pic>
      <p:pic>
        <p:nvPicPr>
          <p:cNvPr id="37" name="Picture 36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1599" y="3380400"/>
            <a:ext cx="2232000" cy="1674000"/>
          </a:xfrm>
          <a:prstGeom prst="rect">
            <a:avLst/>
          </a:prstGeom>
        </p:spPr>
      </p:pic>
      <p:pic>
        <p:nvPicPr>
          <p:cNvPr id="38" name="Picture 37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5600" y="3380400"/>
            <a:ext cx="2232000" cy="167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881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</TotalTime>
  <Words>354</Words>
  <Application>Microsoft Office PowerPoint</Application>
  <PresentationFormat>A4 용지(210x297mm)</PresentationFormat>
  <Paragraphs>96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현대하모니 L</vt:lpstr>
      <vt:lpstr>현대하모니 M</vt:lpstr>
      <vt:lpstr>Aptos</vt:lpstr>
      <vt:lpstr>Aptos Display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서태정</dc:creator>
  <cp:lastModifiedBy>서태정</cp:lastModifiedBy>
  <cp:revision>12</cp:revision>
  <dcterms:created xsi:type="dcterms:W3CDTF">2024-03-19T10:26:21Z</dcterms:created>
  <dcterms:modified xsi:type="dcterms:W3CDTF">2024-04-02T02:59:24Z</dcterms:modified>
</cp:coreProperties>
</file>