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90612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ANT10R-10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86.48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78.43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93.78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87.76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ANT10R-20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74.01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52.87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88.15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77.91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ANT10R-30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72.89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94.33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84.47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ANT10R-40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73.22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55.54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90.18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79.05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ANT10R-50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72.97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56.91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89.94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80.30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ANT10R-60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86.25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73.37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93.12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83.85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ANT10R-70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86.64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95.54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ANT10R-80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81.70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72.37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88.15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80.54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