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90612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1 line-b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86.48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78.43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93.78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87.76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1 line-a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F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88.15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77.91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74.01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52.87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2 line-a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85.08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72.89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94.33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84.47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3 line-a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85.08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72.89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94.33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84.47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