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2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2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5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3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6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5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6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8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7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2185-4300-460F-ADD7-9B024681C33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BBDE9-F70D-4BAB-876C-114A9DCBC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A1FBA8-1A04-DA28-B5F8-F34D1BFCE957}"/>
              </a:ext>
            </a:extLst>
          </p:cNvPr>
          <p:cNvSpPr/>
          <p:nvPr/>
        </p:nvSpPr>
        <p:spPr>
          <a:xfrm>
            <a:off x="3123405" y="306229"/>
            <a:ext cx="564356" cy="27860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EF9EB6-1F3E-9BD5-1300-32C5F7200E92}"/>
              </a:ext>
            </a:extLst>
          </p:cNvPr>
          <p:cNvSpPr/>
          <p:nvPr/>
        </p:nvSpPr>
        <p:spPr>
          <a:xfrm>
            <a:off x="2887661" y="862488"/>
            <a:ext cx="1035844" cy="2786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스플래쉬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DED154-F762-2D05-5723-5771B2B42C04}"/>
              </a:ext>
            </a:extLst>
          </p:cNvPr>
          <p:cNvSpPr/>
          <p:nvPr/>
        </p:nvSpPr>
        <p:spPr>
          <a:xfrm>
            <a:off x="349209" y="2941558"/>
            <a:ext cx="1218009" cy="2786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CC9C7B9D-4569-871C-4C89-CA47B6783AC0}"/>
              </a:ext>
            </a:extLst>
          </p:cNvPr>
          <p:cNvSpPr/>
          <p:nvPr/>
        </p:nvSpPr>
        <p:spPr>
          <a:xfrm>
            <a:off x="2749707" y="1406365"/>
            <a:ext cx="1311751" cy="46720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로그인화면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891F6B-FA5D-B108-3703-71FB24E5718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405583" y="584835"/>
            <a:ext cx="0" cy="27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9436BB-8248-2EE6-41BA-CC4163A7A8BD}"/>
              </a:ext>
            </a:extLst>
          </p:cNvPr>
          <p:cNvCxnSpPr/>
          <p:nvPr/>
        </p:nvCxnSpPr>
        <p:spPr>
          <a:xfrm>
            <a:off x="3405582" y="1141094"/>
            <a:ext cx="0" cy="27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1E897-DD7A-1CCC-251B-BD35B00CA700}"/>
              </a:ext>
            </a:extLst>
          </p:cNvPr>
          <p:cNvSpPr/>
          <p:nvPr/>
        </p:nvSpPr>
        <p:spPr>
          <a:xfrm>
            <a:off x="4479765" y="1500662"/>
            <a:ext cx="564356" cy="27860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EA317B9-B32D-6173-7C45-A6E558C53254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4061458" y="1639965"/>
            <a:ext cx="418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0747AEB4-D8D4-FAA7-E5DB-7E67E91A449C}"/>
              </a:ext>
            </a:extLst>
          </p:cNvPr>
          <p:cNvSpPr/>
          <p:nvPr/>
        </p:nvSpPr>
        <p:spPr>
          <a:xfrm>
            <a:off x="1942028" y="2196464"/>
            <a:ext cx="1311751" cy="46720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탭 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08024B-7982-37C3-7249-05143E1A5112}"/>
              </a:ext>
            </a:extLst>
          </p:cNvPr>
          <p:cNvSpPr/>
          <p:nvPr/>
        </p:nvSpPr>
        <p:spPr>
          <a:xfrm>
            <a:off x="1988898" y="2941558"/>
            <a:ext cx="1218009" cy="2786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97E1D1-E689-B936-54C8-B906DA502B7D}"/>
              </a:ext>
            </a:extLst>
          </p:cNvPr>
          <p:cNvSpPr/>
          <p:nvPr/>
        </p:nvSpPr>
        <p:spPr>
          <a:xfrm>
            <a:off x="3661606" y="2941557"/>
            <a:ext cx="1218009" cy="2786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1DDBAA-D640-43A4-4F76-8D244B2BD516}"/>
              </a:ext>
            </a:extLst>
          </p:cNvPr>
          <p:cNvSpPr/>
          <p:nvPr/>
        </p:nvSpPr>
        <p:spPr>
          <a:xfrm>
            <a:off x="5280824" y="2941557"/>
            <a:ext cx="1218009" cy="2786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마이 페이지</a:t>
            </a:r>
          </a:p>
        </p:txBody>
      </p: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73C02CB5-5629-2519-D494-988A28A0EAB0}"/>
              </a:ext>
            </a:extLst>
          </p:cNvPr>
          <p:cNvSpPr/>
          <p:nvPr/>
        </p:nvSpPr>
        <p:spPr>
          <a:xfrm>
            <a:off x="302339" y="2196463"/>
            <a:ext cx="1311751" cy="46720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탭 선택</a:t>
            </a: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546CF808-5019-A9D8-726D-685F4ECDCFFB}"/>
              </a:ext>
            </a:extLst>
          </p:cNvPr>
          <p:cNvSpPr/>
          <p:nvPr/>
        </p:nvSpPr>
        <p:spPr>
          <a:xfrm>
            <a:off x="3587991" y="2196464"/>
            <a:ext cx="1311751" cy="46720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탭 선택</a:t>
            </a: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74A2B733-1275-C4FD-EEFE-A5A67F142CB4}"/>
              </a:ext>
            </a:extLst>
          </p:cNvPr>
          <p:cNvSpPr/>
          <p:nvPr/>
        </p:nvSpPr>
        <p:spPr>
          <a:xfrm>
            <a:off x="5233954" y="2196463"/>
            <a:ext cx="1311751" cy="46720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탭 선택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615B9B2-5B44-391E-EA33-F51EE8727F68}"/>
              </a:ext>
            </a:extLst>
          </p:cNvPr>
          <p:cNvCxnSpPr>
            <a:stCxn id="28" idx="2"/>
            <a:endCxn id="13" idx="0"/>
          </p:cNvCxnSpPr>
          <p:nvPr/>
        </p:nvCxnSpPr>
        <p:spPr>
          <a:xfrm flipH="1">
            <a:off x="958214" y="2663664"/>
            <a:ext cx="1" cy="277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EBE376E-47FA-EB11-3523-E5997A014BF2}"/>
              </a:ext>
            </a:extLst>
          </p:cNvPr>
          <p:cNvCxnSpPr/>
          <p:nvPr/>
        </p:nvCxnSpPr>
        <p:spPr>
          <a:xfrm flipH="1">
            <a:off x="2597902" y="2663664"/>
            <a:ext cx="1" cy="277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09B907-D385-D657-7E76-3B869EEFAB31}"/>
              </a:ext>
            </a:extLst>
          </p:cNvPr>
          <p:cNvCxnSpPr/>
          <p:nvPr/>
        </p:nvCxnSpPr>
        <p:spPr>
          <a:xfrm flipH="1">
            <a:off x="4237590" y="2663664"/>
            <a:ext cx="1" cy="277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8AD32F0-7962-36AC-05BF-59F1ED50CCBB}"/>
              </a:ext>
            </a:extLst>
          </p:cNvPr>
          <p:cNvCxnSpPr/>
          <p:nvPr/>
        </p:nvCxnSpPr>
        <p:spPr>
          <a:xfrm flipH="1">
            <a:off x="5889828" y="2663663"/>
            <a:ext cx="1" cy="277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385E09A-52BC-1E7B-4BAC-361F990803E4}"/>
              </a:ext>
            </a:extLst>
          </p:cNvPr>
          <p:cNvCxnSpPr>
            <a:stCxn id="14" idx="2"/>
            <a:endCxn id="28" idx="0"/>
          </p:cNvCxnSpPr>
          <p:nvPr/>
        </p:nvCxnSpPr>
        <p:spPr>
          <a:xfrm rot="5400000">
            <a:off x="2020451" y="811330"/>
            <a:ext cx="322897" cy="24473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F3693C4-70B0-1E85-E2BC-9F67116DA494}"/>
              </a:ext>
            </a:extLst>
          </p:cNvPr>
          <p:cNvCxnSpPr>
            <a:stCxn id="14" idx="2"/>
            <a:endCxn id="24" idx="0"/>
          </p:cNvCxnSpPr>
          <p:nvPr/>
        </p:nvCxnSpPr>
        <p:spPr>
          <a:xfrm rot="5400000">
            <a:off x="2840295" y="1631176"/>
            <a:ext cx="322898" cy="8076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FBCE274-BA86-8A23-8F6E-B2572C5DBA27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rot="16200000" flipH="1">
            <a:off x="3663276" y="1615873"/>
            <a:ext cx="322898" cy="8382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4873B44-F893-D6A0-A961-A25D0D589182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 rot="16200000" flipH="1">
            <a:off x="4486258" y="792890"/>
            <a:ext cx="322897" cy="24842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F4273C-E49E-46EC-0CFB-96E7EF8AA4AF}"/>
              </a:ext>
            </a:extLst>
          </p:cNvPr>
          <p:cNvSpPr/>
          <p:nvPr/>
        </p:nvSpPr>
        <p:spPr>
          <a:xfrm>
            <a:off x="349208" y="3465433"/>
            <a:ext cx="1218009" cy="2786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게시글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9B4D2A-8647-A0C7-32EE-3746B012A103}"/>
              </a:ext>
            </a:extLst>
          </p:cNvPr>
          <p:cNvSpPr/>
          <p:nvPr/>
        </p:nvSpPr>
        <p:spPr>
          <a:xfrm>
            <a:off x="1988898" y="3465433"/>
            <a:ext cx="1218009" cy="2786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카테고리별 분류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77693B-C03C-8FEC-3617-4840D122FF79}"/>
              </a:ext>
            </a:extLst>
          </p:cNvPr>
          <p:cNvSpPr/>
          <p:nvPr/>
        </p:nvSpPr>
        <p:spPr>
          <a:xfrm>
            <a:off x="3661606" y="3465433"/>
            <a:ext cx="1218009" cy="2786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1</a:t>
            </a:r>
            <a:r>
              <a:rPr lang="ko-KR" altLang="en-US" sz="1013" dirty="0">
                <a:solidFill>
                  <a:schemeClr val="tx1"/>
                </a:solidFill>
              </a:rPr>
              <a:t>대</a:t>
            </a:r>
            <a:r>
              <a:rPr lang="en-US" altLang="ko-KR" sz="1013" dirty="0">
                <a:solidFill>
                  <a:schemeClr val="tx1"/>
                </a:solidFill>
              </a:rPr>
              <a:t>1 </a:t>
            </a:r>
            <a:r>
              <a:rPr lang="ko-KR" altLang="en-US" sz="1013" dirty="0">
                <a:solidFill>
                  <a:schemeClr val="tx1"/>
                </a:solidFill>
              </a:rPr>
              <a:t>채팅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3BFFCFE-F775-C8BC-CF61-0858F0E90D0B}"/>
              </a:ext>
            </a:extLst>
          </p:cNvPr>
          <p:cNvSpPr/>
          <p:nvPr/>
        </p:nvSpPr>
        <p:spPr>
          <a:xfrm>
            <a:off x="5280824" y="3465433"/>
            <a:ext cx="1218009" cy="2786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정보 확인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5E39FF-56AE-AD90-BAC2-820925BFF2DC}"/>
              </a:ext>
            </a:extLst>
          </p:cNvPr>
          <p:cNvCxnSpPr>
            <a:stCxn id="13" idx="2"/>
            <a:endCxn id="47" idx="0"/>
          </p:cNvCxnSpPr>
          <p:nvPr/>
        </p:nvCxnSpPr>
        <p:spPr>
          <a:xfrm flipH="1">
            <a:off x="958213" y="3220164"/>
            <a:ext cx="1" cy="245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B564EF-82AE-0AAE-305A-EF578B37916C}"/>
              </a:ext>
            </a:extLst>
          </p:cNvPr>
          <p:cNvCxnSpPr/>
          <p:nvPr/>
        </p:nvCxnSpPr>
        <p:spPr>
          <a:xfrm flipH="1">
            <a:off x="2597901" y="3219929"/>
            <a:ext cx="1" cy="245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1F4E2B6-C63B-A416-94C3-A2D682762886}"/>
              </a:ext>
            </a:extLst>
          </p:cNvPr>
          <p:cNvCxnSpPr/>
          <p:nvPr/>
        </p:nvCxnSpPr>
        <p:spPr>
          <a:xfrm flipH="1">
            <a:off x="4237588" y="3220164"/>
            <a:ext cx="1" cy="245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B22C351-8CB7-327C-1885-25BF51A57F46}"/>
              </a:ext>
            </a:extLst>
          </p:cNvPr>
          <p:cNvCxnSpPr/>
          <p:nvPr/>
        </p:nvCxnSpPr>
        <p:spPr>
          <a:xfrm flipH="1">
            <a:off x="5910296" y="3225647"/>
            <a:ext cx="1" cy="245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96768-6B47-AE8F-4F4C-B2F6591316F6}"/>
              </a:ext>
            </a:extLst>
          </p:cNvPr>
          <p:cNvSpPr/>
          <p:nvPr/>
        </p:nvSpPr>
        <p:spPr>
          <a:xfrm>
            <a:off x="349208" y="4005265"/>
            <a:ext cx="1218009" cy="35956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내가 쓴 게시글은 색깔 표시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659BC7C-9198-A7AE-9C90-E31F429C38D5}"/>
              </a:ext>
            </a:extLst>
          </p:cNvPr>
          <p:cNvCxnSpPr>
            <a:stCxn id="47" idx="2"/>
            <a:endCxn id="57" idx="0"/>
          </p:cNvCxnSpPr>
          <p:nvPr/>
        </p:nvCxnSpPr>
        <p:spPr>
          <a:xfrm>
            <a:off x="958213" y="3744039"/>
            <a:ext cx="0" cy="26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다이아몬드 59">
            <a:extLst>
              <a:ext uri="{FF2B5EF4-FFF2-40B4-BE49-F238E27FC236}">
                <a16:creationId xmlns:a16="http://schemas.microsoft.com/office/drawing/2014/main" id="{FADA60B4-5BEC-BEF4-7A62-CD13734F41D9}"/>
              </a:ext>
            </a:extLst>
          </p:cNvPr>
          <p:cNvSpPr/>
          <p:nvPr/>
        </p:nvSpPr>
        <p:spPr>
          <a:xfrm>
            <a:off x="2749707" y="5307805"/>
            <a:ext cx="1426053" cy="46720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DC0470A-B841-29B7-D489-6A29D3D728E2}"/>
              </a:ext>
            </a:extLst>
          </p:cNvPr>
          <p:cNvCxnSpPr>
            <a:cxnSpLocks/>
            <a:stCxn id="60" idx="1"/>
            <a:endCxn id="14" idx="1"/>
          </p:cNvCxnSpPr>
          <p:nvPr/>
        </p:nvCxnSpPr>
        <p:spPr>
          <a:xfrm rot="10800000">
            <a:off x="2749707" y="1639966"/>
            <a:ext cx="12700" cy="3901440"/>
          </a:xfrm>
          <a:prstGeom prst="bentConnector3">
            <a:avLst>
              <a:gd name="adj1" fmla="val 2058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A1BA2F-5A9C-78A1-9A5A-98A7F8D9A6F5}"/>
              </a:ext>
            </a:extLst>
          </p:cNvPr>
          <p:cNvSpPr txBox="1"/>
          <p:nvPr/>
        </p:nvSpPr>
        <p:spPr>
          <a:xfrm>
            <a:off x="4061457" y="1367757"/>
            <a:ext cx="41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97A264-B5D8-2C6C-ABD8-7BC4EFC196B9}"/>
              </a:ext>
            </a:extLst>
          </p:cNvPr>
          <p:cNvSpPr txBox="1"/>
          <p:nvPr/>
        </p:nvSpPr>
        <p:spPr>
          <a:xfrm>
            <a:off x="2966046" y="1787766"/>
            <a:ext cx="41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sz="105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E3F0FC9-CEA0-DEB7-D3ED-B3ECC36BFE20}"/>
              </a:ext>
            </a:extLst>
          </p:cNvPr>
          <p:cNvSpPr/>
          <p:nvPr/>
        </p:nvSpPr>
        <p:spPr>
          <a:xfrm>
            <a:off x="2859450" y="4834881"/>
            <a:ext cx="1218009" cy="2786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AFFE80-5E02-C642-D68F-3FDE4A5AB8D9}"/>
              </a:ext>
            </a:extLst>
          </p:cNvPr>
          <p:cNvSpPr txBox="1"/>
          <p:nvPr/>
        </p:nvSpPr>
        <p:spPr>
          <a:xfrm>
            <a:off x="2366130" y="5265791"/>
            <a:ext cx="41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sz="1050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6716AEC-1525-6674-E6DC-37FA8F23572D}"/>
              </a:ext>
            </a:extLst>
          </p:cNvPr>
          <p:cNvCxnSpPr>
            <a:cxnSpLocks/>
          </p:cNvCxnSpPr>
          <p:nvPr/>
        </p:nvCxnSpPr>
        <p:spPr>
          <a:xfrm flipH="1" flipV="1">
            <a:off x="3399592" y="1926191"/>
            <a:ext cx="791408" cy="3622835"/>
          </a:xfrm>
          <a:prstGeom prst="bentConnector3">
            <a:avLst>
              <a:gd name="adj1" fmla="val -3196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B29833E-E9D9-C93F-F5AE-5BD687FD858A}"/>
              </a:ext>
            </a:extLst>
          </p:cNvPr>
          <p:cNvSpPr txBox="1"/>
          <p:nvPr/>
        </p:nvSpPr>
        <p:spPr>
          <a:xfrm>
            <a:off x="4175760" y="5279246"/>
            <a:ext cx="41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sz="105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620AFD8-69EA-DEE1-E681-BEBEAB7AA7EE}"/>
              </a:ext>
            </a:extLst>
          </p:cNvPr>
          <p:cNvCxnSpPr>
            <a:stCxn id="68" idx="2"/>
            <a:endCxn id="60" idx="0"/>
          </p:cNvCxnSpPr>
          <p:nvPr/>
        </p:nvCxnSpPr>
        <p:spPr>
          <a:xfrm flipH="1">
            <a:off x="3462734" y="5113487"/>
            <a:ext cx="5721" cy="194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5C833C0-5F27-DB44-9D64-76A56E471B92}"/>
              </a:ext>
            </a:extLst>
          </p:cNvPr>
          <p:cNvCxnSpPr>
            <a:stCxn id="57" idx="2"/>
            <a:endCxn id="68" idx="0"/>
          </p:cNvCxnSpPr>
          <p:nvPr/>
        </p:nvCxnSpPr>
        <p:spPr>
          <a:xfrm rot="16200000" flipH="1">
            <a:off x="1978310" y="3344735"/>
            <a:ext cx="470049" cy="25102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27127C9-FF6F-E230-249F-C0B256E34349}"/>
              </a:ext>
            </a:extLst>
          </p:cNvPr>
          <p:cNvCxnSpPr>
            <a:stCxn id="49" idx="2"/>
            <a:endCxn id="68" idx="0"/>
          </p:cNvCxnSpPr>
          <p:nvPr/>
        </p:nvCxnSpPr>
        <p:spPr>
          <a:xfrm rot="16200000" flipH="1">
            <a:off x="2487758" y="3854184"/>
            <a:ext cx="1090842" cy="870552"/>
          </a:xfrm>
          <a:prstGeom prst="bentConnector3">
            <a:avLst>
              <a:gd name="adj1" fmla="val 786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5D282C7-C117-E4B1-6CE3-15C098431190}"/>
              </a:ext>
            </a:extLst>
          </p:cNvPr>
          <p:cNvCxnSpPr>
            <a:stCxn id="50" idx="2"/>
            <a:endCxn id="68" idx="0"/>
          </p:cNvCxnSpPr>
          <p:nvPr/>
        </p:nvCxnSpPr>
        <p:spPr>
          <a:xfrm rot="5400000">
            <a:off x="3324112" y="3888382"/>
            <a:ext cx="1090842" cy="802156"/>
          </a:xfrm>
          <a:prstGeom prst="bentConnector3">
            <a:avLst>
              <a:gd name="adj1" fmla="val 78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224FA18-241A-DB92-03C5-6E112F1D78FE}"/>
              </a:ext>
            </a:extLst>
          </p:cNvPr>
          <p:cNvCxnSpPr>
            <a:stCxn id="51" idx="2"/>
            <a:endCxn id="68" idx="0"/>
          </p:cNvCxnSpPr>
          <p:nvPr/>
        </p:nvCxnSpPr>
        <p:spPr>
          <a:xfrm rot="5400000">
            <a:off x="4133721" y="3078773"/>
            <a:ext cx="1090842" cy="2421374"/>
          </a:xfrm>
          <a:prstGeom prst="bentConnector3">
            <a:avLst>
              <a:gd name="adj1" fmla="val 786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4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37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백종현</dc:creator>
  <cp:lastModifiedBy>백종현</cp:lastModifiedBy>
  <cp:revision>3</cp:revision>
  <dcterms:created xsi:type="dcterms:W3CDTF">2022-05-12T02:47:46Z</dcterms:created>
  <dcterms:modified xsi:type="dcterms:W3CDTF">2022-05-16T12:28:51Z</dcterms:modified>
</cp:coreProperties>
</file>