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5">
              <a:lumOff val="10447"/>
            </a:schemeClr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D1E8"/>
          </a:solidFill>
        </a:fill>
      </a:tcStyle>
    </a:wholeTbl>
    <a:band2H>
      <a:tcTxStyle b="def" i="def"/>
      <a:tcStyle>
        <a:tcBdr/>
        <a:fill>
          <a:solidFill>
            <a:srgbClr val="E7E9F4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BCDD7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3238"/>
              </a:solidFill>
              <a:prstDash val="solid"/>
              <a:round/>
            </a:ln>
          </a:top>
          <a:bottom>
            <a:ln w="254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3238"/>
              </a:solidFill>
              <a:prstDash val="solid"/>
              <a:round/>
            </a:ln>
          </a:top>
          <a:bottom>
            <a:ln w="254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263238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263238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26323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12700" cap="flat">
              <a:solidFill>
                <a:srgbClr val="263238"/>
              </a:solidFill>
              <a:prstDash val="solid"/>
              <a:round/>
            </a:ln>
          </a:top>
          <a:bottom>
            <a:ln w="127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solidFill>
            <a:srgbClr val="26323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12700" cap="flat">
              <a:solidFill>
                <a:srgbClr val="263238"/>
              </a:solidFill>
              <a:prstDash val="solid"/>
              <a:round/>
            </a:ln>
          </a:top>
          <a:bottom>
            <a:ln w="127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solidFill>
            <a:srgbClr val="263238">
              <a:alpha val="20000"/>
            </a:srgbClr>
          </a:solidFill>
        </a:fill>
      </a:tcStyle>
    </a:firstCol>
    <a:lastRow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50800" cap="flat">
              <a:solidFill>
                <a:srgbClr val="263238"/>
              </a:solidFill>
              <a:prstDash val="solid"/>
              <a:round/>
            </a:ln>
          </a:top>
          <a:bottom>
            <a:ln w="127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12700" cap="flat">
              <a:solidFill>
                <a:srgbClr val="263238"/>
              </a:solidFill>
              <a:prstDash val="solid"/>
              <a:round/>
            </a:ln>
          </a:top>
          <a:bottom>
            <a:ln w="254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텍스트"/>
          <p:cNvSpPr txBox="1"/>
          <p:nvPr>
            <p:ph type="title"/>
          </p:nvPr>
        </p:nvSpPr>
        <p:spPr>
          <a:xfrm>
            <a:off x="685800" y="534962"/>
            <a:ext cx="4410301" cy="1706404"/>
          </a:xfrm>
          <a:prstGeom prst="rect">
            <a:avLst/>
          </a:prstGeom>
        </p:spPr>
        <p:txBody>
          <a:bodyPr anchor="b"/>
          <a:lstStyle>
            <a:lvl1pPr algn="l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8" name="본문 첫 번째 줄…"/>
          <p:cNvSpPr txBox="1"/>
          <p:nvPr>
            <p:ph type="body" sz="quarter" idx="1"/>
          </p:nvPr>
        </p:nvSpPr>
        <p:spPr>
          <a:xfrm>
            <a:off x="685800" y="2278345"/>
            <a:ext cx="4410301" cy="444005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grpSp>
        <p:nvGrpSpPr>
          <p:cNvPr id="22" name="Google Shape;11;p2"/>
          <p:cNvGrpSpPr/>
          <p:nvPr/>
        </p:nvGrpSpPr>
        <p:grpSpPr>
          <a:xfrm>
            <a:off x="3305521" y="-739269"/>
            <a:ext cx="8400631" cy="7722413"/>
            <a:chOff x="0" y="0"/>
            <a:chExt cx="8400629" cy="7722412"/>
          </a:xfrm>
        </p:grpSpPr>
        <p:sp>
          <p:nvSpPr>
            <p:cNvPr id="19" name="Google Shape;12;p2"/>
            <p:cNvSpPr/>
            <p:nvPr/>
          </p:nvSpPr>
          <p:spPr>
            <a:xfrm rot="12770">
              <a:off x="14256" y="15523"/>
              <a:ext cx="8372118" cy="7691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13;p2"/>
            <p:cNvSpPr/>
            <p:nvPr/>
          </p:nvSpPr>
          <p:spPr>
            <a:xfrm rot="12770">
              <a:off x="2248151" y="1406066"/>
              <a:ext cx="410997" cy="39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14;p2"/>
            <p:cNvSpPr/>
            <p:nvPr/>
          </p:nvSpPr>
          <p:spPr>
            <a:xfrm rot="12770">
              <a:off x="2621932" y="1181331"/>
              <a:ext cx="181899" cy="175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70;p11"/>
          <p:cNvGrpSpPr/>
          <p:nvPr/>
        </p:nvGrpSpPr>
        <p:grpSpPr>
          <a:xfrm>
            <a:off x="62538" y="-2047326"/>
            <a:ext cx="9292840" cy="9288076"/>
            <a:chOff x="85" y="74"/>
            <a:chExt cx="9292838" cy="9288074"/>
          </a:xfrm>
        </p:grpSpPr>
        <p:sp>
          <p:nvSpPr>
            <p:cNvPr id="125" name="Google Shape;71;p11"/>
            <p:cNvSpPr/>
            <p:nvPr/>
          </p:nvSpPr>
          <p:spPr>
            <a:xfrm rot="2506023">
              <a:off x="1341662" y="1369137"/>
              <a:ext cx="6609685" cy="654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72;p11"/>
            <p:cNvSpPr/>
            <p:nvPr/>
          </p:nvSpPr>
          <p:spPr>
            <a:xfrm rot="2506023">
              <a:off x="4481844" y="2271476"/>
              <a:ext cx="384764" cy="38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73;p11"/>
            <p:cNvSpPr/>
            <p:nvPr/>
          </p:nvSpPr>
          <p:spPr>
            <a:xfrm rot="2506023">
              <a:off x="4986101" y="2296739"/>
              <a:ext cx="170289" cy="17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9" name="xx%"/>
          <p:cNvSpPr txBox="1"/>
          <p:nvPr>
            <p:ph type="title" hasCustomPrompt="1"/>
          </p:nvPr>
        </p:nvSpPr>
        <p:spPr>
          <a:xfrm>
            <a:off x="1327050" y="1598088"/>
            <a:ext cx="6489900" cy="1318502"/>
          </a:xfrm>
          <a:prstGeom prst="rect">
            <a:avLst/>
          </a:prstGeom>
        </p:spPr>
        <p:txBody>
          <a:bodyPr anchor="b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30" name="본문 첫 번째 줄…"/>
          <p:cNvSpPr txBox="1"/>
          <p:nvPr>
            <p:ph type="body" sz="quarter" idx="1"/>
          </p:nvPr>
        </p:nvSpPr>
        <p:spPr>
          <a:xfrm>
            <a:off x="1327050" y="2945463"/>
            <a:ext cx="6489900" cy="4701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8;p13"/>
          <p:cNvSpPr/>
          <p:nvPr/>
        </p:nvSpPr>
        <p:spPr>
          <a:xfrm rot="277699">
            <a:off x="822014" y="-2391496"/>
            <a:ext cx="10024729" cy="997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6" name="제목 텍스트"/>
          <p:cNvSpPr txBox="1"/>
          <p:nvPr>
            <p:ph type="title"/>
          </p:nvPr>
        </p:nvSpPr>
        <p:spPr>
          <a:xfrm>
            <a:off x="723900" y="448055"/>
            <a:ext cx="2314800" cy="57270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81;p14"/>
          <p:cNvGrpSpPr/>
          <p:nvPr/>
        </p:nvGrpSpPr>
        <p:grpSpPr>
          <a:xfrm>
            <a:off x="-1687028" y="-3832776"/>
            <a:ext cx="12619367" cy="12571984"/>
            <a:chOff x="0" y="0"/>
            <a:chExt cx="12619365" cy="12571983"/>
          </a:xfrm>
        </p:grpSpPr>
        <p:sp>
          <p:nvSpPr>
            <p:cNvPr id="154" name="Google Shape;82;p14"/>
            <p:cNvSpPr/>
            <p:nvPr/>
          </p:nvSpPr>
          <p:spPr>
            <a:xfrm rot="1351513">
              <a:off x="1468493" y="1488624"/>
              <a:ext cx="9682379" cy="95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83;p14"/>
            <p:cNvSpPr/>
            <p:nvPr/>
          </p:nvSpPr>
          <p:spPr>
            <a:xfrm rot="1351513">
              <a:off x="5013646" y="2975444"/>
              <a:ext cx="563630" cy="56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Google Shape;84;p14"/>
            <p:cNvSpPr/>
            <p:nvPr/>
          </p:nvSpPr>
          <p:spPr>
            <a:xfrm rot="1351513">
              <a:off x="5680255" y="2827499"/>
              <a:ext cx="249450" cy="24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8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5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87;p15"/>
          <p:cNvGrpSpPr/>
          <p:nvPr/>
        </p:nvGrpSpPr>
        <p:grpSpPr>
          <a:xfrm>
            <a:off x="-2588480" y="-3793098"/>
            <a:ext cx="13145881" cy="13145453"/>
            <a:chOff x="-126" y="115"/>
            <a:chExt cx="13145879" cy="13145451"/>
          </a:xfrm>
        </p:grpSpPr>
        <p:sp>
          <p:nvSpPr>
            <p:cNvPr id="166" name="Google Shape;88;p15"/>
            <p:cNvSpPr/>
            <p:nvPr/>
          </p:nvSpPr>
          <p:spPr>
            <a:xfrm flipH="1" rot="18791418">
              <a:off x="1925197" y="1920428"/>
              <a:ext cx="9295232" cy="930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89;p15"/>
            <p:cNvSpPr/>
            <p:nvPr/>
          </p:nvSpPr>
          <p:spPr>
            <a:xfrm flipH="1" rot="18791418">
              <a:off x="5976795" y="3232650"/>
              <a:ext cx="541094" cy="546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Google Shape;90;p15"/>
            <p:cNvSpPr/>
            <p:nvPr/>
          </p:nvSpPr>
          <p:spPr>
            <a:xfrm flipH="1" rot="18791418">
              <a:off x="5557908" y="3316047"/>
              <a:ext cx="239475" cy="24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0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71" name="본문 첫 번째 줄…"/>
          <p:cNvSpPr txBox="1"/>
          <p:nvPr>
            <p:ph type="body" sz="quarter" idx="1"/>
          </p:nvPr>
        </p:nvSpPr>
        <p:spPr>
          <a:xfrm>
            <a:off x="940975" y="3925075"/>
            <a:ext cx="2421304" cy="669005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500"/>
            </a:lvl1pPr>
            <a:lvl2pPr marL="0" indent="114300">
              <a:buClrTx/>
              <a:buSzTx/>
              <a:buFontTx/>
              <a:buNone/>
              <a:defRPr sz="1500"/>
            </a:lvl2pPr>
            <a:lvl3pPr marL="0" indent="114300">
              <a:buClrTx/>
              <a:buSzTx/>
              <a:buFontTx/>
              <a:buNone/>
              <a:defRPr sz="1500"/>
            </a:lvl3pPr>
            <a:lvl4pPr marL="0" indent="114300">
              <a:buClrTx/>
              <a:buSzTx/>
              <a:buFontTx/>
              <a:buNone/>
              <a:defRPr sz="1500"/>
            </a:lvl4pPr>
            <a:lvl5pPr marL="0" indent="114300">
              <a:buClrTx/>
              <a:buSzTx/>
              <a:buFontTx/>
              <a:buNone/>
              <a:defRPr sz="15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99;p16"/>
          <p:cNvGrpSpPr/>
          <p:nvPr/>
        </p:nvGrpSpPr>
        <p:grpSpPr>
          <a:xfrm>
            <a:off x="-1004401" y="-3809766"/>
            <a:ext cx="12095713" cy="12050108"/>
            <a:chOff x="0" y="0"/>
            <a:chExt cx="12095712" cy="12050106"/>
          </a:xfrm>
        </p:grpSpPr>
        <p:sp>
          <p:nvSpPr>
            <p:cNvPr id="179" name="Google Shape;100;p16"/>
            <p:cNvSpPr/>
            <p:nvPr/>
          </p:nvSpPr>
          <p:spPr>
            <a:xfrm rot="1351459">
              <a:off x="1407476" y="1426851"/>
              <a:ext cx="9280761" cy="919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Google Shape;101;p16"/>
            <p:cNvSpPr/>
            <p:nvPr/>
          </p:nvSpPr>
          <p:spPr>
            <a:xfrm rot="1351459">
              <a:off x="4805499" y="2851931"/>
              <a:ext cx="540251" cy="540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" name="Google Shape;102;p16"/>
            <p:cNvSpPr/>
            <p:nvPr/>
          </p:nvSpPr>
          <p:spPr>
            <a:xfrm rot="1351459">
              <a:off x="5444446" y="2710125"/>
              <a:ext cx="239103" cy="23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3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84" name="본문 첫 번째 줄…"/>
          <p:cNvSpPr txBox="1"/>
          <p:nvPr>
            <p:ph type="body" sz="quarter" idx="1"/>
          </p:nvPr>
        </p:nvSpPr>
        <p:spPr>
          <a:xfrm>
            <a:off x="556807" y="3580886"/>
            <a:ext cx="2219700" cy="669005"/>
          </a:xfrm>
          <a:prstGeom prst="rect">
            <a:avLst/>
          </a:prstGeom>
        </p:spPr>
        <p:txBody>
          <a:bodyPr/>
          <a:lstStyle>
            <a:lvl1pPr marL="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93" name="본문 첫 번째 줄…"/>
          <p:cNvSpPr txBox="1"/>
          <p:nvPr>
            <p:ph type="body" sz="quarter" idx="1"/>
          </p:nvPr>
        </p:nvSpPr>
        <p:spPr>
          <a:xfrm>
            <a:off x="656250" y="2233328"/>
            <a:ext cx="2421303" cy="6690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텍스트"/>
          <p:cNvSpPr txBox="1"/>
          <p:nvPr>
            <p:ph type="title"/>
          </p:nvPr>
        </p:nvSpPr>
        <p:spPr>
          <a:xfrm>
            <a:off x="1067249" y="445025"/>
            <a:ext cx="7009504" cy="5412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0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35;p19"/>
          <p:cNvSpPr/>
          <p:nvPr/>
        </p:nvSpPr>
        <p:spPr>
          <a:xfrm rot="2700000">
            <a:off x="483021" y="-1953828"/>
            <a:ext cx="8890549" cy="868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0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11" name="본문 첫 번째 줄…"/>
          <p:cNvSpPr txBox="1"/>
          <p:nvPr>
            <p:ph type="body" sz="quarter" idx="1"/>
          </p:nvPr>
        </p:nvSpPr>
        <p:spPr>
          <a:xfrm>
            <a:off x="1322948" y="2896922"/>
            <a:ext cx="1436106" cy="664201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0" indent="114300" algn="ctr">
              <a:buClrTx/>
              <a:buSzTx/>
              <a:buFontTx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0" indent="114300" algn="ctr">
              <a:buClrTx/>
              <a:buSzTx/>
              <a:buFontTx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0" indent="114300" algn="ctr">
              <a:buClrTx/>
              <a:buSzTx/>
              <a:buFontTx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0" indent="114300" algn="ctr">
              <a:buClrTx/>
              <a:buSzTx/>
              <a:buFontTx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44;p20"/>
          <p:cNvSpPr/>
          <p:nvPr/>
        </p:nvSpPr>
        <p:spPr>
          <a:xfrm rot="277656">
            <a:off x="490209" y="-2538541"/>
            <a:ext cx="10509244" cy="1032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0" name="제목 텍스트"/>
          <p:cNvSpPr txBox="1"/>
          <p:nvPr>
            <p:ph type="title"/>
          </p:nvPr>
        </p:nvSpPr>
        <p:spPr>
          <a:xfrm>
            <a:off x="685800" y="538324"/>
            <a:ext cx="3886200" cy="57270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221" name="본문 첫 번째 줄…"/>
          <p:cNvSpPr txBox="1"/>
          <p:nvPr>
            <p:ph type="body" sz="quarter" idx="1"/>
          </p:nvPr>
        </p:nvSpPr>
        <p:spPr>
          <a:xfrm>
            <a:off x="4995224" y="3012245"/>
            <a:ext cx="3120305" cy="669001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6;p3"/>
          <p:cNvGrpSpPr/>
          <p:nvPr/>
        </p:nvGrpSpPr>
        <p:grpSpPr>
          <a:xfrm>
            <a:off x="62538" y="-2047326"/>
            <a:ext cx="9292840" cy="9288076"/>
            <a:chOff x="85" y="74"/>
            <a:chExt cx="9292838" cy="9288074"/>
          </a:xfrm>
        </p:grpSpPr>
        <p:sp>
          <p:nvSpPr>
            <p:cNvPr id="30" name="Google Shape;17;p3"/>
            <p:cNvSpPr/>
            <p:nvPr/>
          </p:nvSpPr>
          <p:spPr>
            <a:xfrm rot="2506023">
              <a:off x="1341662" y="1369137"/>
              <a:ext cx="6609685" cy="654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18;p3"/>
            <p:cNvSpPr/>
            <p:nvPr/>
          </p:nvSpPr>
          <p:spPr>
            <a:xfrm rot="2506023">
              <a:off x="7332620" y="4426790"/>
              <a:ext cx="384764" cy="38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19;p3"/>
            <p:cNvSpPr/>
            <p:nvPr/>
          </p:nvSpPr>
          <p:spPr>
            <a:xfrm rot="2506023">
              <a:off x="7491102" y="4106275"/>
              <a:ext cx="170289" cy="17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" name="제목 텍스트"/>
          <p:cNvSpPr txBox="1"/>
          <p:nvPr>
            <p:ph type="title"/>
          </p:nvPr>
        </p:nvSpPr>
        <p:spPr>
          <a:xfrm>
            <a:off x="3416563" y="1955400"/>
            <a:ext cx="3210905" cy="8418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pPr/>
            <a:r>
              <a:t>제목 텍스트</a:t>
            </a:r>
          </a:p>
        </p:txBody>
      </p:sp>
      <p:sp>
        <p:nvSpPr>
          <p:cNvPr id="35" name="본문 첫 번째 줄…"/>
          <p:cNvSpPr txBox="1"/>
          <p:nvPr>
            <p:ph type="body" sz="quarter" idx="1"/>
          </p:nvPr>
        </p:nvSpPr>
        <p:spPr>
          <a:xfrm>
            <a:off x="2199900" y="2797199"/>
            <a:ext cx="4744200" cy="3909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/>
            </a:lvl1pPr>
            <a:lvl2pPr marL="0" indent="114300" algn="ctr">
              <a:buClrTx/>
              <a:buSzTx/>
              <a:buFontTx/>
              <a:buNone/>
              <a:defRPr sz="1400"/>
            </a:lvl2pPr>
            <a:lvl3pPr marL="0" indent="114300" algn="ctr">
              <a:buClrTx/>
              <a:buSzTx/>
              <a:buFontTx/>
              <a:buNone/>
              <a:defRPr sz="1400"/>
            </a:lvl3pPr>
            <a:lvl4pPr marL="0" indent="114300" algn="ctr">
              <a:buClrTx/>
              <a:buSzTx/>
              <a:buFontTx/>
              <a:buNone/>
              <a:defRPr sz="1400"/>
            </a:lvl4pPr>
            <a:lvl5pPr marL="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155;p21"/>
          <p:cNvGrpSpPr/>
          <p:nvPr/>
        </p:nvGrpSpPr>
        <p:grpSpPr>
          <a:xfrm>
            <a:off x="-2330067" y="-4575096"/>
            <a:ext cx="13916023" cy="13863778"/>
            <a:chOff x="0" y="0"/>
            <a:chExt cx="13916021" cy="13863777"/>
          </a:xfrm>
        </p:grpSpPr>
        <p:sp>
          <p:nvSpPr>
            <p:cNvPr id="229" name="Google Shape;156;p21"/>
            <p:cNvSpPr/>
            <p:nvPr/>
          </p:nvSpPr>
          <p:spPr>
            <a:xfrm rot="1351476">
              <a:off x="1619362" y="1641557"/>
              <a:ext cx="10677298" cy="1058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Google Shape;157;p21"/>
            <p:cNvSpPr/>
            <p:nvPr/>
          </p:nvSpPr>
          <p:spPr>
            <a:xfrm rot="1351476">
              <a:off x="5528765" y="3281174"/>
              <a:ext cx="621545" cy="62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" name="Google Shape;158;p21"/>
            <p:cNvSpPr/>
            <p:nvPr/>
          </p:nvSpPr>
          <p:spPr>
            <a:xfrm rot="1351476">
              <a:off x="6263868" y="3118020"/>
              <a:ext cx="275081" cy="27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3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42" name="본문 첫 번째 줄…"/>
          <p:cNvSpPr txBox="1"/>
          <p:nvPr>
            <p:ph type="body" sz="quarter" idx="1"/>
          </p:nvPr>
        </p:nvSpPr>
        <p:spPr>
          <a:xfrm>
            <a:off x="524810" y="2890215"/>
            <a:ext cx="2124001" cy="6342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/>
            </a:lvl1pPr>
            <a:lvl2pPr marL="0" indent="114300" algn="ctr">
              <a:buClrTx/>
              <a:buSzTx/>
              <a:buFontTx/>
              <a:buNone/>
              <a:defRPr sz="1400"/>
            </a:lvl2pPr>
            <a:lvl3pPr marL="0" indent="114300" algn="ctr">
              <a:buClrTx/>
              <a:buSzTx/>
              <a:buFontTx/>
              <a:buNone/>
              <a:defRPr sz="1400"/>
            </a:lvl3pPr>
            <a:lvl4pPr marL="0" indent="114300" algn="ctr">
              <a:buClrTx/>
              <a:buSzTx/>
              <a:buFontTx/>
              <a:buNone/>
              <a:defRPr sz="1400"/>
            </a:lvl4pPr>
            <a:lvl5pPr marL="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51" name="본문 첫 번째 줄…"/>
          <p:cNvSpPr txBox="1"/>
          <p:nvPr>
            <p:ph type="body" sz="quarter" idx="1"/>
          </p:nvPr>
        </p:nvSpPr>
        <p:spPr>
          <a:xfrm>
            <a:off x="656250" y="2564246"/>
            <a:ext cx="2421303" cy="419401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180;p24"/>
          <p:cNvGrpSpPr/>
          <p:nvPr/>
        </p:nvGrpSpPr>
        <p:grpSpPr>
          <a:xfrm>
            <a:off x="-1004401" y="-3809766"/>
            <a:ext cx="12095713" cy="12050108"/>
            <a:chOff x="0" y="0"/>
            <a:chExt cx="12095712" cy="12050106"/>
          </a:xfrm>
        </p:grpSpPr>
        <p:sp>
          <p:nvSpPr>
            <p:cNvPr id="259" name="Google Shape;181;p24"/>
            <p:cNvSpPr/>
            <p:nvPr/>
          </p:nvSpPr>
          <p:spPr>
            <a:xfrm rot="1351459">
              <a:off x="1407476" y="1426851"/>
              <a:ext cx="9280761" cy="919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0" name="Google Shape;182;p24"/>
            <p:cNvSpPr/>
            <p:nvPr/>
          </p:nvSpPr>
          <p:spPr>
            <a:xfrm rot="1351459">
              <a:off x="4805499" y="2851931"/>
              <a:ext cx="540251" cy="540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Google Shape;183;p24"/>
            <p:cNvSpPr/>
            <p:nvPr/>
          </p:nvSpPr>
          <p:spPr>
            <a:xfrm rot="1351459">
              <a:off x="5444446" y="2710125"/>
              <a:ext cx="239103" cy="23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3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186;p25"/>
          <p:cNvGrpSpPr/>
          <p:nvPr/>
        </p:nvGrpSpPr>
        <p:grpSpPr>
          <a:xfrm>
            <a:off x="-1851281" y="-4095982"/>
            <a:ext cx="12951059" cy="12902246"/>
            <a:chOff x="0" y="0"/>
            <a:chExt cx="12951058" cy="12902245"/>
          </a:xfrm>
        </p:grpSpPr>
        <p:sp>
          <p:nvSpPr>
            <p:cNvPr id="271" name="Google Shape;187;p25"/>
            <p:cNvSpPr/>
            <p:nvPr/>
          </p:nvSpPr>
          <p:spPr>
            <a:xfrm rot="1351459">
              <a:off x="1507010" y="1527748"/>
              <a:ext cx="9937038" cy="984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2" name="Google Shape;188;p25"/>
            <p:cNvSpPr/>
            <p:nvPr/>
          </p:nvSpPr>
          <p:spPr>
            <a:xfrm rot="1351459">
              <a:off x="5145324" y="3053608"/>
              <a:ext cx="578454" cy="57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Google Shape;189;p25"/>
            <p:cNvSpPr/>
            <p:nvPr/>
          </p:nvSpPr>
          <p:spPr>
            <a:xfrm rot="1351459">
              <a:off x="5829454" y="2901773"/>
              <a:ext cx="256010" cy="25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76" name="본문 첫 번째 줄…"/>
          <p:cNvSpPr txBox="1"/>
          <p:nvPr>
            <p:ph type="body" sz="quarter" idx="1"/>
          </p:nvPr>
        </p:nvSpPr>
        <p:spPr>
          <a:xfrm>
            <a:off x="3013823" y="3139792"/>
            <a:ext cx="1634103" cy="8841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/>
            </a:lvl1pPr>
            <a:lvl2pPr marL="0" indent="114300" algn="ctr">
              <a:buClrTx/>
              <a:buSzTx/>
              <a:buFontTx/>
              <a:buNone/>
              <a:defRPr sz="1400"/>
            </a:lvl2pPr>
            <a:lvl3pPr marL="0" indent="114300" algn="ctr">
              <a:buClrTx/>
              <a:buSzTx/>
              <a:buFontTx/>
              <a:buNone/>
              <a:defRPr sz="1400"/>
            </a:lvl3pPr>
            <a:lvl4pPr marL="0" indent="114300" algn="ctr">
              <a:buClrTx/>
              <a:buSzTx/>
              <a:buFontTx/>
              <a:buNone/>
              <a:defRPr sz="1400"/>
            </a:lvl4pPr>
            <a:lvl5pPr marL="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00;p26"/>
          <p:cNvGrpSpPr/>
          <p:nvPr/>
        </p:nvGrpSpPr>
        <p:grpSpPr>
          <a:xfrm>
            <a:off x="-1747091" y="-3991291"/>
            <a:ext cx="12740437" cy="12692600"/>
            <a:chOff x="0" y="0"/>
            <a:chExt cx="12740435" cy="12692599"/>
          </a:xfrm>
        </p:grpSpPr>
        <p:sp>
          <p:nvSpPr>
            <p:cNvPr id="284" name="Google Shape;201;p26"/>
            <p:cNvSpPr/>
            <p:nvPr/>
          </p:nvSpPr>
          <p:spPr>
            <a:xfrm rot="1351516">
              <a:off x="1482584" y="1502908"/>
              <a:ext cx="9775267" cy="968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Google Shape;202;p26"/>
            <p:cNvSpPr/>
            <p:nvPr/>
          </p:nvSpPr>
          <p:spPr>
            <a:xfrm rot="1351516">
              <a:off x="5061749" y="3003992"/>
              <a:ext cx="569037" cy="56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Google Shape;203;p26"/>
            <p:cNvSpPr/>
            <p:nvPr/>
          </p:nvSpPr>
          <p:spPr>
            <a:xfrm rot="1351516">
              <a:off x="5734753" y="2854628"/>
              <a:ext cx="251843" cy="25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8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89" name="본문 첫 번째 줄…"/>
          <p:cNvSpPr txBox="1"/>
          <p:nvPr>
            <p:ph type="body" sz="quarter" idx="1"/>
          </p:nvPr>
        </p:nvSpPr>
        <p:spPr>
          <a:xfrm>
            <a:off x="2553498" y="2642261"/>
            <a:ext cx="1957504" cy="771003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/>
            </a:lvl1pPr>
            <a:lvl2pPr marL="0" indent="114300">
              <a:buClrTx/>
              <a:buSzTx/>
              <a:buFontTx/>
              <a:buNone/>
              <a:defRPr sz="1400"/>
            </a:lvl2pPr>
            <a:lvl3pPr marL="0" indent="114300">
              <a:buClrTx/>
              <a:buSzTx/>
              <a:buFontTx/>
              <a:buNone/>
              <a:defRPr sz="1400"/>
            </a:lvl3pPr>
            <a:lvl4pPr marL="0" indent="114300">
              <a:buClrTx/>
              <a:buSzTx/>
              <a:buFontTx/>
              <a:buNone/>
              <a:defRPr sz="1400"/>
            </a:lvl4pPr>
            <a:lvl5pPr marL="0" indent="114300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210;p27"/>
          <p:cNvGrpSpPr/>
          <p:nvPr/>
        </p:nvGrpSpPr>
        <p:grpSpPr>
          <a:xfrm>
            <a:off x="-2330067" y="-4575096"/>
            <a:ext cx="13916023" cy="13863778"/>
            <a:chOff x="0" y="0"/>
            <a:chExt cx="13916021" cy="13863777"/>
          </a:xfrm>
        </p:grpSpPr>
        <p:sp>
          <p:nvSpPr>
            <p:cNvPr id="297" name="Google Shape;211;p27"/>
            <p:cNvSpPr/>
            <p:nvPr/>
          </p:nvSpPr>
          <p:spPr>
            <a:xfrm rot="1351476">
              <a:off x="1619362" y="1641557"/>
              <a:ext cx="10677298" cy="1058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Google Shape;212;p27"/>
            <p:cNvSpPr/>
            <p:nvPr/>
          </p:nvSpPr>
          <p:spPr>
            <a:xfrm rot="1351476">
              <a:off x="5528765" y="3281174"/>
              <a:ext cx="621545" cy="62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Google Shape;213;p27"/>
            <p:cNvSpPr/>
            <p:nvPr/>
          </p:nvSpPr>
          <p:spPr>
            <a:xfrm rot="1351476">
              <a:off x="6263868" y="3118020"/>
              <a:ext cx="275081" cy="27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1" name="본문 첫 번째 줄…"/>
          <p:cNvSpPr txBox="1"/>
          <p:nvPr>
            <p:ph type="body" sz="quarter" idx="1"/>
          </p:nvPr>
        </p:nvSpPr>
        <p:spPr>
          <a:xfrm>
            <a:off x="888762" y="3515500"/>
            <a:ext cx="2421304" cy="669005"/>
          </a:xfrm>
          <a:prstGeom prst="rect">
            <a:avLst/>
          </a:prstGeom>
        </p:spPr>
        <p:txBody>
          <a:bodyPr/>
          <a:lstStyle>
            <a:lvl1pPr marL="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2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제목 텍스트"/>
          <p:cNvSpPr txBox="1"/>
          <p:nvPr>
            <p:ph type="title"/>
          </p:nvPr>
        </p:nvSpPr>
        <p:spPr>
          <a:xfrm>
            <a:off x="723900" y="695063"/>
            <a:ext cx="4314300" cy="99060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제목 텍스트</a:t>
            </a:r>
          </a:p>
        </p:txBody>
      </p:sp>
      <p:sp>
        <p:nvSpPr>
          <p:cNvPr id="311" name="본문 첫 번째 줄…"/>
          <p:cNvSpPr txBox="1"/>
          <p:nvPr>
            <p:ph type="body" sz="quarter" idx="1"/>
          </p:nvPr>
        </p:nvSpPr>
        <p:spPr>
          <a:xfrm>
            <a:off x="723900" y="1763871"/>
            <a:ext cx="4314300" cy="1379102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/>
            </a:lvl1pPr>
            <a:lvl2pPr marL="0" indent="114300">
              <a:buClrTx/>
              <a:buSzTx/>
              <a:buFontTx/>
              <a:buNone/>
              <a:defRPr sz="1400"/>
            </a:lvl2pPr>
            <a:lvl3pPr marL="0" indent="114300">
              <a:buClrTx/>
              <a:buSzTx/>
              <a:buFontTx/>
              <a:buNone/>
              <a:defRPr sz="1400"/>
            </a:lvl3pPr>
            <a:lvl4pPr marL="0" indent="114300">
              <a:buClrTx/>
              <a:buSzTx/>
              <a:buFontTx/>
              <a:buNone/>
              <a:defRPr sz="1400"/>
            </a:lvl4pPr>
            <a:lvl5pPr marL="0" indent="114300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2" name="Google Shape;226;p28"/>
          <p:cNvSpPr txBox="1"/>
          <p:nvPr/>
        </p:nvSpPr>
        <p:spPr>
          <a:xfrm>
            <a:off x="4638675" y="3891174"/>
            <a:ext cx="3785400" cy="766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algn="r">
              <a:lnSpc>
                <a:spcPct val="114000"/>
              </a:lnSpc>
              <a:defRPr sz="1200">
                <a:latin typeface="Raleway"/>
                <a:ea typeface="Raleway"/>
                <a:cs typeface="Raleway"/>
                <a:sym typeface="Raleway"/>
              </a:defRPr>
            </a:pPr>
            <a:r>
              <a:t>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rPr b="1"/>
              <a:t>,</a:t>
            </a:r>
            <a:r>
              <a:t>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,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t> and illustrations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Stories</a:t>
            </a:r>
          </a:p>
        </p:txBody>
      </p:sp>
      <p:grpSp>
        <p:nvGrpSpPr>
          <p:cNvPr id="546" name="Google Shape;227;p28"/>
          <p:cNvGrpSpPr/>
          <p:nvPr/>
        </p:nvGrpSpPr>
        <p:grpSpPr>
          <a:xfrm>
            <a:off x="3596193" y="923921"/>
            <a:ext cx="5099846" cy="2701278"/>
            <a:chOff x="-2" y="-1"/>
            <a:chExt cx="5099845" cy="2701277"/>
          </a:xfrm>
        </p:grpSpPr>
        <p:sp>
          <p:nvSpPr>
            <p:cNvPr id="313" name="Google Shape;228;p28"/>
            <p:cNvSpPr/>
            <p:nvPr/>
          </p:nvSpPr>
          <p:spPr>
            <a:xfrm>
              <a:off x="129317" y="1465009"/>
              <a:ext cx="379885" cy="380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26" h="21600" fill="norm" stroke="1" extrusionOk="0">
                  <a:moveTo>
                    <a:pt x="9081" y="0"/>
                  </a:moveTo>
                  <a:cubicBezTo>
                    <a:pt x="8608" y="0"/>
                    <a:pt x="8132" y="48"/>
                    <a:pt x="7668" y="133"/>
                  </a:cubicBezTo>
                  <a:cubicBezTo>
                    <a:pt x="-277" y="1582"/>
                    <a:pt x="-2787" y="13780"/>
                    <a:pt x="3680" y="19473"/>
                  </a:cubicBezTo>
                  <a:cubicBezTo>
                    <a:pt x="5352" y="20944"/>
                    <a:pt x="7192" y="21600"/>
                    <a:pt x="8980" y="21600"/>
                  </a:cubicBezTo>
                  <a:cubicBezTo>
                    <a:pt x="14109" y="21600"/>
                    <a:pt x="18813" y="16201"/>
                    <a:pt x="17915" y="9148"/>
                  </a:cubicBezTo>
                  <a:lnTo>
                    <a:pt x="9026" y="10774"/>
                  </a:lnTo>
                  <a:lnTo>
                    <a:pt x="10000" y="62"/>
                  </a:lnTo>
                  <a:cubicBezTo>
                    <a:pt x="9697" y="21"/>
                    <a:pt x="9390" y="0"/>
                    <a:pt x="908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Google Shape;229;p28"/>
            <p:cNvSpPr/>
            <p:nvPr/>
          </p:nvSpPr>
          <p:spPr>
            <a:xfrm>
              <a:off x="357517" y="1466729"/>
              <a:ext cx="142532" cy="1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91" y="0"/>
                  </a:moveTo>
                  <a:lnTo>
                    <a:pt x="0" y="21600"/>
                  </a:lnTo>
                  <a:lnTo>
                    <a:pt x="21600" y="17614"/>
                  </a:lnTo>
                  <a:cubicBezTo>
                    <a:pt x="21600" y="17614"/>
                    <a:pt x="18488" y="5563"/>
                    <a:pt x="3491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Google Shape;230;p28"/>
            <p:cNvSpPr/>
            <p:nvPr/>
          </p:nvSpPr>
          <p:spPr>
            <a:xfrm>
              <a:off x="3659728" y="2173710"/>
              <a:ext cx="453076" cy="453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73" y="6893"/>
                  </a:moveTo>
                  <a:cubicBezTo>
                    <a:pt x="12714" y="6893"/>
                    <a:pt x="14287" y="8080"/>
                    <a:pt x="14716" y="9851"/>
                  </a:cubicBezTo>
                  <a:cubicBezTo>
                    <a:pt x="15363" y="12440"/>
                    <a:pt x="13309" y="14633"/>
                    <a:pt x="10966" y="14633"/>
                  </a:cubicBezTo>
                  <a:cubicBezTo>
                    <a:pt x="10302" y="14633"/>
                    <a:pt x="9615" y="14457"/>
                    <a:pt x="8960" y="14064"/>
                  </a:cubicBezTo>
                  <a:cubicBezTo>
                    <a:pt x="6023" y="12284"/>
                    <a:pt x="6705" y="7834"/>
                    <a:pt x="10058" y="7003"/>
                  </a:cubicBezTo>
                  <a:cubicBezTo>
                    <a:pt x="10365" y="6928"/>
                    <a:pt x="10671" y="6893"/>
                    <a:pt x="10973" y="6893"/>
                  </a:cubicBezTo>
                  <a:close/>
                  <a:moveTo>
                    <a:pt x="9999" y="0"/>
                  </a:moveTo>
                  <a:lnTo>
                    <a:pt x="6497" y="861"/>
                  </a:lnTo>
                  <a:lnTo>
                    <a:pt x="6557" y="3027"/>
                  </a:lnTo>
                  <a:cubicBezTo>
                    <a:pt x="5845" y="3413"/>
                    <a:pt x="5221" y="3858"/>
                    <a:pt x="4658" y="4421"/>
                  </a:cubicBezTo>
                  <a:lnTo>
                    <a:pt x="2581" y="3709"/>
                  </a:lnTo>
                  <a:lnTo>
                    <a:pt x="742" y="6795"/>
                  </a:lnTo>
                  <a:lnTo>
                    <a:pt x="2314" y="8308"/>
                  </a:lnTo>
                  <a:cubicBezTo>
                    <a:pt x="2076" y="9050"/>
                    <a:pt x="1958" y="9851"/>
                    <a:pt x="1928" y="10622"/>
                  </a:cubicBezTo>
                  <a:lnTo>
                    <a:pt x="0" y="11601"/>
                  </a:lnTo>
                  <a:lnTo>
                    <a:pt x="860" y="15103"/>
                  </a:lnTo>
                  <a:lnTo>
                    <a:pt x="3026" y="15043"/>
                  </a:lnTo>
                  <a:cubicBezTo>
                    <a:pt x="3382" y="15755"/>
                    <a:pt x="3857" y="16379"/>
                    <a:pt x="4421" y="16942"/>
                  </a:cubicBezTo>
                  <a:lnTo>
                    <a:pt x="3708" y="19019"/>
                  </a:lnTo>
                  <a:lnTo>
                    <a:pt x="6794" y="20858"/>
                  </a:lnTo>
                  <a:lnTo>
                    <a:pt x="8307" y="19286"/>
                  </a:lnTo>
                  <a:cubicBezTo>
                    <a:pt x="9049" y="19524"/>
                    <a:pt x="9850" y="19642"/>
                    <a:pt x="10621" y="19672"/>
                  </a:cubicBezTo>
                  <a:lnTo>
                    <a:pt x="11600" y="21600"/>
                  </a:lnTo>
                  <a:lnTo>
                    <a:pt x="15102" y="20769"/>
                  </a:lnTo>
                  <a:lnTo>
                    <a:pt x="15042" y="18574"/>
                  </a:lnTo>
                  <a:cubicBezTo>
                    <a:pt x="15755" y="18218"/>
                    <a:pt x="16378" y="17743"/>
                    <a:pt x="16942" y="17209"/>
                  </a:cubicBezTo>
                  <a:lnTo>
                    <a:pt x="19018" y="17892"/>
                  </a:lnTo>
                  <a:lnTo>
                    <a:pt x="20858" y="14806"/>
                  </a:lnTo>
                  <a:lnTo>
                    <a:pt x="19286" y="13292"/>
                  </a:lnTo>
                  <a:cubicBezTo>
                    <a:pt x="19523" y="12551"/>
                    <a:pt x="19642" y="11750"/>
                    <a:pt x="19671" y="10979"/>
                  </a:cubicBezTo>
                  <a:lnTo>
                    <a:pt x="21600" y="10000"/>
                  </a:lnTo>
                  <a:lnTo>
                    <a:pt x="20769" y="6498"/>
                  </a:lnTo>
                  <a:lnTo>
                    <a:pt x="18573" y="6558"/>
                  </a:lnTo>
                  <a:cubicBezTo>
                    <a:pt x="18218" y="5845"/>
                    <a:pt x="17742" y="5222"/>
                    <a:pt x="17208" y="4658"/>
                  </a:cubicBezTo>
                  <a:lnTo>
                    <a:pt x="17891" y="2582"/>
                  </a:lnTo>
                  <a:lnTo>
                    <a:pt x="14805" y="742"/>
                  </a:lnTo>
                  <a:lnTo>
                    <a:pt x="13292" y="2314"/>
                  </a:lnTo>
                  <a:cubicBezTo>
                    <a:pt x="12550" y="2077"/>
                    <a:pt x="11749" y="1958"/>
                    <a:pt x="10978" y="1929"/>
                  </a:cubicBezTo>
                  <a:lnTo>
                    <a:pt x="9999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6" name="Google Shape;231;p28"/>
            <p:cNvSpPr/>
            <p:nvPr/>
          </p:nvSpPr>
          <p:spPr>
            <a:xfrm>
              <a:off x="3807067" y="2317486"/>
              <a:ext cx="165679" cy="16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600" fill="norm" stroke="1" extrusionOk="0">
                  <a:moveTo>
                    <a:pt x="10696" y="0"/>
                  </a:moveTo>
                  <a:cubicBezTo>
                    <a:pt x="9820" y="0"/>
                    <a:pt x="8944" y="160"/>
                    <a:pt x="8147" y="407"/>
                  </a:cubicBezTo>
                  <a:cubicBezTo>
                    <a:pt x="8944" y="324"/>
                    <a:pt x="9820" y="243"/>
                    <a:pt x="10617" y="160"/>
                  </a:cubicBezTo>
                  <a:cubicBezTo>
                    <a:pt x="12930" y="243"/>
                    <a:pt x="15161" y="1057"/>
                    <a:pt x="16994" y="2600"/>
                  </a:cubicBezTo>
                  <a:cubicBezTo>
                    <a:pt x="19624" y="4796"/>
                    <a:pt x="20979" y="8212"/>
                    <a:pt x="20581" y="11708"/>
                  </a:cubicBezTo>
                  <a:cubicBezTo>
                    <a:pt x="20500" y="12682"/>
                    <a:pt x="20261" y="13658"/>
                    <a:pt x="19862" y="14552"/>
                  </a:cubicBezTo>
                  <a:cubicBezTo>
                    <a:pt x="19464" y="15528"/>
                    <a:pt x="18987" y="16424"/>
                    <a:pt x="18268" y="17235"/>
                  </a:cubicBezTo>
                  <a:cubicBezTo>
                    <a:pt x="16344" y="19591"/>
                    <a:pt x="13512" y="20902"/>
                    <a:pt x="10604" y="20902"/>
                  </a:cubicBezTo>
                  <a:cubicBezTo>
                    <a:pt x="9296" y="20902"/>
                    <a:pt x="7974" y="20637"/>
                    <a:pt x="6713" y="20081"/>
                  </a:cubicBezTo>
                  <a:cubicBezTo>
                    <a:pt x="4880" y="19350"/>
                    <a:pt x="3286" y="18048"/>
                    <a:pt x="2169" y="16341"/>
                  </a:cubicBezTo>
                  <a:cubicBezTo>
                    <a:pt x="1212" y="14798"/>
                    <a:pt x="575" y="13008"/>
                    <a:pt x="496" y="11219"/>
                  </a:cubicBezTo>
                  <a:cubicBezTo>
                    <a:pt x="415" y="9592"/>
                    <a:pt x="656" y="7966"/>
                    <a:pt x="1294" y="6503"/>
                  </a:cubicBezTo>
                  <a:cubicBezTo>
                    <a:pt x="2169" y="4309"/>
                    <a:pt x="3763" y="2520"/>
                    <a:pt x="5756" y="1380"/>
                  </a:cubicBezTo>
                  <a:cubicBezTo>
                    <a:pt x="6553" y="1057"/>
                    <a:pt x="7350" y="730"/>
                    <a:pt x="8147" y="407"/>
                  </a:cubicBezTo>
                  <a:cubicBezTo>
                    <a:pt x="7269" y="567"/>
                    <a:pt x="6475" y="813"/>
                    <a:pt x="5677" y="1220"/>
                  </a:cubicBezTo>
                  <a:cubicBezTo>
                    <a:pt x="2009" y="3170"/>
                    <a:pt x="-222" y="7072"/>
                    <a:pt x="17" y="11302"/>
                  </a:cubicBezTo>
                  <a:cubicBezTo>
                    <a:pt x="98" y="13171"/>
                    <a:pt x="656" y="15041"/>
                    <a:pt x="1771" y="16667"/>
                  </a:cubicBezTo>
                  <a:cubicBezTo>
                    <a:pt x="2888" y="18454"/>
                    <a:pt x="4561" y="19920"/>
                    <a:pt x="6475" y="20733"/>
                  </a:cubicBezTo>
                  <a:cubicBezTo>
                    <a:pt x="7820" y="21316"/>
                    <a:pt x="9238" y="21600"/>
                    <a:pt x="10638" y="21600"/>
                  </a:cubicBezTo>
                  <a:cubicBezTo>
                    <a:pt x="13717" y="21600"/>
                    <a:pt x="16721" y="20238"/>
                    <a:pt x="18746" y="17724"/>
                  </a:cubicBezTo>
                  <a:cubicBezTo>
                    <a:pt x="19464" y="16911"/>
                    <a:pt x="20022" y="15935"/>
                    <a:pt x="20421" y="14958"/>
                  </a:cubicBezTo>
                  <a:cubicBezTo>
                    <a:pt x="20820" y="13984"/>
                    <a:pt x="21058" y="12928"/>
                    <a:pt x="21137" y="11869"/>
                  </a:cubicBezTo>
                  <a:cubicBezTo>
                    <a:pt x="21378" y="9919"/>
                    <a:pt x="21058" y="7966"/>
                    <a:pt x="20261" y="6259"/>
                  </a:cubicBezTo>
                  <a:cubicBezTo>
                    <a:pt x="19543" y="4716"/>
                    <a:pt x="18507" y="3333"/>
                    <a:pt x="17233" y="2357"/>
                  </a:cubicBezTo>
                  <a:cubicBezTo>
                    <a:pt x="15400" y="813"/>
                    <a:pt x="13087" y="0"/>
                    <a:pt x="10696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" name="Google Shape;232;p28"/>
            <p:cNvSpPr/>
            <p:nvPr/>
          </p:nvSpPr>
          <p:spPr>
            <a:xfrm>
              <a:off x="1603044" y="2217322"/>
              <a:ext cx="480890" cy="483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600" fill="norm" stroke="1" extrusionOk="0">
                  <a:moveTo>
                    <a:pt x="10515" y="0"/>
                  </a:moveTo>
                  <a:cubicBezTo>
                    <a:pt x="9393" y="0"/>
                    <a:pt x="8273" y="186"/>
                    <a:pt x="7202" y="554"/>
                  </a:cubicBezTo>
                  <a:cubicBezTo>
                    <a:pt x="6230" y="859"/>
                    <a:pt x="5339" y="1331"/>
                    <a:pt x="4502" y="1943"/>
                  </a:cubicBezTo>
                  <a:cubicBezTo>
                    <a:pt x="4070" y="2248"/>
                    <a:pt x="3665" y="2582"/>
                    <a:pt x="3287" y="2943"/>
                  </a:cubicBezTo>
                  <a:cubicBezTo>
                    <a:pt x="2909" y="3331"/>
                    <a:pt x="2558" y="3748"/>
                    <a:pt x="2207" y="4164"/>
                  </a:cubicBezTo>
                  <a:cubicBezTo>
                    <a:pt x="-628" y="7915"/>
                    <a:pt x="-736" y="13109"/>
                    <a:pt x="1910" y="16998"/>
                  </a:cubicBezTo>
                  <a:cubicBezTo>
                    <a:pt x="2234" y="17442"/>
                    <a:pt x="2558" y="17859"/>
                    <a:pt x="2936" y="18275"/>
                  </a:cubicBezTo>
                  <a:cubicBezTo>
                    <a:pt x="3287" y="18665"/>
                    <a:pt x="3692" y="18998"/>
                    <a:pt x="4097" y="19331"/>
                  </a:cubicBezTo>
                  <a:cubicBezTo>
                    <a:pt x="4907" y="19998"/>
                    <a:pt x="5798" y="20498"/>
                    <a:pt x="6743" y="20859"/>
                  </a:cubicBezTo>
                  <a:cubicBezTo>
                    <a:pt x="7944" y="21353"/>
                    <a:pt x="9208" y="21600"/>
                    <a:pt x="10483" y="21600"/>
                  </a:cubicBezTo>
                  <a:cubicBezTo>
                    <a:pt x="11072" y="21600"/>
                    <a:pt x="11662" y="21548"/>
                    <a:pt x="12251" y="21442"/>
                  </a:cubicBezTo>
                  <a:cubicBezTo>
                    <a:pt x="15221" y="20942"/>
                    <a:pt x="17813" y="19136"/>
                    <a:pt x="19379" y="16498"/>
                  </a:cubicBezTo>
                  <a:cubicBezTo>
                    <a:pt x="19919" y="15609"/>
                    <a:pt x="20296" y="14665"/>
                    <a:pt x="20540" y="13665"/>
                  </a:cubicBezTo>
                  <a:cubicBezTo>
                    <a:pt x="20648" y="13276"/>
                    <a:pt x="20701" y="12915"/>
                    <a:pt x="20756" y="12554"/>
                  </a:cubicBezTo>
                  <a:cubicBezTo>
                    <a:pt x="20810" y="12276"/>
                    <a:pt x="20836" y="11998"/>
                    <a:pt x="20836" y="11720"/>
                  </a:cubicBezTo>
                  <a:cubicBezTo>
                    <a:pt x="20864" y="11498"/>
                    <a:pt x="20864" y="11276"/>
                    <a:pt x="20836" y="11053"/>
                  </a:cubicBezTo>
                  <a:cubicBezTo>
                    <a:pt x="20756" y="11276"/>
                    <a:pt x="20729" y="11498"/>
                    <a:pt x="20729" y="11720"/>
                  </a:cubicBezTo>
                  <a:cubicBezTo>
                    <a:pt x="20701" y="11998"/>
                    <a:pt x="20648" y="12248"/>
                    <a:pt x="20594" y="12525"/>
                  </a:cubicBezTo>
                  <a:cubicBezTo>
                    <a:pt x="20540" y="12886"/>
                    <a:pt x="20459" y="13248"/>
                    <a:pt x="20351" y="13581"/>
                  </a:cubicBezTo>
                  <a:cubicBezTo>
                    <a:pt x="20081" y="14553"/>
                    <a:pt x="19649" y="15470"/>
                    <a:pt x="19109" y="16332"/>
                  </a:cubicBezTo>
                  <a:cubicBezTo>
                    <a:pt x="17208" y="19367"/>
                    <a:pt x="13956" y="21087"/>
                    <a:pt x="10589" y="21087"/>
                  </a:cubicBezTo>
                  <a:cubicBezTo>
                    <a:pt x="9365" y="21087"/>
                    <a:pt x="8126" y="20861"/>
                    <a:pt x="6932" y="20386"/>
                  </a:cubicBezTo>
                  <a:cubicBezTo>
                    <a:pt x="6041" y="20025"/>
                    <a:pt x="5204" y="19526"/>
                    <a:pt x="4448" y="18914"/>
                  </a:cubicBezTo>
                  <a:cubicBezTo>
                    <a:pt x="4043" y="18582"/>
                    <a:pt x="3665" y="18248"/>
                    <a:pt x="3341" y="17887"/>
                  </a:cubicBezTo>
                  <a:cubicBezTo>
                    <a:pt x="2990" y="17498"/>
                    <a:pt x="2666" y="17081"/>
                    <a:pt x="2369" y="16664"/>
                  </a:cubicBezTo>
                  <a:cubicBezTo>
                    <a:pt x="-115" y="12998"/>
                    <a:pt x="-7" y="8054"/>
                    <a:pt x="2666" y="4525"/>
                  </a:cubicBezTo>
                  <a:cubicBezTo>
                    <a:pt x="3260" y="3693"/>
                    <a:pt x="3989" y="2970"/>
                    <a:pt x="4826" y="2387"/>
                  </a:cubicBezTo>
                  <a:cubicBezTo>
                    <a:pt x="5609" y="1804"/>
                    <a:pt x="6473" y="1359"/>
                    <a:pt x="7391" y="1026"/>
                  </a:cubicBezTo>
                  <a:cubicBezTo>
                    <a:pt x="8442" y="665"/>
                    <a:pt x="9533" y="485"/>
                    <a:pt x="10628" y="485"/>
                  </a:cubicBezTo>
                  <a:cubicBezTo>
                    <a:pt x="11306" y="485"/>
                    <a:pt x="11985" y="555"/>
                    <a:pt x="12656" y="693"/>
                  </a:cubicBezTo>
                  <a:cubicBezTo>
                    <a:pt x="14195" y="1026"/>
                    <a:pt x="15599" y="1720"/>
                    <a:pt x="16841" y="2721"/>
                  </a:cubicBezTo>
                  <a:cubicBezTo>
                    <a:pt x="17839" y="3526"/>
                    <a:pt x="18704" y="4554"/>
                    <a:pt x="19352" y="5692"/>
                  </a:cubicBezTo>
                  <a:cubicBezTo>
                    <a:pt x="19838" y="6553"/>
                    <a:pt x="20216" y="7498"/>
                    <a:pt x="20459" y="8471"/>
                  </a:cubicBezTo>
                  <a:cubicBezTo>
                    <a:pt x="20540" y="8832"/>
                    <a:pt x="20621" y="9193"/>
                    <a:pt x="20648" y="9553"/>
                  </a:cubicBezTo>
                  <a:cubicBezTo>
                    <a:pt x="20701" y="9831"/>
                    <a:pt x="20729" y="10082"/>
                    <a:pt x="20729" y="10359"/>
                  </a:cubicBezTo>
                  <a:cubicBezTo>
                    <a:pt x="20729" y="10582"/>
                    <a:pt x="20756" y="10804"/>
                    <a:pt x="20810" y="11026"/>
                  </a:cubicBezTo>
                  <a:cubicBezTo>
                    <a:pt x="20836" y="10804"/>
                    <a:pt x="20864" y="10609"/>
                    <a:pt x="20864" y="10387"/>
                  </a:cubicBezTo>
                  <a:cubicBezTo>
                    <a:pt x="20864" y="10109"/>
                    <a:pt x="20864" y="9831"/>
                    <a:pt x="20810" y="9553"/>
                  </a:cubicBezTo>
                  <a:cubicBezTo>
                    <a:pt x="20783" y="9193"/>
                    <a:pt x="20729" y="8803"/>
                    <a:pt x="20648" y="8442"/>
                  </a:cubicBezTo>
                  <a:cubicBezTo>
                    <a:pt x="20459" y="7442"/>
                    <a:pt x="20108" y="6443"/>
                    <a:pt x="19622" y="5554"/>
                  </a:cubicBezTo>
                  <a:cubicBezTo>
                    <a:pt x="18191" y="2831"/>
                    <a:pt x="15680" y="915"/>
                    <a:pt x="12737" y="249"/>
                  </a:cubicBezTo>
                  <a:cubicBezTo>
                    <a:pt x="12004" y="82"/>
                    <a:pt x="11259" y="0"/>
                    <a:pt x="1051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Google Shape;233;p28"/>
            <p:cNvSpPr/>
            <p:nvPr/>
          </p:nvSpPr>
          <p:spPr>
            <a:xfrm>
              <a:off x="1664388" y="2307453"/>
              <a:ext cx="371085" cy="7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17" y="0"/>
                  </a:moveTo>
                  <a:cubicBezTo>
                    <a:pt x="11" y="0"/>
                    <a:pt x="8" y="6"/>
                    <a:pt x="4" y="17"/>
                  </a:cubicBezTo>
                  <a:cubicBezTo>
                    <a:pt x="-68" y="360"/>
                    <a:pt x="834" y="5151"/>
                    <a:pt x="2672" y="10454"/>
                  </a:cubicBezTo>
                  <a:cubicBezTo>
                    <a:pt x="3754" y="13539"/>
                    <a:pt x="4872" y="15931"/>
                    <a:pt x="6099" y="17986"/>
                  </a:cubicBezTo>
                  <a:cubicBezTo>
                    <a:pt x="6423" y="18498"/>
                    <a:pt x="6783" y="18842"/>
                    <a:pt x="7144" y="19354"/>
                  </a:cubicBezTo>
                  <a:lnTo>
                    <a:pt x="7685" y="20041"/>
                  </a:lnTo>
                  <a:cubicBezTo>
                    <a:pt x="7865" y="20210"/>
                    <a:pt x="8045" y="20378"/>
                    <a:pt x="8263" y="20378"/>
                  </a:cubicBezTo>
                  <a:lnTo>
                    <a:pt x="9416" y="21409"/>
                  </a:lnTo>
                  <a:lnTo>
                    <a:pt x="10642" y="21577"/>
                  </a:lnTo>
                  <a:cubicBezTo>
                    <a:pt x="10771" y="21594"/>
                    <a:pt x="10899" y="21600"/>
                    <a:pt x="11027" y="21600"/>
                  </a:cubicBezTo>
                  <a:cubicBezTo>
                    <a:pt x="13708" y="21600"/>
                    <a:pt x="16342" y="18200"/>
                    <a:pt x="18648" y="11996"/>
                  </a:cubicBezTo>
                  <a:lnTo>
                    <a:pt x="19332" y="10285"/>
                  </a:lnTo>
                  <a:cubicBezTo>
                    <a:pt x="19550" y="9598"/>
                    <a:pt x="19730" y="9086"/>
                    <a:pt x="19909" y="8405"/>
                  </a:cubicBezTo>
                  <a:lnTo>
                    <a:pt x="20811" y="5494"/>
                  </a:lnTo>
                  <a:cubicBezTo>
                    <a:pt x="21280" y="3783"/>
                    <a:pt x="21532" y="2758"/>
                    <a:pt x="21496" y="2584"/>
                  </a:cubicBezTo>
                  <a:cubicBezTo>
                    <a:pt x="21492" y="2561"/>
                    <a:pt x="21483" y="2556"/>
                    <a:pt x="21471" y="2556"/>
                  </a:cubicBezTo>
                  <a:cubicBezTo>
                    <a:pt x="21385" y="2556"/>
                    <a:pt x="21105" y="3096"/>
                    <a:pt x="20630" y="4295"/>
                  </a:cubicBezTo>
                  <a:lnTo>
                    <a:pt x="19693" y="6693"/>
                  </a:lnTo>
                  <a:cubicBezTo>
                    <a:pt x="19513" y="7206"/>
                    <a:pt x="19332" y="7718"/>
                    <a:pt x="19117" y="8230"/>
                  </a:cubicBezTo>
                  <a:lnTo>
                    <a:pt x="18431" y="9598"/>
                  </a:lnTo>
                  <a:cubicBezTo>
                    <a:pt x="16087" y="15250"/>
                    <a:pt x="13503" y="17992"/>
                    <a:pt x="10881" y="17992"/>
                  </a:cubicBezTo>
                  <a:cubicBezTo>
                    <a:pt x="10801" y="17992"/>
                    <a:pt x="10722" y="17992"/>
                    <a:pt x="10642" y="17986"/>
                  </a:cubicBezTo>
                  <a:lnTo>
                    <a:pt x="9488" y="17811"/>
                  </a:lnTo>
                  <a:lnTo>
                    <a:pt x="8371" y="16956"/>
                  </a:lnTo>
                  <a:lnTo>
                    <a:pt x="7830" y="16618"/>
                  </a:lnTo>
                  <a:lnTo>
                    <a:pt x="7289" y="15931"/>
                  </a:lnTo>
                  <a:cubicBezTo>
                    <a:pt x="6928" y="15588"/>
                    <a:pt x="6603" y="15250"/>
                    <a:pt x="6279" y="14732"/>
                  </a:cubicBezTo>
                  <a:cubicBezTo>
                    <a:pt x="5125" y="13021"/>
                    <a:pt x="4007" y="10797"/>
                    <a:pt x="2925" y="8230"/>
                  </a:cubicBezTo>
                  <a:cubicBezTo>
                    <a:pt x="1161" y="3800"/>
                    <a:pt x="160" y="0"/>
                    <a:pt x="17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Google Shape;234;p28"/>
            <p:cNvSpPr/>
            <p:nvPr/>
          </p:nvSpPr>
          <p:spPr>
            <a:xfrm>
              <a:off x="1656917" y="2535217"/>
              <a:ext cx="371694" cy="7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0474" y="0"/>
                  </a:moveTo>
                  <a:cubicBezTo>
                    <a:pt x="7801" y="0"/>
                    <a:pt x="5143" y="3274"/>
                    <a:pt x="2811" y="9679"/>
                  </a:cubicBezTo>
                  <a:lnTo>
                    <a:pt x="2163" y="11404"/>
                  </a:lnTo>
                  <a:cubicBezTo>
                    <a:pt x="1947" y="11921"/>
                    <a:pt x="1767" y="12613"/>
                    <a:pt x="1587" y="13305"/>
                  </a:cubicBezTo>
                  <a:lnTo>
                    <a:pt x="687" y="16233"/>
                  </a:lnTo>
                  <a:cubicBezTo>
                    <a:pt x="219" y="17957"/>
                    <a:pt x="-33" y="18996"/>
                    <a:pt x="3" y="19166"/>
                  </a:cubicBezTo>
                  <a:cubicBezTo>
                    <a:pt x="7" y="19189"/>
                    <a:pt x="16" y="19200"/>
                    <a:pt x="27" y="19200"/>
                  </a:cubicBezTo>
                  <a:cubicBezTo>
                    <a:pt x="114" y="19200"/>
                    <a:pt x="393" y="18650"/>
                    <a:pt x="867" y="17441"/>
                  </a:cubicBezTo>
                  <a:lnTo>
                    <a:pt x="1803" y="14854"/>
                  </a:lnTo>
                  <a:cubicBezTo>
                    <a:pt x="1983" y="14508"/>
                    <a:pt x="2163" y="13821"/>
                    <a:pt x="2378" y="13305"/>
                  </a:cubicBezTo>
                  <a:lnTo>
                    <a:pt x="3063" y="11921"/>
                  </a:lnTo>
                  <a:cubicBezTo>
                    <a:pt x="5348" y="6530"/>
                    <a:pt x="7859" y="3620"/>
                    <a:pt x="10411" y="3620"/>
                  </a:cubicBezTo>
                  <a:cubicBezTo>
                    <a:pt x="10554" y="3620"/>
                    <a:pt x="10697" y="3626"/>
                    <a:pt x="10839" y="3643"/>
                  </a:cubicBezTo>
                  <a:lnTo>
                    <a:pt x="12027" y="3818"/>
                  </a:lnTo>
                  <a:lnTo>
                    <a:pt x="13144" y="4505"/>
                  </a:lnTo>
                  <a:lnTo>
                    <a:pt x="13684" y="5027"/>
                  </a:lnTo>
                  <a:lnTo>
                    <a:pt x="14187" y="5543"/>
                  </a:lnTo>
                  <a:cubicBezTo>
                    <a:pt x="14547" y="6060"/>
                    <a:pt x="14872" y="6406"/>
                    <a:pt x="15232" y="6752"/>
                  </a:cubicBezTo>
                  <a:cubicBezTo>
                    <a:pt x="16383" y="8471"/>
                    <a:pt x="17500" y="10718"/>
                    <a:pt x="18579" y="13475"/>
                  </a:cubicBezTo>
                  <a:cubicBezTo>
                    <a:pt x="20341" y="17776"/>
                    <a:pt x="21340" y="21600"/>
                    <a:pt x="21482" y="21600"/>
                  </a:cubicBezTo>
                  <a:cubicBezTo>
                    <a:pt x="21488" y="21600"/>
                    <a:pt x="21492" y="21594"/>
                    <a:pt x="21496" y="21583"/>
                  </a:cubicBezTo>
                  <a:cubicBezTo>
                    <a:pt x="21567" y="21407"/>
                    <a:pt x="20667" y="16579"/>
                    <a:pt x="18831" y="11234"/>
                  </a:cubicBezTo>
                  <a:cubicBezTo>
                    <a:pt x="17751" y="8130"/>
                    <a:pt x="16600" y="5543"/>
                    <a:pt x="15412" y="3643"/>
                  </a:cubicBezTo>
                  <a:cubicBezTo>
                    <a:pt x="15087" y="3126"/>
                    <a:pt x="14727" y="2780"/>
                    <a:pt x="14367" y="2264"/>
                  </a:cubicBezTo>
                  <a:lnTo>
                    <a:pt x="13827" y="1577"/>
                  </a:lnTo>
                  <a:cubicBezTo>
                    <a:pt x="13647" y="1401"/>
                    <a:pt x="13431" y="1231"/>
                    <a:pt x="13251" y="1055"/>
                  </a:cubicBezTo>
                  <a:lnTo>
                    <a:pt x="12099" y="193"/>
                  </a:lnTo>
                  <a:lnTo>
                    <a:pt x="10875" y="23"/>
                  </a:lnTo>
                  <a:cubicBezTo>
                    <a:pt x="10742" y="6"/>
                    <a:pt x="10608" y="0"/>
                    <a:pt x="10474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Google Shape;235;p28"/>
            <p:cNvSpPr/>
            <p:nvPr/>
          </p:nvSpPr>
          <p:spPr>
            <a:xfrm>
              <a:off x="1609687" y="2455508"/>
              <a:ext cx="472998" cy="1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96" y="0"/>
                  </a:moveTo>
                  <a:cubicBezTo>
                    <a:pt x="1558" y="0"/>
                    <a:pt x="0" y="1404"/>
                    <a:pt x="0" y="4034"/>
                  </a:cubicBezTo>
                  <a:cubicBezTo>
                    <a:pt x="0" y="7915"/>
                    <a:pt x="4831" y="14911"/>
                    <a:pt x="10771" y="18791"/>
                  </a:cubicBezTo>
                  <a:cubicBezTo>
                    <a:pt x="13620" y="20630"/>
                    <a:pt x="16216" y="21600"/>
                    <a:pt x="18152" y="21600"/>
                  </a:cubicBezTo>
                  <a:cubicBezTo>
                    <a:pt x="20271" y="21600"/>
                    <a:pt x="21600" y="20451"/>
                    <a:pt x="21600" y="18026"/>
                  </a:cubicBezTo>
                  <a:cubicBezTo>
                    <a:pt x="21600" y="13353"/>
                    <a:pt x="16769" y="6383"/>
                    <a:pt x="10800" y="2502"/>
                  </a:cubicBezTo>
                  <a:cubicBezTo>
                    <a:pt x="8221" y="817"/>
                    <a:pt x="5853" y="0"/>
                    <a:pt x="3996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Google Shape;236;p28"/>
            <p:cNvSpPr/>
            <p:nvPr/>
          </p:nvSpPr>
          <p:spPr>
            <a:xfrm>
              <a:off x="1832310" y="2222257"/>
              <a:ext cx="17167" cy="47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0" h="21600" fill="norm" stroke="1" extrusionOk="0">
                  <a:moveTo>
                    <a:pt x="16237" y="0"/>
                  </a:moveTo>
                  <a:cubicBezTo>
                    <a:pt x="12064" y="0"/>
                    <a:pt x="5781" y="4831"/>
                    <a:pt x="2295" y="10800"/>
                  </a:cubicBezTo>
                  <a:cubicBezTo>
                    <a:pt x="-1190" y="16740"/>
                    <a:pt x="-502" y="21600"/>
                    <a:pt x="2983" y="21600"/>
                  </a:cubicBezTo>
                  <a:cubicBezTo>
                    <a:pt x="3006" y="21600"/>
                    <a:pt x="3029" y="21600"/>
                    <a:pt x="3029" y="21600"/>
                  </a:cubicBezTo>
                  <a:cubicBezTo>
                    <a:pt x="7202" y="21600"/>
                    <a:pt x="13462" y="16751"/>
                    <a:pt x="16925" y="10800"/>
                  </a:cubicBezTo>
                  <a:cubicBezTo>
                    <a:pt x="20410" y="4831"/>
                    <a:pt x="19722" y="0"/>
                    <a:pt x="16237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Google Shape;237;p28"/>
            <p:cNvSpPr/>
            <p:nvPr/>
          </p:nvSpPr>
          <p:spPr>
            <a:xfrm>
              <a:off x="1717313" y="2221622"/>
              <a:ext cx="129505" cy="47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21384" y="0"/>
                  </a:moveTo>
                  <a:cubicBezTo>
                    <a:pt x="21035" y="0"/>
                    <a:pt x="16778" y="744"/>
                    <a:pt x="11628" y="2502"/>
                  </a:cubicBezTo>
                  <a:cubicBezTo>
                    <a:pt x="8545" y="3525"/>
                    <a:pt x="5973" y="4661"/>
                    <a:pt x="4017" y="5883"/>
                  </a:cubicBezTo>
                  <a:cubicBezTo>
                    <a:pt x="1550" y="7389"/>
                    <a:pt x="210" y="9038"/>
                    <a:pt x="7" y="10685"/>
                  </a:cubicBezTo>
                  <a:cubicBezTo>
                    <a:pt x="-98" y="12333"/>
                    <a:pt x="931" y="13981"/>
                    <a:pt x="3093" y="15517"/>
                  </a:cubicBezTo>
                  <a:cubicBezTo>
                    <a:pt x="4738" y="16767"/>
                    <a:pt x="7103" y="17960"/>
                    <a:pt x="10084" y="19040"/>
                  </a:cubicBezTo>
                  <a:cubicBezTo>
                    <a:pt x="14859" y="20798"/>
                    <a:pt x="19055" y="21600"/>
                    <a:pt x="19421" y="21600"/>
                  </a:cubicBezTo>
                  <a:cubicBezTo>
                    <a:pt x="19434" y="21600"/>
                    <a:pt x="19441" y="21599"/>
                    <a:pt x="19445" y="21597"/>
                  </a:cubicBezTo>
                  <a:cubicBezTo>
                    <a:pt x="19651" y="21541"/>
                    <a:pt x="15847" y="20631"/>
                    <a:pt x="11320" y="18784"/>
                  </a:cubicBezTo>
                  <a:cubicBezTo>
                    <a:pt x="8646" y="17704"/>
                    <a:pt x="6487" y="16567"/>
                    <a:pt x="4944" y="15345"/>
                  </a:cubicBezTo>
                  <a:cubicBezTo>
                    <a:pt x="2988" y="13839"/>
                    <a:pt x="2064" y="12277"/>
                    <a:pt x="2166" y="10685"/>
                  </a:cubicBezTo>
                  <a:cubicBezTo>
                    <a:pt x="2267" y="9094"/>
                    <a:pt x="3503" y="7560"/>
                    <a:pt x="5766" y="6082"/>
                  </a:cubicBezTo>
                  <a:cubicBezTo>
                    <a:pt x="7617" y="4917"/>
                    <a:pt x="9983" y="3780"/>
                    <a:pt x="12761" y="2729"/>
                  </a:cubicBezTo>
                  <a:cubicBezTo>
                    <a:pt x="17593" y="967"/>
                    <a:pt x="21502" y="58"/>
                    <a:pt x="21400" y="1"/>
                  </a:cubicBezTo>
                  <a:cubicBezTo>
                    <a:pt x="21397" y="0"/>
                    <a:pt x="21390" y="0"/>
                    <a:pt x="21384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Google Shape;238;p28"/>
            <p:cNvSpPr/>
            <p:nvPr/>
          </p:nvSpPr>
          <p:spPr>
            <a:xfrm>
              <a:off x="1840536" y="2222195"/>
              <a:ext cx="128915" cy="47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fill="norm" stroke="1" extrusionOk="0">
                  <a:moveTo>
                    <a:pt x="1893" y="0"/>
                  </a:moveTo>
                  <a:cubicBezTo>
                    <a:pt x="1880" y="0"/>
                    <a:pt x="1866" y="1"/>
                    <a:pt x="1859" y="3"/>
                  </a:cubicBezTo>
                  <a:cubicBezTo>
                    <a:pt x="1653" y="60"/>
                    <a:pt x="5562" y="969"/>
                    <a:pt x="10089" y="2816"/>
                  </a:cubicBezTo>
                  <a:cubicBezTo>
                    <a:pt x="12763" y="3895"/>
                    <a:pt x="14922" y="5032"/>
                    <a:pt x="16465" y="6254"/>
                  </a:cubicBezTo>
                  <a:cubicBezTo>
                    <a:pt x="18421" y="7760"/>
                    <a:pt x="19345" y="9323"/>
                    <a:pt x="19243" y="10914"/>
                  </a:cubicBezTo>
                  <a:cubicBezTo>
                    <a:pt x="19037" y="12505"/>
                    <a:pt x="17801" y="14039"/>
                    <a:pt x="15541" y="15516"/>
                  </a:cubicBezTo>
                  <a:cubicBezTo>
                    <a:pt x="13690" y="16710"/>
                    <a:pt x="11324" y="17818"/>
                    <a:pt x="8546" y="18870"/>
                  </a:cubicBezTo>
                  <a:cubicBezTo>
                    <a:pt x="3711" y="20631"/>
                    <a:pt x="-198" y="21540"/>
                    <a:pt x="8" y="21597"/>
                  </a:cubicBezTo>
                  <a:cubicBezTo>
                    <a:pt x="12" y="21599"/>
                    <a:pt x="19" y="21600"/>
                    <a:pt x="32" y="21600"/>
                  </a:cubicBezTo>
                  <a:cubicBezTo>
                    <a:pt x="401" y="21600"/>
                    <a:pt x="4611" y="20800"/>
                    <a:pt x="9781" y="19097"/>
                  </a:cubicBezTo>
                  <a:cubicBezTo>
                    <a:pt x="12864" y="18074"/>
                    <a:pt x="15335" y="16937"/>
                    <a:pt x="17392" y="15716"/>
                  </a:cubicBezTo>
                  <a:cubicBezTo>
                    <a:pt x="19859" y="14210"/>
                    <a:pt x="21199" y="12562"/>
                    <a:pt x="21300" y="10914"/>
                  </a:cubicBezTo>
                  <a:cubicBezTo>
                    <a:pt x="21402" y="9266"/>
                    <a:pt x="20373" y="7618"/>
                    <a:pt x="18316" y="6084"/>
                  </a:cubicBezTo>
                  <a:cubicBezTo>
                    <a:pt x="16570" y="4833"/>
                    <a:pt x="14204" y="3640"/>
                    <a:pt x="11324" y="2560"/>
                  </a:cubicBezTo>
                  <a:cubicBezTo>
                    <a:pt x="6452" y="802"/>
                    <a:pt x="2347" y="0"/>
                    <a:pt x="1893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Google Shape;239;p28"/>
            <p:cNvSpPr/>
            <p:nvPr/>
          </p:nvSpPr>
          <p:spPr>
            <a:xfrm>
              <a:off x="1117407" y="1107002"/>
              <a:ext cx="418227" cy="30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79" y="0"/>
                  </a:moveTo>
                  <a:lnTo>
                    <a:pt x="0" y="2544"/>
                  </a:lnTo>
                  <a:lnTo>
                    <a:pt x="1221" y="21600"/>
                  </a:lnTo>
                  <a:lnTo>
                    <a:pt x="21600" y="19056"/>
                  </a:lnTo>
                  <a:lnTo>
                    <a:pt x="2037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Google Shape;240;p28"/>
            <p:cNvSpPr/>
            <p:nvPr/>
          </p:nvSpPr>
          <p:spPr>
            <a:xfrm>
              <a:off x="1117407" y="1107514"/>
              <a:ext cx="393964" cy="179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6" y="0"/>
                  </a:moveTo>
                  <a:cubicBezTo>
                    <a:pt x="21581" y="0"/>
                    <a:pt x="21517" y="184"/>
                    <a:pt x="21429" y="312"/>
                  </a:cubicBezTo>
                  <a:lnTo>
                    <a:pt x="20849" y="1583"/>
                  </a:lnTo>
                  <a:lnTo>
                    <a:pt x="18699" y="6065"/>
                  </a:lnTo>
                  <a:lnTo>
                    <a:pt x="11823" y="21040"/>
                  </a:lnTo>
                  <a:lnTo>
                    <a:pt x="11738" y="20927"/>
                  </a:lnTo>
                  <a:lnTo>
                    <a:pt x="3446" y="8977"/>
                  </a:lnTo>
                  <a:lnTo>
                    <a:pt x="922" y="5391"/>
                  </a:lnTo>
                  <a:lnTo>
                    <a:pt x="239" y="4494"/>
                  </a:lnTo>
                  <a:cubicBezTo>
                    <a:pt x="171" y="4347"/>
                    <a:pt x="68" y="4271"/>
                    <a:pt x="0" y="4197"/>
                  </a:cubicBezTo>
                  <a:cubicBezTo>
                    <a:pt x="68" y="4347"/>
                    <a:pt x="137" y="4421"/>
                    <a:pt x="239" y="4571"/>
                  </a:cubicBezTo>
                  <a:lnTo>
                    <a:pt x="888" y="5615"/>
                  </a:lnTo>
                  <a:lnTo>
                    <a:pt x="3378" y="9276"/>
                  </a:lnTo>
                  <a:lnTo>
                    <a:pt x="11636" y="21300"/>
                  </a:lnTo>
                  <a:lnTo>
                    <a:pt x="11773" y="21526"/>
                  </a:lnTo>
                  <a:lnTo>
                    <a:pt x="11841" y="21600"/>
                  </a:lnTo>
                  <a:lnTo>
                    <a:pt x="11909" y="21526"/>
                  </a:lnTo>
                  <a:lnTo>
                    <a:pt x="18801" y="6362"/>
                  </a:lnTo>
                  <a:cubicBezTo>
                    <a:pt x="19655" y="4421"/>
                    <a:pt x="20371" y="2853"/>
                    <a:pt x="20883" y="1732"/>
                  </a:cubicBezTo>
                  <a:cubicBezTo>
                    <a:pt x="21088" y="1209"/>
                    <a:pt x="21292" y="762"/>
                    <a:pt x="21429" y="462"/>
                  </a:cubicBezTo>
                  <a:cubicBezTo>
                    <a:pt x="21498" y="312"/>
                    <a:pt x="21565" y="162"/>
                    <a:pt x="21600" y="15"/>
                  </a:cubicBezTo>
                  <a:cubicBezTo>
                    <a:pt x="21600" y="2"/>
                    <a:pt x="21599" y="0"/>
                    <a:pt x="2159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Google Shape;241;p28"/>
            <p:cNvSpPr/>
            <p:nvPr/>
          </p:nvSpPr>
          <p:spPr>
            <a:xfrm>
              <a:off x="1141047" y="1235831"/>
              <a:ext cx="121380" cy="172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fill="norm" stroke="1" extrusionOk="0">
                  <a:moveTo>
                    <a:pt x="21379" y="0"/>
                  </a:moveTo>
                  <a:cubicBezTo>
                    <a:pt x="21083" y="0"/>
                    <a:pt x="16184" y="4728"/>
                    <a:pt x="10420" y="10682"/>
                  </a:cubicBezTo>
                  <a:cubicBezTo>
                    <a:pt x="4497" y="16608"/>
                    <a:pt x="-106" y="21520"/>
                    <a:pt x="2" y="21600"/>
                  </a:cubicBezTo>
                  <a:cubicBezTo>
                    <a:pt x="6" y="21600"/>
                    <a:pt x="6" y="21600"/>
                    <a:pt x="6" y="21600"/>
                  </a:cubicBezTo>
                  <a:cubicBezTo>
                    <a:pt x="190" y="21600"/>
                    <a:pt x="5096" y="16795"/>
                    <a:pt x="10968" y="10915"/>
                  </a:cubicBezTo>
                  <a:cubicBezTo>
                    <a:pt x="16888" y="4913"/>
                    <a:pt x="21494" y="0"/>
                    <a:pt x="21382" y="0"/>
                  </a:cubicBezTo>
                  <a:cubicBezTo>
                    <a:pt x="21382" y="0"/>
                    <a:pt x="21379" y="0"/>
                    <a:pt x="2137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7" name="Google Shape;242;p28"/>
            <p:cNvSpPr/>
            <p:nvPr/>
          </p:nvSpPr>
          <p:spPr>
            <a:xfrm>
              <a:off x="1392470" y="1220884"/>
              <a:ext cx="142547" cy="15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4" y="0"/>
                  </a:moveTo>
                  <a:cubicBezTo>
                    <a:pt x="4" y="0"/>
                    <a:pt x="1" y="0"/>
                    <a:pt x="1" y="3"/>
                  </a:cubicBezTo>
                  <a:cubicBezTo>
                    <a:pt x="-91" y="90"/>
                    <a:pt x="4585" y="5025"/>
                    <a:pt x="10569" y="10932"/>
                  </a:cubicBezTo>
                  <a:cubicBezTo>
                    <a:pt x="16356" y="16818"/>
                    <a:pt x="21149" y="21600"/>
                    <a:pt x="21407" y="21600"/>
                  </a:cubicBezTo>
                  <a:cubicBezTo>
                    <a:pt x="21411" y="21600"/>
                    <a:pt x="21414" y="21600"/>
                    <a:pt x="21417" y="21597"/>
                  </a:cubicBezTo>
                  <a:cubicBezTo>
                    <a:pt x="21509" y="21420"/>
                    <a:pt x="16833" y="16572"/>
                    <a:pt x="10941" y="10578"/>
                  </a:cubicBezTo>
                  <a:cubicBezTo>
                    <a:pt x="5105" y="4640"/>
                    <a:pt x="186" y="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8" name="Google Shape;243;p28"/>
            <p:cNvSpPr/>
            <p:nvPr/>
          </p:nvSpPr>
          <p:spPr>
            <a:xfrm>
              <a:off x="2018760" y="953910"/>
              <a:ext cx="504720" cy="49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7489" y="0"/>
                  </a:moveTo>
                  <a:lnTo>
                    <a:pt x="802" y="3619"/>
                  </a:lnTo>
                  <a:cubicBezTo>
                    <a:pt x="71" y="4024"/>
                    <a:pt x="-216" y="4942"/>
                    <a:pt x="176" y="5699"/>
                  </a:cubicBezTo>
                  <a:lnTo>
                    <a:pt x="7854" y="20770"/>
                  </a:lnTo>
                  <a:cubicBezTo>
                    <a:pt x="8109" y="21296"/>
                    <a:pt x="8629" y="21600"/>
                    <a:pt x="9167" y="21600"/>
                  </a:cubicBezTo>
                  <a:cubicBezTo>
                    <a:pt x="9404" y="21600"/>
                    <a:pt x="9644" y="21541"/>
                    <a:pt x="9866" y="21419"/>
                  </a:cubicBezTo>
                  <a:lnTo>
                    <a:pt x="20392" y="15693"/>
                  </a:lnTo>
                  <a:cubicBezTo>
                    <a:pt x="21123" y="15287"/>
                    <a:pt x="21384" y="14369"/>
                    <a:pt x="21019" y="13612"/>
                  </a:cubicBezTo>
                  <a:lnTo>
                    <a:pt x="15455" y="2700"/>
                  </a:lnTo>
                  <a:lnTo>
                    <a:pt x="748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9" name="Google Shape;244;p28"/>
            <p:cNvSpPr/>
            <p:nvPr/>
          </p:nvSpPr>
          <p:spPr>
            <a:xfrm>
              <a:off x="2197197" y="953296"/>
              <a:ext cx="189809" cy="11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79" y="18266"/>
                  </a:lnTo>
                  <a:cubicBezTo>
                    <a:pt x="6527" y="20394"/>
                    <a:pt x="7841" y="21600"/>
                    <a:pt x="9206" y="21600"/>
                  </a:cubicBezTo>
                  <a:cubicBezTo>
                    <a:pt x="9779" y="21600"/>
                    <a:pt x="10362" y="21389"/>
                    <a:pt x="10907" y="20942"/>
                  </a:cubicBezTo>
                  <a:lnTo>
                    <a:pt x="21600" y="1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0" name="Google Shape;245;p28"/>
            <p:cNvSpPr/>
            <p:nvPr/>
          </p:nvSpPr>
          <p:spPr>
            <a:xfrm>
              <a:off x="2254445" y="1015520"/>
              <a:ext cx="146903" cy="6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19504" y="0"/>
                  </a:moveTo>
                  <a:lnTo>
                    <a:pt x="5742" y="16899"/>
                  </a:lnTo>
                  <a:cubicBezTo>
                    <a:pt x="5742" y="16899"/>
                    <a:pt x="4563" y="18250"/>
                    <a:pt x="3145" y="18250"/>
                  </a:cubicBezTo>
                  <a:cubicBezTo>
                    <a:pt x="2102" y="18250"/>
                    <a:pt x="929" y="17518"/>
                    <a:pt x="0" y="14977"/>
                  </a:cubicBezTo>
                  <a:cubicBezTo>
                    <a:pt x="959" y="19130"/>
                    <a:pt x="2812" y="21600"/>
                    <a:pt x="4788" y="21600"/>
                  </a:cubicBezTo>
                  <a:cubicBezTo>
                    <a:pt x="5256" y="21600"/>
                    <a:pt x="5727" y="21466"/>
                    <a:pt x="6198" y="21178"/>
                  </a:cubicBezTo>
                  <a:lnTo>
                    <a:pt x="6653" y="20748"/>
                  </a:lnTo>
                  <a:cubicBezTo>
                    <a:pt x="8659" y="19256"/>
                    <a:pt x="21600" y="9628"/>
                    <a:pt x="21510" y="8988"/>
                  </a:cubicBezTo>
                  <a:cubicBezTo>
                    <a:pt x="21417" y="8347"/>
                    <a:pt x="19504" y="0"/>
                    <a:pt x="1950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1" name="Google Shape;246;p28"/>
            <p:cNvSpPr/>
            <p:nvPr/>
          </p:nvSpPr>
          <p:spPr>
            <a:xfrm>
              <a:off x="2197197" y="953296"/>
              <a:ext cx="189809" cy="11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79" y="18266"/>
                  </a:lnTo>
                  <a:cubicBezTo>
                    <a:pt x="6527" y="20394"/>
                    <a:pt x="7841" y="21600"/>
                    <a:pt x="9206" y="21600"/>
                  </a:cubicBezTo>
                  <a:cubicBezTo>
                    <a:pt x="9779" y="21600"/>
                    <a:pt x="10362" y="21389"/>
                    <a:pt x="10907" y="20942"/>
                  </a:cubicBezTo>
                  <a:lnTo>
                    <a:pt x="21600" y="1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2" name="Google Shape;247;p28"/>
            <p:cNvSpPr/>
            <p:nvPr/>
          </p:nvSpPr>
          <p:spPr>
            <a:xfrm>
              <a:off x="2109430" y="1058374"/>
              <a:ext cx="115798" cy="61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21326" y="0"/>
                  </a:moveTo>
                  <a:cubicBezTo>
                    <a:pt x="20790" y="0"/>
                    <a:pt x="16144" y="4064"/>
                    <a:pt x="10458" y="9921"/>
                  </a:cubicBezTo>
                  <a:cubicBezTo>
                    <a:pt x="4599" y="16075"/>
                    <a:pt x="-111" y="21130"/>
                    <a:pt x="2" y="21571"/>
                  </a:cubicBezTo>
                  <a:cubicBezTo>
                    <a:pt x="6" y="21593"/>
                    <a:pt x="21" y="21600"/>
                    <a:pt x="48" y="21600"/>
                  </a:cubicBezTo>
                  <a:cubicBezTo>
                    <a:pt x="566" y="21600"/>
                    <a:pt x="5219" y="17334"/>
                    <a:pt x="10920" y="11462"/>
                  </a:cubicBezTo>
                  <a:cubicBezTo>
                    <a:pt x="16779" y="5525"/>
                    <a:pt x="21489" y="470"/>
                    <a:pt x="21376" y="29"/>
                  </a:cubicBezTo>
                  <a:cubicBezTo>
                    <a:pt x="21368" y="7"/>
                    <a:pt x="21353" y="0"/>
                    <a:pt x="21326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3" name="Google Shape;248;p28"/>
            <p:cNvSpPr/>
            <p:nvPr/>
          </p:nvSpPr>
          <p:spPr>
            <a:xfrm>
              <a:off x="2138068" y="1073976"/>
              <a:ext cx="191714" cy="10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21447" y="0"/>
                  </a:moveTo>
                  <a:cubicBezTo>
                    <a:pt x="21126" y="0"/>
                    <a:pt x="16353" y="4566"/>
                    <a:pt x="10592" y="10268"/>
                  </a:cubicBezTo>
                  <a:cubicBezTo>
                    <a:pt x="4671" y="16262"/>
                    <a:pt x="-68" y="21324"/>
                    <a:pt x="1" y="21587"/>
                  </a:cubicBezTo>
                  <a:cubicBezTo>
                    <a:pt x="3" y="21596"/>
                    <a:pt x="8" y="21600"/>
                    <a:pt x="17" y="21600"/>
                  </a:cubicBezTo>
                  <a:cubicBezTo>
                    <a:pt x="338" y="21600"/>
                    <a:pt x="5111" y="17034"/>
                    <a:pt x="10872" y="11332"/>
                  </a:cubicBezTo>
                  <a:cubicBezTo>
                    <a:pt x="16796" y="5338"/>
                    <a:pt x="21532" y="276"/>
                    <a:pt x="21463" y="9"/>
                  </a:cubicBezTo>
                  <a:cubicBezTo>
                    <a:pt x="21461" y="4"/>
                    <a:pt x="21456" y="0"/>
                    <a:pt x="21447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Google Shape;249;p28"/>
            <p:cNvSpPr/>
            <p:nvPr/>
          </p:nvSpPr>
          <p:spPr>
            <a:xfrm>
              <a:off x="2162346" y="1111322"/>
              <a:ext cx="208506" cy="10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1458" y="0"/>
                  </a:moveTo>
                  <a:cubicBezTo>
                    <a:pt x="21161" y="0"/>
                    <a:pt x="16387" y="4571"/>
                    <a:pt x="10639" y="10308"/>
                  </a:cubicBezTo>
                  <a:cubicBezTo>
                    <a:pt x="4680" y="16319"/>
                    <a:pt x="-64" y="21346"/>
                    <a:pt x="1" y="21592"/>
                  </a:cubicBezTo>
                  <a:cubicBezTo>
                    <a:pt x="1" y="21596"/>
                    <a:pt x="8" y="21600"/>
                    <a:pt x="14" y="21600"/>
                  </a:cubicBezTo>
                  <a:cubicBezTo>
                    <a:pt x="311" y="21600"/>
                    <a:pt x="5085" y="17029"/>
                    <a:pt x="10896" y="11288"/>
                  </a:cubicBezTo>
                  <a:cubicBezTo>
                    <a:pt x="16792" y="5281"/>
                    <a:pt x="21536" y="254"/>
                    <a:pt x="21471" y="8"/>
                  </a:cubicBezTo>
                  <a:cubicBezTo>
                    <a:pt x="21469" y="0"/>
                    <a:pt x="21464" y="0"/>
                    <a:pt x="21458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5" name="Google Shape;250;p28"/>
            <p:cNvSpPr/>
            <p:nvPr/>
          </p:nvSpPr>
          <p:spPr>
            <a:xfrm>
              <a:off x="2185362" y="1154872"/>
              <a:ext cx="208523" cy="109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fill="norm" stroke="1" extrusionOk="0">
                  <a:moveTo>
                    <a:pt x="21460" y="0"/>
                  </a:moveTo>
                  <a:cubicBezTo>
                    <a:pt x="21165" y="0"/>
                    <a:pt x="16391" y="4574"/>
                    <a:pt x="10642" y="10310"/>
                  </a:cubicBezTo>
                  <a:cubicBezTo>
                    <a:pt x="4681" y="16316"/>
                    <a:pt x="-62" y="21346"/>
                    <a:pt x="1" y="21588"/>
                  </a:cubicBezTo>
                  <a:cubicBezTo>
                    <a:pt x="3" y="21596"/>
                    <a:pt x="8" y="21600"/>
                    <a:pt x="16" y="21600"/>
                  </a:cubicBezTo>
                  <a:cubicBezTo>
                    <a:pt x="313" y="21600"/>
                    <a:pt x="5088" y="17026"/>
                    <a:pt x="10899" y="11290"/>
                  </a:cubicBezTo>
                  <a:cubicBezTo>
                    <a:pt x="16795" y="5284"/>
                    <a:pt x="21538" y="254"/>
                    <a:pt x="21475" y="12"/>
                  </a:cubicBezTo>
                  <a:cubicBezTo>
                    <a:pt x="21473" y="4"/>
                    <a:pt x="21468" y="0"/>
                    <a:pt x="214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Google Shape;251;p28"/>
            <p:cNvSpPr/>
            <p:nvPr/>
          </p:nvSpPr>
          <p:spPr>
            <a:xfrm>
              <a:off x="2208396" y="1198443"/>
              <a:ext cx="208504" cy="10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460" y="0"/>
                  </a:moveTo>
                  <a:cubicBezTo>
                    <a:pt x="21156" y="0"/>
                    <a:pt x="16386" y="4458"/>
                    <a:pt x="10642" y="10312"/>
                  </a:cubicBezTo>
                  <a:cubicBezTo>
                    <a:pt x="4681" y="16319"/>
                    <a:pt x="-62" y="21346"/>
                    <a:pt x="1" y="21592"/>
                  </a:cubicBezTo>
                  <a:cubicBezTo>
                    <a:pt x="3" y="21600"/>
                    <a:pt x="8" y="21600"/>
                    <a:pt x="16" y="21600"/>
                  </a:cubicBezTo>
                  <a:cubicBezTo>
                    <a:pt x="311" y="21600"/>
                    <a:pt x="5085" y="17029"/>
                    <a:pt x="10834" y="11292"/>
                  </a:cubicBezTo>
                  <a:cubicBezTo>
                    <a:pt x="16795" y="5281"/>
                    <a:pt x="21538" y="254"/>
                    <a:pt x="21473" y="8"/>
                  </a:cubicBezTo>
                  <a:cubicBezTo>
                    <a:pt x="21473" y="4"/>
                    <a:pt x="21466" y="0"/>
                    <a:pt x="214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Google Shape;252;p28"/>
            <p:cNvSpPr/>
            <p:nvPr/>
          </p:nvSpPr>
          <p:spPr>
            <a:xfrm>
              <a:off x="2231428" y="1242014"/>
              <a:ext cx="208505" cy="10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458" y="0"/>
                  </a:moveTo>
                  <a:cubicBezTo>
                    <a:pt x="21156" y="0"/>
                    <a:pt x="16382" y="4454"/>
                    <a:pt x="10577" y="10308"/>
                  </a:cubicBezTo>
                  <a:cubicBezTo>
                    <a:pt x="4679" y="16319"/>
                    <a:pt x="-64" y="21346"/>
                    <a:pt x="1" y="21592"/>
                  </a:cubicBezTo>
                  <a:cubicBezTo>
                    <a:pt x="1" y="21596"/>
                    <a:pt x="8" y="21600"/>
                    <a:pt x="14" y="21600"/>
                  </a:cubicBezTo>
                  <a:cubicBezTo>
                    <a:pt x="311" y="21600"/>
                    <a:pt x="5086" y="17029"/>
                    <a:pt x="10832" y="11288"/>
                  </a:cubicBezTo>
                  <a:cubicBezTo>
                    <a:pt x="16793" y="5281"/>
                    <a:pt x="21536" y="254"/>
                    <a:pt x="21473" y="8"/>
                  </a:cubicBezTo>
                  <a:cubicBezTo>
                    <a:pt x="21471" y="0"/>
                    <a:pt x="21466" y="0"/>
                    <a:pt x="21458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Google Shape;253;p28"/>
            <p:cNvSpPr/>
            <p:nvPr/>
          </p:nvSpPr>
          <p:spPr>
            <a:xfrm>
              <a:off x="1540604" y="1586835"/>
              <a:ext cx="46688" cy="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82" y="0"/>
                  </a:moveTo>
                  <a:lnTo>
                    <a:pt x="0" y="12298"/>
                  </a:lnTo>
                  <a:lnTo>
                    <a:pt x="16418" y="21600"/>
                  </a:lnTo>
                  <a:lnTo>
                    <a:pt x="21600" y="9641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Google Shape;254;p28"/>
            <p:cNvSpPr/>
            <p:nvPr/>
          </p:nvSpPr>
          <p:spPr>
            <a:xfrm>
              <a:off x="1507005" y="1560709"/>
              <a:ext cx="61614" cy="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76" y="0"/>
                  </a:moveTo>
                  <a:cubicBezTo>
                    <a:pt x="3927" y="4277"/>
                    <a:pt x="1091" y="9573"/>
                    <a:pt x="0" y="15278"/>
                  </a:cubicBezTo>
                  <a:lnTo>
                    <a:pt x="13309" y="21600"/>
                  </a:lnTo>
                  <a:lnTo>
                    <a:pt x="21600" y="6315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0" name="Google Shape;255;p28"/>
            <p:cNvSpPr/>
            <p:nvPr/>
          </p:nvSpPr>
          <p:spPr>
            <a:xfrm>
              <a:off x="1508868" y="1599284"/>
              <a:ext cx="39829" cy="1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76" y="4728"/>
                    <a:pt x="6752" y="8769"/>
                    <a:pt x="10461" y="12143"/>
                  </a:cubicBezTo>
                  <a:cubicBezTo>
                    <a:pt x="13837" y="16206"/>
                    <a:pt x="17891" y="19580"/>
                    <a:pt x="21600" y="21600"/>
                  </a:cubicBezTo>
                  <a:cubicBezTo>
                    <a:pt x="18568" y="16206"/>
                    <a:pt x="14859" y="12143"/>
                    <a:pt x="11139" y="9457"/>
                  </a:cubicBezTo>
                  <a:cubicBezTo>
                    <a:pt x="7763" y="5394"/>
                    <a:pt x="4053" y="202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1" name="Google Shape;256;p28"/>
            <p:cNvSpPr/>
            <p:nvPr/>
          </p:nvSpPr>
          <p:spPr>
            <a:xfrm>
              <a:off x="1513229" y="1588699"/>
              <a:ext cx="39829" cy="2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32" y="5097"/>
                    <a:pt x="6752" y="8899"/>
                    <a:pt x="10461" y="12074"/>
                  </a:cubicBezTo>
                  <a:cubicBezTo>
                    <a:pt x="13837" y="16524"/>
                    <a:pt x="17891" y="19699"/>
                    <a:pt x="21600" y="21600"/>
                  </a:cubicBezTo>
                  <a:cubicBezTo>
                    <a:pt x="18568" y="16524"/>
                    <a:pt x="14848" y="12701"/>
                    <a:pt x="11139" y="9526"/>
                  </a:cubicBezTo>
                  <a:cubicBezTo>
                    <a:pt x="7763" y="5097"/>
                    <a:pt x="3709" y="19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2" name="Google Shape;257;p28"/>
            <p:cNvSpPr/>
            <p:nvPr/>
          </p:nvSpPr>
          <p:spPr>
            <a:xfrm>
              <a:off x="1518819" y="1576250"/>
              <a:ext cx="40464" cy="21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95" y="4953"/>
                    <a:pt x="6646" y="8648"/>
                    <a:pt x="10308" y="12343"/>
                  </a:cubicBezTo>
                  <a:cubicBezTo>
                    <a:pt x="13959" y="16058"/>
                    <a:pt x="17610" y="19144"/>
                    <a:pt x="21600" y="21600"/>
                  </a:cubicBezTo>
                  <a:cubicBezTo>
                    <a:pt x="18277" y="16667"/>
                    <a:pt x="14954" y="12972"/>
                    <a:pt x="11303" y="9257"/>
                  </a:cubicBezTo>
                  <a:cubicBezTo>
                    <a:pt x="7652" y="5562"/>
                    <a:pt x="3990" y="247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3" name="Google Shape;258;p28"/>
            <p:cNvSpPr/>
            <p:nvPr/>
          </p:nvSpPr>
          <p:spPr>
            <a:xfrm>
              <a:off x="1525043" y="1566934"/>
              <a:ext cx="39850" cy="1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1" y="4711"/>
                    <a:pt x="6416" y="9444"/>
                    <a:pt x="10467" y="12156"/>
                  </a:cubicBezTo>
                  <a:cubicBezTo>
                    <a:pt x="13841" y="16867"/>
                    <a:pt x="17549" y="19578"/>
                    <a:pt x="21600" y="21600"/>
                  </a:cubicBezTo>
                  <a:cubicBezTo>
                    <a:pt x="18226" y="16867"/>
                    <a:pt x="14851" y="12822"/>
                    <a:pt x="11133" y="9444"/>
                  </a:cubicBezTo>
                  <a:cubicBezTo>
                    <a:pt x="7426" y="5400"/>
                    <a:pt x="3718" y="20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4" name="Google Shape;259;p28"/>
            <p:cNvSpPr/>
            <p:nvPr/>
          </p:nvSpPr>
          <p:spPr>
            <a:xfrm>
              <a:off x="1836857" y="1466094"/>
              <a:ext cx="39215" cy="4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72" y="0"/>
                  </a:moveTo>
                  <a:lnTo>
                    <a:pt x="0" y="16996"/>
                  </a:lnTo>
                  <a:lnTo>
                    <a:pt x="12678" y="21600"/>
                  </a:lnTo>
                  <a:lnTo>
                    <a:pt x="21600" y="4614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5" name="Google Shape;260;p28"/>
            <p:cNvSpPr/>
            <p:nvPr/>
          </p:nvSpPr>
          <p:spPr>
            <a:xfrm>
              <a:off x="1835608" y="1433130"/>
              <a:ext cx="64727" cy="59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10" y="0"/>
                  </a:moveTo>
                  <a:lnTo>
                    <a:pt x="0" y="13951"/>
                  </a:lnTo>
                  <a:lnTo>
                    <a:pt x="15990" y="21600"/>
                  </a:lnTo>
                  <a:lnTo>
                    <a:pt x="21600" y="7427"/>
                  </a:lnTo>
                  <a:cubicBezTo>
                    <a:pt x="17029" y="3369"/>
                    <a:pt x="11630" y="896"/>
                    <a:pt x="561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6" name="Google Shape;261;p28"/>
            <p:cNvSpPr/>
            <p:nvPr/>
          </p:nvSpPr>
          <p:spPr>
            <a:xfrm>
              <a:off x="1843696" y="1434358"/>
              <a:ext cx="17429" cy="4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94" y="3273"/>
                    <a:pt x="12336" y="6881"/>
                    <a:pt x="9264" y="10477"/>
                  </a:cubicBezTo>
                  <a:cubicBezTo>
                    <a:pt x="4620" y="14073"/>
                    <a:pt x="1548" y="17681"/>
                    <a:pt x="0" y="21600"/>
                  </a:cubicBezTo>
                  <a:cubicBezTo>
                    <a:pt x="5406" y="18327"/>
                    <a:pt x="9264" y="14730"/>
                    <a:pt x="12336" y="11134"/>
                  </a:cubicBezTo>
                  <a:cubicBezTo>
                    <a:pt x="16980" y="7527"/>
                    <a:pt x="20052" y="393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7" name="Google Shape;262;p28"/>
            <p:cNvSpPr/>
            <p:nvPr/>
          </p:nvSpPr>
          <p:spPr>
            <a:xfrm>
              <a:off x="1852418" y="1437470"/>
              <a:ext cx="19293" cy="4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16" y="3552"/>
                    <a:pt x="12543" y="7094"/>
                    <a:pt x="9745" y="10636"/>
                  </a:cubicBezTo>
                  <a:cubicBezTo>
                    <a:pt x="5572" y="14188"/>
                    <a:pt x="2087" y="17730"/>
                    <a:pt x="0" y="21600"/>
                  </a:cubicBezTo>
                  <a:cubicBezTo>
                    <a:pt x="5572" y="18376"/>
                    <a:pt x="9745" y="14824"/>
                    <a:pt x="12543" y="11282"/>
                  </a:cubicBezTo>
                  <a:cubicBezTo>
                    <a:pt x="16716" y="7741"/>
                    <a:pt x="20201" y="4189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8" name="Google Shape;263;p28"/>
            <p:cNvSpPr/>
            <p:nvPr/>
          </p:nvSpPr>
          <p:spPr>
            <a:xfrm>
              <a:off x="1864846" y="1443080"/>
              <a:ext cx="19313" cy="4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21" y="3225"/>
                    <a:pt x="12552" y="6769"/>
                    <a:pt x="9758" y="10323"/>
                  </a:cubicBezTo>
                  <a:cubicBezTo>
                    <a:pt x="5589" y="13866"/>
                    <a:pt x="2107" y="17738"/>
                    <a:pt x="0" y="21600"/>
                  </a:cubicBezTo>
                  <a:cubicBezTo>
                    <a:pt x="4879" y="18375"/>
                    <a:pt x="9071" y="14831"/>
                    <a:pt x="12552" y="10959"/>
                  </a:cubicBezTo>
                  <a:cubicBezTo>
                    <a:pt x="16721" y="7416"/>
                    <a:pt x="20203" y="3872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9" name="Google Shape;264;p28"/>
            <p:cNvSpPr/>
            <p:nvPr/>
          </p:nvSpPr>
          <p:spPr>
            <a:xfrm>
              <a:off x="1876067" y="1448670"/>
              <a:ext cx="18043" cy="4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1916" y="6877"/>
                    <a:pt x="5198" y="14066"/>
                    <a:pt x="0" y="21600"/>
                  </a:cubicBezTo>
                  <a:cubicBezTo>
                    <a:pt x="5198" y="18328"/>
                    <a:pt x="9684" y="14723"/>
                    <a:pt x="12651" y="11128"/>
                  </a:cubicBezTo>
                  <a:cubicBezTo>
                    <a:pt x="16378" y="7534"/>
                    <a:pt x="20104" y="3928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0" name="Google Shape;265;p28"/>
            <p:cNvSpPr/>
            <p:nvPr/>
          </p:nvSpPr>
          <p:spPr>
            <a:xfrm>
              <a:off x="1664458" y="1458007"/>
              <a:ext cx="46053" cy="54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39" y="0"/>
                  </a:moveTo>
                  <a:lnTo>
                    <a:pt x="0" y="4417"/>
                  </a:lnTo>
                  <a:lnTo>
                    <a:pt x="8471" y="21600"/>
                  </a:lnTo>
                  <a:lnTo>
                    <a:pt x="21600" y="16941"/>
                  </a:lnTo>
                  <a:lnTo>
                    <a:pt x="13139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1" name="Google Shape;266;p28"/>
            <p:cNvSpPr/>
            <p:nvPr/>
          </p:nvSpPr>
          <p:spPr>
            <a:xfrm>
              <a:off x="1635834" y="1418183"/>
              <a:ext cx="76561" cy="70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52" y="0"/>
                  </a:moveTo>
                  <a:cubicBezTo>
                    <a:pt x="10358" y="767"/>
                    <a:pt x="4743" y="3251"/>
                    <a:pt x="0" y="7263"/>
                  </a:cubicBezTo>
                  <a:lnTo>
                    <a:pt x="5442" y="21600"/>
                  </a:lnTo>
                  <a:lnTo>
                    <a:pt x="21600" y="14337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2" name="Google Shape;267;p28"/>
            <p:cNvSpPr/>
            <p:nvPr/>
          </p:nvSpPr>
          <p:spPr>
            <a:xfrm>
              <a:off x="1635834" y="1418183"/>
              <a:ext cx="57887" cy="2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82" y="5486"/>
                    <a:pt x="15098" y="10430"/>
                    <a:pt x="11614" y="14256"/>
                  </a:cubicBezTo>
                  <a:cubicBezTo>
                    <a:pt x="7893" y="17558"/>
                    <a:pt x="3950" y="19741"/>
                    <a:pt x="0" y="21383"/>
                  </a:cubicBezTo>
                  <a:cubicBezTo>
                    <a:pt x="703" y="21528"/>
                    <a:pt x="1414" y="21600"/>
                    <a:pt x="2109" y="21600"/>
                  </a:cubicBezTo>
                  <a:cubicBezTo>
                    <a:pt x="9711" y="21600"/>
                    <a:pt x="16916" y="13552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3" name="Google Shape;268;p28"/>
            <p:cNvSpPr/>
            <p:nvPr/>
          </p:nvSpPr>
          <p:spPr>
            <a:xfrm>
              <a:off x="1657619" y="1440583"/>
              <a:ext cx="16795" cy="39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80" y="3718"/>
                    <a:pt x="4794" y="7426"/>
                    <a:pt x="8798" y="11133"/>
                  </a:cubicBezTo>
                  <a:cubicBezTo>
                    <a:pt x="12012" y="14851"/>
                    <a:pt x="16016" y="18226"/>
                    <a:pt x="21600" y="21600"/>
                  </a:cubicBezTo>
                  <a:cubicBezTo>
                    <a:pt x="20020" y="17882"/>
                    <a:pt x="16806" y="13830"/>
                    <a:pt x="12802" y="10467"/>
                  </a:cubicBezTo>
                  <a:cubicBezTo>
                    <a:pt x="9588" y="6749"/>
                    <a:pt x="5584" y="304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4" name="Google Shape;269;p28"/>
            <p:cNvSpPr/>
            <p:nvPr/>
          </p:nvSpPr>
          <p:spPr>
            <a:xfrm>
              <a:off x="1668819" y="1436221"/>
              <a:ext cx="16815" cy="3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5" y="3718"/>
                    <a:pt x="3999" y="7426"/>
                    <a:pt x="8787" y="11144"/>
                  </a:cubicBezTo>
                  <a:cubicBezTo>
                    <a:pt x="11181" y="14851"/>
                    <a:pt x="15996" y="18559"/>
                    <a:pt x="21600" y="21600"/>
                  </a:cubicBezTo>
                  <a:cubicBezTo>
                    <a:pt x="19180" y="17882"/>
                    <a:pt x="15996" y="14174"/>
                    <a:pt x="11997" y="10467"/>
                  </a:cubicBezTo>
                  <a:cubicBezTo>
                    <a:pt x="8787" y="6749"/>
                    <a:pt x="4788" y="304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5" name="Google Shape;270;p28"/>
            <p:cNvSpPr/>
            <p:nvPr/>
          </p:nvSpPr>
          <p:spPr>
            <a:xfrm>
              <a:off x="1679404" y="1431246"/>
              <a:ext cx="16795" cy="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80" y="3990"/>
                    <a:pt x="4794" y="7641"/>
                    <a:pt x="8798" y="10964"/>
                  </a:cubicBezTo>
                  <a:cubicBezTo>
                    <a:pt x="11985" y="14626"/>
                    <a:pt x="15989" y="18277"/>
                    <a:pt x="21600" y="21600"/>
                  </a:cubicBezTo>
                  <a:cubicBezTo>
                    <a:pt x="19993" y="17610"/>
                    <a:pt x="16806" y="13959"/>
                    <a:pt x="12802" y="10308"/>
                  </a:cubicBezTo>
                  <a:cubicBezTo>
                    <a:pt x="9588" y="6646"/>
                    <a:pt x="5584" y="332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6" name="Google Shape;271;p28"/>
            <p:cNvSpPr/>
            <p:nvPr/>
          </p:nvSpPr>
          <p:spPr>
            <a:xfrm>
              <a:off x="1686857" y="1424407"/>
              <a:ext cx="18064" cy="4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29" y="3705"/>
                    <a:pt x="5216" y="7400"/>
                    <a:pt x="8939" y="11105"/>
                  </a:cubicBezTo>
                  <a:cubicBezTo>
                    <a:pt x="12661" y="14809"/>
                    <a:pt x="16384" y="18200"/>
                    <a:pt x="21600" y="21600"/>
                  </a:cubicBezTo>
                  <a:cubicBezTo>
                    <a:pt x="20106" y="17591"/>
                    <a:pt x="17118" y="13886"/>
                    <a:pt x="12661" y="10485"/>
                  </a:cubicBezTo>
                  <a:cubicBezTo>
                    <a:pt x="9673" y="6791"/>
                    <a:pt x="5216" y="308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7" name="Google Shape;272;p28"/>
            <p:cNvSpPr/>
            <p:nvPr/>
          </p:nvSpPr>
          <p:spPr>
            <a:xfrm>
              <a:off x="1645784" y="1441217"/>
              <a:ext cx="18064" cy="4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94" y="3696"/>
                    <a:pt x="5216" y="7403"/>
                    <a:pt x="8939" y="11110"/>
                  </a:cubicBezTo>
                  <a:cubicBezTo>
                    <a:pt x="11927" y="14816"/>
                    <a:pt x="16384" y="18208"/>
                    <a:pt x="21600" y="21600"/>
                  </a:cubicBezTo>
                  <a:cubicBezTo>
                    <a:pt x="16384" y="13882"/>
                    <a:pt x="8939" y="678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8" name="Google Shape;273;p28"/>
            <p:cNvSpPr/>
            <p:nvPr/>
          </p:nvSpPr>
          <p:spPr>
            <a:xfrm>
              <a:off x="1552915" y="1478011"/>
              <a:ext cx="437912" cy="43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3" h="21600" fill="norm" stroke="1" extrusionOk="0">
                  <a:moveTo>
                    <a:pt x="9502" y="0"/>
                  </a:moveTo>
                  <a:cubicBezTo>
                    <a:pt x="6429" y="0"/>
                    <a:pt x="3416" y="1708"/>
                    <a:pt x="1596" y="4845"/>
                  </a:cubicBezTo>
                  <a:cubicBezTo>
                    <a:pt x="-1317" y="9787"/>
                    <a:pt x="-131" y="16510"/>
                    <a:pt x="4238" y="19793"/>
                  </a:cubicBezTo>
                  <a:cubicBezTo>
                    <a:pt x="5850" y="21016"/>
                    <a:pt x="7671" y="21600"/>
                    <a:pt x="9472" y="21600"/>
                  </a:cubicBezTo>
                  <a:cubicBezTo>
                    <a:pt x="12553" y="21600"/>
                    <a:pt x="15577" y="19892"/>
                    <a:pt x="17397" y="16755"/>
                  </a:cubicBezTo>
                  <a:cubicBezTo>
                    <a:pt x="20283" y="11783"/>
                    <a:pt x="19096" y="5092"/>
                    <a:pt x="14728" y="1807"/>
                  </a:cubicBezTo>
                  <a:cubicBezTo>
                    <a:pt x="13116" y="584"/>
                    <a:pt x="11299" y="0"/>
                    <a:pt x="950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9" name="Google Shape;274;p28"/>
            <p:cNvSpPr/>
            <p:nvPr/>
          </p:nvSpPr>
          <p:spPr>
            <a:xfrm>
              <a:off x="1587309" y="1511283"/>
              <a:ext cx="367762" cy="36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0" h="21600" fill="norm" stroke="1" extrusionOk="0">
                  <a:moveTo>
                    <a:pt x="9535" y="0"/>
                  </a:moveTo>
                  <a:cubicBezTo>
                    <a:pt x="5758" y="0"/>
                    <a:pt x="2177" y="2572"/>
                    <a:pt x="677" y="6778"/>
                  </a:cubicBezTo>
                  <a:cubicBezTo>
                    <a:pt x="-1260" y="12333"/>
                    <a:pt x="1096" y="18620"/>
                    <a:pt x="6005" y="20812"/>
                  </a:cubicBezTo>
                  <a:cubicBezTo>
                    <a:pt x="7171" y="21346"/>
                    <a:pt x="8377" y="21600"/>
                    <a:pt x="9563" y="21600"/>
                  </a:cubicBezTo>
                  <a:cubicBezTo>
                    <a:pt x="13333" y="21600"/>
                    <a:pt x="16905" y="19045"/>
                    <a:pt x="18403" y="14819"/>
                  </a:cubicBezTo>
                  <a:cubicBezTo>
                    <a:pt x="20340" y="9299"/>
                    <a:pt x="17983" y="3012"/>
                    <a:pt x="13075" y="783"/>
                  </a:cubicBezTo>
                  <a:cubicBezTo>
                    <a:pt x="11914" y="251"/>
                    <a:pt x="10715" y="0"/>
                    <a:pt x="953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0" name="Google Shape;275;p28"/>
            <p:cNvSpPr/>
            <p:nvPr/>
          </p:nvSpPr>
          <p:spPr>
            <a:xfrm>
              <a:off x="1586213" y="1510607"/>
              <a:ext cx="370052" cy="36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20540" y="6485"/>
                  </a:moveTo>
                  <a:cubicBezTo>
                    <a:pt x="20576" y="6558"/>
                    <a:pt x="20576" y="6595"/>
                    <a:pt x="20613" y="6666"/>
                  </a:cubicBezTo>
                  <a:cubicBezTo>
                    <a:pt x="20613" y="6666"/>
                    <a:pt x="20613" y="6595"/>
                    <a:pt x="20540" y="6485"/>
                  </a:cubicBezTo>
                  <a:close/>
                  <a:moveTo>
                    <a:pt x="10723" y="0"/>
                  </a:moveTo>
                  <a:cubicBezTo>
                    <a:pt x="9991" y="0"/>
                    <a:pt x="9256" y="78"/>
                    <a:pt x="8528" y="235"/>
                  </a:cubicBezTo>
                  <a:cubicBezTo>
                    <a:pt x="8057" y="308"/>
                    <a:pt x="7624" y="454"/>
                    <a:pt x="7189" y="599"/>
                  </a:cubicBezTo>
                  <a:cubicBezTo>
                    <a:pt x="7008" y="708"/>
                    <a:pt x="6755" y="745"/>
                    <a:pt x="6538" y="853"/>
                  </a:cubicBezTo>
                  <a:lnTo>
                    <a:pt x="5887" y="1144"/>
                  </a:lnTo>
                  <a:cubicBezTo>
                    <a:pt x="5779" y="1217"/>
                    <a:pt x="5669" y="1253"/>
                    <a:pt x="5561" y="1326"/>
                  </a:cubicBezTo>
                  <a:lnTo>
                    <a:pt x="5271" y="1507"/>
                  </a:lnTo>
                  <a:cubicBezTo>
                    <a:pt x="5055" y="1653"/>
                    <a:pt x="4837" y="1762"/>
                    <a:pt x="4620" y="1908"/>
                  </a:cubicBezTo>
                  <a:cubicBezTo>
                    <a:pt x="3824" y="2489"/>
                    <a:pt x="3065" y="3178"/>
                    <a:pt x="2413" y="3942"/>
                  </a:cubicBezTo>
                  <a:cubicBezTo>
                    <a:pt x="2268" y="4160"/>
                    <a:pt x="2124" y="4377"/>
                    <a:pt x="1943" y="4596"/>
                  </a:cubicBezTo>
                  <a:cubicBezTo>
                    <a:pt x="1798" y="4814"/>
                    <a:pt x="1653" y="5032"/>
                    <a:pt x="1544" y="5250"/>
                  </a:cubicBezTo>
                  <a:cubicBezTo>
                    <a:pt x="966" y="6194"/>
                    <a:pt x="568" y="7176"/>
                    <a:pt x="315" y="8266"/>
                  </a:cubicBezTo>
                  <a:cubicBezTo>
                    <a:pt x="26" y="9356"/>
                    <a:pt x="-47" y="10482"/>
                    <a:pt x="26" y="11608"/>
                  </a:cubicBezTo>
                  <a:cubicBezTo>
                    <a:pt x="207" y="13933"/>
                    <a:pt x="1110" y="16150"/>
                    <a:pt x="2666" y="17894"/>
                  </a:cubicBezTo>
                  <a:cubicBezTo>
                    <a:pt x="3390" y="18766"/>
                    <a:pt x="4258" y="19493"/>
                    <a:pt x="5236" y="20074"/>
                  </a:cubicBezTo>
                  <a:cubicBezTo>
                    <a:pt x="6139" y="20619"/>
                    <a:pt x="7153" y="21055"/>
                    <a:pt x="8202" y="21310"/>
                  </a:cubicBezTo>
                  <a:cubicBezTo>
                    <a:pt x="8456" y="21345"/>
                    <a:pt x="8709" y="21418"/>
                    <a:pt x="8962" y="21454"/>
                  </a:cubicBezTo>
                  <a:cubicBezTo>
                    <a:pt x="9251" y="21491"/>
                    <a:pt x="9504" y="21527"/>
                    <a:pt x="9758" y="21564"/>
                  </a:cubicBezTo>
                  <a:cubicBezTo>
                    <a:pt x="10265" y="21600"/>
                    <a:pt x="10771" y="21600"/>
                    <a:pt x="11278" y="21600"/>
                  </a:cubicBezTo>
                  <a:cubicBezTo>
                    <a:pt x="11784" y="21564"/>
                    <a:pt x="12291" y="21491"/>
                    <a:pt x="12761" y="21418"/>
                  </a:cubicBezTo>
                  <a:cubicBezTo>
                    <a:pt x="13015" y="21382"/>
                    <a:pt x="13267" y="21310"/>
                    <a:pt x="13485" y="21237"/>
                  </a:cubicBezTo>
                  <a:lnTo>
                    <a:pt x="13847" y="21164"/>
                  </a:lnTo>
                  <a:cubicBezTo>
                    <a:pt x="13955" y="21128"/>
                    <a:pt x="14063" y="21091"/>
                    <a:pt x="14172" y="21055"/>
                  </a:cubicBezTo>
                  <a:lnTo>
                    <a:pt x="14860" y="20800"/>
                  </a:lnTo>
                  <a:cubicBezTo>
                    <a:pt x="15076" y="20727"/>
                    <a:pt x="15257" y="20583"/>
                    <a:pt x="15475" y="20510"/>
                  </a:cubicBezTo>
                  <a:cubicBezTo>
                    <a:pt x="15908" y="20292"/>
                    <a:pt x="16307" y="20074"/>
                    <a:pt x="16669" y="19820"/>
                  </a:cubicBezTo>
                  <a:cubicBezTo>
                    <a:pt x="19238" y="18112"/>
                    <a:pt x="20974" y="15387"/>
                    <a:pt x="21408" y="12299"/>
                  </a:cubicBezTo>
                  <a:cubicBezTo>
                    <a:pt x="21553" y="11282"/>
                    <a:pt x="21553" y="10227"/>
                    <a:pt x="21372" y="9210"/>
                  </a:cubicBezTo>
                  <a:cubicBezTo>
                    <a:pt x="21299" y="8811"/>
                    <a:pt x="21227" y="8448"/>
                    <a:pt x="21119" y="8084"/>
                  </a:cubicBezTo>
                  <a:cubicBezTo>
                    <a:pt x="21083" y="7902"/>
                    <a:pt x="21083" y="7757"/>
                    <a:pt x="21010" y="7648"/>
                  </a:cubicBezTo>
                  <a:cubicBezTo>
                    <a:pt x="20974" y="7502"/>
                    <a:pt x="20938" y="7393"/>
                    <a:pt x="20902" y="7284"/>
                  </a:cubicBezTo>
                  <a:lnTo>
                    <a:pt x="20721" y="6812"/>
                  </a:lnTo>
                  <a:cubicBezTo>
                    <a:pt x="20650" y="6704"/>
                    <a:pt x="20648" y="6632"/>
                    <a:pt x="20648" y="6631"/>
                  </a:cubicBezTo>
                  <a:cubicBezTo>
                    <a:pt x="20648" y="6632"/>
                    <a:pt x="20648" y="6704"/>
                    <a:pt x="20685" y="6812"/>
                  </a:cubicBezTo>
                  <a:lnTo>
                    <a:pt x="20866" y="7284"/>
                  </a:lnTo>
                  <a:lnTo>
                    <a:pt x="20974" y="7648"/>
                  </a:lnTo>
                  <a:cubicBezTo>
                    <a:pt x="21010" y="7794"/>
                    <a:pt x="21046" y="7938"/>
                    <a:pt x="21083" y="8084"/>
                  </a:cubicBezTo>
                  <a:cubicBezTo>
                    <a:pt x="21191" y="8448"/>
                    <a:pt x="21264" y="8847"/>
                    <a:pt x="21299" y="9210"/>
                  </a:cubicBezTo>
                  <a:cubicBezTo>
                    <a:pt x="21445" y="10227"/>
                    <a:pt x="21445" y="11282"/>
                    <a:pt x="21299" y="12299"/>
                  </a:cubicBezTo>
                  <a:cubicBezTo>
                    <a:pt x="20866" y="15315"/>
                    <a:pt x="19165" y="18003"/>
                    <a:pt x="16596" y="19710"/>
                  </a:cubicBezTo>
                  <a:cubicBezTo>
                    <a:pt x="16235" y="19929"/>
                    <a:pt x="15837" y="20184"/>
                    <a:pt x="15438" y="20364"/>
                  </a:cubicBezTo>
                  <a:cubicBezTo>
                    <a:pt x="15222" y="20474"/>
                    <a:pt x="15004" y="20583"/>
                    <a:pt x="14787" y="20656"/>
                  </a:cubicBezTo>
                  <a:lnTo>
                    <a:pt x="14136" y="20873"/>
                  </a:lnTo>
                  <a:cubicBezTo>
                    <a:pt x="14028" y="20946"/>
                    <a:pt x="13919" y="20982"/>
                    <a:pt x="13810" y="21019"/>
                  </a:cubicBezTo>
                  <a:lnTo>
                    <a:pt x="13448" y="21091"/>
                  </a:lnTo>
                  <a:cubicBezTo>
                    <a:pt x="13196" y="21164"/>
                    <a:pt x="12978" y="21201"/>
                    <a:pt x="12761" y="21272"/>
                  </a:cubicBezTo>
                  <a:cubicBezTo>
                    <a:pt x="12254" y="21345"/>
                    <a:pt x="11784" y="21418"/>
                    <a:pt x="11278" y="21418"/>
                  </a:cubicBezTo>
                  <a:cubicBezTo>
                    <a:pt x="11129" y="21429"/>
                    <a:pt x="10980" y="21434"/>
                    <a:pt x="10833" y="21434"/>
                  </a:cubicBezTo>
                  <a:cubicBezTo>
                    <a:pt x="10474" y="21434"/>
                    <a:pt x="10116" y="21408"/>
                    <a:pt x="9758" y="21382"/>
                  </a:cubicBezTo>
                  <a:cubicBezTo>
                    <a:pt x="9504" y="21382"/>
                    <a:pt x="9251" y="21310"/>
                    <a:pt x="8998" y="21272"/>
                  </a:cubicBezTo>
                  <a:cubicBezTo>
                    <a:pt x="8745" y="21237"/>
                    <a:pt x="8491" y="21201"/>
                    <a:pt x="8238" y="21128"/>
                  </a:cubicBezTo>
                  <a:cubicBezTo>
                    <a:pt x="7732" y="20982"/>
                    <a:pt x="7225" y="20837"/>
                    <a:pt x="6755" y="20656"/>
                  </a:cubicBezTo>
                  <a:cubicBezTo>
                    <a:pt x="6249" y="20437"/>
                    <a:pt x="5779" y="20184"/>
                    <a:pt x="5307" y="19892"/>
                  </a:cubicBezTo>
                  <a:cubicBezTo>
                    <a:pt x="4367" y="19347"/>
                    <a:pt x="3499" y="18620"/>
                    <a:pt x="2775" y="17784"/>
                  </a:cubicBezTo>
                  <a:cubicBezTo>
                    <a:pt x="2052" y="16913"/>
                    <a:pt x="1436" y="15932"/>
                    <a:pt x="966" y="14879"/>
                  </a:cubicBezTo>
                  <a:cubicBezTo>
                    <a:pt x="568" y="13824"/>
                    <a:pt x="278" y="12734"/>
                    <a:pt x="207" y="11572"/>
                  </a:cubicBezTo>
                  <a:cubicBezTo>
                    <a:pt x="97" y="10482"/>
                    <a:pt x="207" y="9356"/>
                    <a:pt x="459" y="8302"/>
                  </a:cubicBezTo>
                  <a:cubicBezTo>
                    <a:pt x="604" y="7757"/>
                    <a:pt x="749" y="7249"/>
                    <a:pt x="966" y="6739"/>
                  </a:cubicBezTo>
                  <a:cubicBezTo>
                    <a:pt x="1147" y="6267"/>
                    <a:pt x="1400" y="5795"/>
                    <a:pt x="1690" y="5323"/>
                  </a:cubicBezTo>
                  <a:cubicBezTo>
                    <a:pt x="1798" y="5104"/>
                    <a:pt x="1943" y="4887"/>
                    <a:pt x="2087" y="4669"/>
                  </a:cubicBezTo>
                  <a:cubicBezTo>
                    <a:pt x="2233" y="4487"/>
                    <a:pt x="2377" y="4269"/>
                    <a:pt x="2557" y="4051"/>
                  </a:cubicBezTo>
                  <a:cubicBezTo>
                    <a:pt x="2884" y="3652"/>
                    <a:pt x="3209" y="3288"/>
                    <a:pt x="3570" y="2961"/>
                  </a:cubicBezTo>
                  <a:cubicBezTo>
                    <a:pt x="3932" y="2633"/>
                    <a:pt x="4331" y="2307"/>
                    <a:pt x="4729" y="2017"/>
                  </a:cubicBezTo>
                  <a:cubicBezTo>
                    <a:pt x="4945" y="1908"/>
                    <a:pt x="5126" y="1762"/>
                    <a:pt x="5344" y="1653"/>
                  </a:cubicBezTo>
                  <a:lnTo>
                    <a:pt x="5669" y="1471"/>
                  </a:lnTo>
                  <a:cubicBezTo>
                    <a:pt x="5742" y="1399"/>
                    <a:pt x="5850" y="1363"/>
                    <a:pt x="5958" y="1290"/>
                  </a:cubicBezTo>
                  <a:lnTo>
                    <a:pt x="6611" y="999"/>
                  </a:lnTo>
                  <a:cubicBezTo>
                    <a:pt x="6792" y="889"/>
                    <a:pt x="7044" y="818"/>
                    <a:pt x="7262" y="745"/>
                  </a:cubicBezTo>
                  <a:cubicBezTo>
                    <a:pt x="8384" y="335"/>
                    <a:pt x="9554" y="133"/>
                    <a:pt x="10730" y="133"/>
                  </a:cubicBezTo>
                  <a:cubicBezTo>
                    <a:pt x="11637" y="133"/>
                    <a:pt x="12550" y="253"/>
                    <a:pt x="13448" y="490"/>
                  </a:cubicBezTo>
                  <a:cubicBezTo>
                    <a:pt x="14751" y="818"/>
                    <a:pt x="15981" y="1399"/>
                    <a:pt x="17102" y="2234"/>
                  </a:cubicBezTo>
                  <a:cubicBezTo>
                    <a:pt x="17934" y="2815"/>
                    <a:pt x="18658" y="3542"/>
                    <a:pt x="19273" y="4377"/>
                  </a:cubicBezTo>
                  <a:cubicBezTo>
                    <a:pt x="19527" y="4669"/>
                    <a:pt x="19708" y="4995"/>
                    <a:pt x="19925" y="5323"/>
                  </a:cubicBezTo>
                  <a:cubicBezTo>
                    <a:pt x="19997" y="5468"/>
                    <a:pt x="20070" y="5576"/>
                    <a:pt x="20142" y="5722"/>
                  </a:cubicBezTo>
                  <a:lnTo>
                    <a:pt x="20323" y="6050"/>
                  </a:lnTo>
                  <a:lnTo>
                    <a:pt x="20540" y="6485"/>
                  </a:lnTo>
                  <a:cubicBezTo>
                    <a:pt x="20504" y="6376"/>
                    <a:pt x="20432" y="6231"/>
                    <a:pt x="20359" y="6050"/>
                  </a:cubicBezTo>
                  <a:lnTo>
                    <a:pt x="20178" y="5686"/>
                  </a:lnTo>
                  <a:cubicBezTo>
                    <a:pt x="20106" y="5576"/>
                    <a:pt x="20033" y="5432"/>
                    <a:pt x="19962" y="5286"/>
                  </a:cubicBezTo>
                  <a:cubicBezTo>
                    <a:pt x="19781" y="4960"/>
                    <a:pt x="19563" y="4669"/>
                    <a:pt x="19346" y="4342"/>
                  </a:cubicBezTo>
                  <a:cubicBezTo>
                    <a:pt x="18731" y="3506"/>
                    <a:pt x="17971" y="2779"/>
                    <a:pt x="17139" y="2161"/>
                  </a:cubicBezTo>
                  <a:cubicBezTo>
                    <a:pt x="15275" y="758"/>
                    <a:pt x="13016" y="0"/>
                    <a:pt x="1072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Google Shape;276;p28"/>
            <p:cNvSpPr/>
            <p:nvPr/>
          </p:nvSpPr>
          <p:spPr>
            <a:xfrm>
              <a:off x="1886018" y="1616278"/>
              <a:ext cx="55416" cy="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600" fill="norm" stroke="1" extrusionOk="0">
                  <a:moveTo>
                    <a:pt x="20905" y="0"/>
                  </a:moveTo>
                  <a:cubicBezTo>
                    <a:pt x="19524" y="0"/>
                    <a:pt x="15182" y="3410"/>
                    <a:pt x="10318" y="8660"/>
                  </a:cubicBezTo>
                  <a:cubicBezTo>
                    <a:pt x="6482" y="11763"/>
                    <a:pt x="3118" y="16417"/>
                    <a:pt x="0" y="21600"/>
                  </a:cubicBezTo>
                  <a:cubicBezTo>
                    <a:pt x="4082" y="20049"/>
                    <a:pt x="7682" y="17457"/>
                    <a:pt x="11282" y="13315"/>
                  </a:cubicBezTo>
                  <a:cubicBezTo>
                    <a:pt x="17037" y="7621"/>
                    <a:pt x="21600" y="1909"/>
                    <a:pt x="21355" y="358"/>
                  </a:cubicBezTo>
                  <a:cubicBezTo>
                    <a:pt x="21316" y="119"/>
                    <a:pt x="21166" y="0"/>
                    <a:pt x="2090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2" name="Google Shape;277;p28"/>
            <p:cNvSpPr/>
            <p:nvPr/>
          </p:nvSpPr>
          <p:spPr>
            <a:xfrm>
              <a:off x="1890379" y="1738699"/>
              <a:ext cx="57277" cy="2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0" y="0"/>
                  </a:moveTo>
                  <a:cubicBezTo>
                    <a:pt x="3248" y="5731"/>
                    <a:pt x="6734" y="10202"/>
                    <a:pt x="10448" y="13392"/>
                  </a:cubicBezTo>
                  <a:cubicBezTo>
                    <a:pt x="15134" y="18535"/>
                    <a:pt x="19208" y="21600"/>
                    <a:pt x="20736" y="21600"/>
                  </a:cubicBezTo>
                  <a:cubicBezTo>
                    <a:pt x="21103" y="21600"/>
                    <a:pt x="21325" y="21432"/>
                    <a:pt x="21371" y="21054"/>
                  </a:cubicBezTo>
                  <a:cubicBezTo>
                    <a:pt x="21600" y="19144"/>
                    <a:pt x="16961" y="13392"/>
                    <a:pt x="11152" y="7641"/>
                  </a:cubicBezTo>
                  <a:cubicBezTo>
                    <a:pt x="7666" y="3820"/>
                    <a:pt x="3944" y="128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3" name="Google Shape;278;p28"/>
            <p:cNvSpPr/>
            <p:nvPr/>
          </p:nvSpPr>
          <p:spPr>
            <a:xfrm>
              <a:off x="1825657" y="1809644"/>
              <a:ext cx="26558" cy="5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3" h="21600" fill="norm" stroke="1" extrusionOk="0">
                  <a:moveTo>
                    <a:pt x="0" y="0"/>
                  </a:moveTo>
                  <a:cubicBezTo>
                    <a:pt x="1438" y="3879"/>
                    <a:pt x="4314" y="7759"/>
                    <a:pt x="8153" y="11159"/>
                  </a:cubicBezTo>
                  <a:cubicBezTo>
                    <a:pt x="13304" y="17074"/>
                    <a:pt x="18456" y="21600"/>
                    <a:pt x="20051" y="21600"/>
                  </a:cubicBezTo>
                  <a:cubicBezTo>
                    <a:pt x="20083" y="21600"/>
                    <a:pt x="20131" y="21600"/>
                    <a:pt x="20162" y="21592"/>
                  </a:cubicBezTo>
                  <a:cubicBezTo>
                    <a:pt x="21600" y="21105"/>
                    <a:pt x="18250" y="16012"/>
                    <a:pt x="11993" y="10185"/>
                  </a:cubicBezTo>
                  <a:cubicBezTo>
                    <a:pt x="9117" y="6553"/>
                    <a:pt x="4788" y="315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Google Shape;279;p28"/>
            <p:cNvSpPr/>
            <p:nvPr/>
          </p:nvSpPr>
          <p:spPr>
            <a:xfrm>
              <a:off x="1708785" y="1815234"/>
              <a:ext cx="21034" cy="5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9" h="21600" fill="norm" stroke="1" extrusionOk="0">
                  <a:moveTo>
                    <a:pt x="20259" y="0"/>
                  </a:moveTo>
                  <a:cubicBezTo>
                    <a:pt x="14262" y="3057"/>
                    <a:pt x="10652" y="6570"/>
                    <a:pt x="7654" y="10329"/>
                  </a:cubicBezTo>
                  <a:cubicBezTo>
                    <a:pt x="2269" y="16196"/>
                    <a:pt x="-1341" y="21353"/>
                    <a:pt x="474" y="21592"/>
                  </a:cubicBezTo>
                  <a:cubicBezTo>
                    <a:pt x="513" y="21592"/>
                    <a:pt x="553" y="21600"/>
                    <a:pt x="592" y="21600"/>
                  </a:cubicBezTo>
                  <a:cubicBezTo>
                    <a:pt x="2506" y="21600"/>
                    <a:pt x="7792" y="16760"/>
                    <a:pt x="13059" y="11032"/>
                  </a:cubicBezTo>
                  <a:cubicBezTo>
                    <a:pt x="16649" y="7511"/>
                    <a:pt x="19056" y="3760"/>
                    <a:pt x="2025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Google Shape;280;p28"/>
            <p:cNvSpPr/>
            <p:nvPr/>
          </p:nvSpPr>
          <p:spPr>
            <a:xfrm>
              <a:off x="1602820" y="1751147"/>
              <a:ext cx="54804" cy="27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21362" y="0"/>
                  </a:moveTo>
                  <a:cubicBezTo>
                    <a:pt x="17475" y="1968"/>
                    <a:pt x="13595" y="4945"/>
                    <a:pt x="10195" y="8897"/>
                  </a:cubicBezTo>
                  <a:cubicBezTo>
                    <a:pt x="4376" y="13842"/>
                    <a:pt x="-238" y="19762"/>
                    <a:pt x="9" y="21258"/>
                  </a:cubicBezTo>
                  <a:cubicBezTo>
                    <a:pt x="49" y="21486"/>
                    <a:pt x="201" y="21600"/>
                    <a:pt x="456" y="21600"/>
                  </a:cubicBezTo>
                  <a:cubicBezTo>
                    <a:pt x="1845" y="21600"/>
                    <a:pt x="6252" y="18282"/>
                    <a:pt x="11169" y="12849"/>
                  </a:cubicBezTo>
                  <a:cubicBezTo>
                    <a:pt x="14809" y="9889"/>
                    <a:pt x="18209" y="5433"/>
                    <a:pt x="2136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6" name="Google Shape;281;p28"/>
            <p:cNvSpPr/>
            <p:nvPr/>
          </p:nvSpPr>
          <p:spPr>
            <a:xfrm>
              <a:off x="1593490" y="1634849"/>
              <a:ext cx="57910" cy="2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673" y="0"/>
                  </a:moveTo>
                  <a:cubicBezTo>
                    <a:pt x="288" y="0"/>
                    <a:pt x="53" y="173"/>
                    <a:pt x="8" y="562"/>
                  </a:cubicBezTo>
                  <a:cubicBezTo>
                    <a:pt x="-219" y="2530"/>
                    <a:pt x="4370" y="8454"/>
                    <a:pt x="10350" y="13708"/>
                  </a:cubicBezTo>
                  <a:cubicBezTo>
                    <a:pt x="13798" y="17643"/>
                    <a:pt x="17472" y="20281"/>
                    <a:pt x="21381" y="21600"/>
                  </a:cubicBezTo>
                  <a:cubicBezTo>
                    <a:pt x="18160" y="15676"/>
                    <a:pt x="14713" y="11070"/>
                    <a:pt x="11038" y="7784"/>
                  </a:cubicBezTo>
                  <a:cubicBezTo>
                    <a:pt x="6427" y="3049"/>
                    <a:pt x="2261" y="0"/>
                    <a:pt x="67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7" name="Google Shape;282;p28"/>
            <p:cNvSpPr/>
            <p:nvPr/>
          </p:nvSpPr>
          <p:spPr>
            <a:xfrm>
              <a:off x="1687099" y="1528256"/>
              <a:ext cx="27159" cy="54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0" h="21600" fill="norm" stroke="1" extrusionOk="0">
                  <a:moveTo>
                    <a:pt x="466" y="0"/>
                  </a:moveTo>
                  <a:cubicBezTo>
                    <a:pt x="389" y="0"/>
                    <a:pt x="342" y="8"/>
                    <a:pt x="296" y="33"/>
                  </a:cubicBezTo>
                  <a:cubicBezTo>
                    <a:pt x="-1110" y="277"/>
                    <a:pt x="2645" y="5237"/>
                    <a:pt x="8269" y="11192"/>
                  </a:cubicBezTo>
                  <a:cubicBezTo>
                    <a:pt x="11560" y="14911"/>
                    <a:pt x="15793" y="18378"/>
                    <a:pt x="20490" y="21600"/>
                  </a:cubicBezTo>
                  <a:cubicBezTo>
                    <a:pt x="19084" y="17636"/>
                    <a:pt x="16257" y="13671"/>
                    <a:pt x="12502" y="10196"/>
                  </a:cubicBezTo>
                  <a:cubicBezTo>
                    <a:pt x="7141" y="4535"/>
                    <a:pt x="1779" y="0"/>
                    <a:pt x="46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8" name="Google Shape;283;p28"/>
            <p:cNvSpPr/>
            <p:nvPr/>
          </p:nvSpPr>
          <p:spPr>
            <a:xfrm>
              <a:off x="1810711" y="1517118"/>
              <a:ext cx="19219" cy="5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9" h="21600" fill="norm" stroke="1" extrusionOk="0">
                  <a:moveTo>
                    <a:pt x="19490" y="0"/>
                  </a:moveTo>
                  <a:cubicBezTo>
                    <a:pt x="17401" y="0"/>
                    <a:pt x="11651" y="4560"/>
                    <a:pt x="6547" y="10456"/>
                  </a:cubicBezTo>
                  <a:cubicBezTo>
                    <a:pt x="2627" y="13939"/>
                    <a:pt x="646" y="17880"/>
                    <a:pt x="0" y="21600"/>
                  </a:cubicBezTo>
                  <a:cubicBezTo>
                    <a:pt x="5233" y="18346"/>
                    <a:pt x="9820" y="14863"/>
                    <a:pt x="12447" y="11151"/>
                  </a:cubicBezTo>
                  <a:cubicBezTo>
                    <a:pt x="18327" y="5347"/>
                    <a:pt x="21600" y="237"/>
                    <a:pt x="19640" y="8"/>
                  </a:cubicBezTo>
                  <a:cubicBezTo>
                    <a:pt x="19597" y="0"/>
                    <a:pt x="19533" y="0"/>
                    <a:pt x="1949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9" name="Google Shape;284;p28"/>
            <p:cNvSpPr/>
            <p:nvPr/>
          </p:nvSpPr>
          <p:spPr>
            <a:xfrm>
              <a:off x="1884154" y="1609501"/>
              <a:ext cx="53616" cy="28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20760" y="0"/>
                  </a:moveTo>
                  <a:cubicBezTo>
                    <a:pt x="19492" y="0"/>
                    <a:pt x="14963" y="3865"/>
                    <a:pt x="10061" y="8805"/>
                  </a:cubicBezTo>
                  <a:cubicBezTo>
                    <a:pt x="6379" y="12125"/>
                    <a:pt x="2939" y="16379"/>
                    <a:pt x="0" y="21600"/>
                  </a:cubicBezTo>
                  <a:cubicBezTo>
                    <a:pt x="3682" y="19699"/>
                    <a:pt x="7606" y="16379"/>
                    <a:pt x="11046" y="12592"/>
                  </a:cubicBezTo>
                  <a:cubicBezTo>
                    <a:pt x="16933" y="6904"/>
                    <a:pt x="21600" y="1699"/>
                    <a:pt x="21107" y="281"/>
                  </a:cubicBezTo>
                  <a:cubicBezTo>
                    <a:pt x="21075" y="94"/>
                    <a:pt x="20954" y="0"/>
                    <a:pt x="2076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0" name="Google Shape;285;p28"/>
            <p:cNvSpPr/>
            <p:nvPr/>
          </p:nvSpPr>
          <p:spPr>
            <a:xfrm>
              <a:off x="1558221" y="1539538"/>
              <a:ext cx="70758" cy="24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38" h="21600" fill="norm" stroke="1" extrusionOk="0">
                  <a:moveTo>
                    <a:pt x="19038" y="0"/>
                  </a:moveTo>
                  <a:cubicBezTo>
                    <a:pt x="19038" y="0"/>
                    <a:pt x="18707" y="56"/>
                    <a:pt x="18371" y="111"/>
                  </a:cubicBezTo>
                  <a:cubicBezTo>
                    <a:pt x="18035" y="222"/>
                    <a:pt x="17534" y="387"/>
                    <a:pt x="16862" y="609"/>
                  </a:cubicBezTo>
                  <a:cubicBezTo>
                    <a:pt x="15022" y="1160"/>
                    <a:pt x="13182" y="1823"/>
                    <a:pt x="11673" y="2486"/>
                  </a:cubicBezTo>
                  <a:cubicBezTo>
                    <a:pt x="1123" y="6961"/>
                    <a:pt x="-2562" y="12871"/>
                    <a:pt x="1795" y="18340"/>
                  </a:cubicBezTo>
                  <a:cubicBezTo>
                    <a:pt x="2297" y="19168"/>
                    <a:pt x="3134" y="19997"/>
                    <a:pt x="4137" y="20771"/>
                  </a:cubicBezTo>
                  <a:cubicBezTo>
                    <a:pt x="4473" y="21048"/>
                    <a:pt x="4809" y="21267"/>
                    <a:pt x="5145" y="21378"/>
                  </a:cubicBezTo>
                  <a:cubicBezTo>
                    <a:pt x="5145" y="21435"/>
                    <a:pt x="5310" y="21544"/>
                    <a:pt x="5475" y="21600"/>
                  </a:cubicBezTo>
                  <a:cubicBezTo>
                    <a:pt x="5145" y="21324"/>
                    <a:pt x="4809" y="20991"/>
                    <a:pt x="4473" y="20717"/>
                  </a:cubicBezTo>
                  <a:cubicBezTo>
                    <a:pt x="3635" y="19943"/>
                    <a:pt x="2798" y="19114"/>
                    <a:pt x="2297" y="18340"/>
                  </a:cubicBezTo>
                  <a:cubicBezTo>
                    <a:pt x="-1725" y="12871"/>
                    <a:pt x="1961" y="7072"/>
                    <a:pt x="12174" y="2597"/>
                  </a:cubicBezTo>
                  <a:cubicBezTo>
                    <a:pt x="13683" y="1934"/>
                    <a:pt x="15358" y="1270"/>
                    <a:pt x="17033" y="663"/>
                  </a:cubicBezTo>
                  <a:cubicBezTo>
                    <a:pt x="17699" y="442"/>
                    <a:pt x="18371" y="222"/>
                    <a:pt x="1903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Google Shape;286;p28"/>
            <p:cNvSpPr/>
            <p:nvPr/>
          </p:nvSpPr>
          <p:spPr>
            <a:xfrm>
              <a:off x="1642672" y="1505304"/>
              <a:ext cx="37966" cy="21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59" y="1868"/>
                    <a:pt x="13817" y="4953"/>
                    <a:pt x="10276" y="8648"/>
                  </a:cubicBezTo>
                  <a:cubicBezTo>
                    <a:pt x="6373" y="12343"/>
                    <a:pt x="3192" y="16667"/>
                    <a:pt x="0" y="21600"/>
                  </a:cubicBezTo>
                  <a:cubicBezTo>
                    <a:pt x="3903" y="19144"/>
                    <a:pt x="7794" y="15429"/>
                    <a:pt x="10975" y="11734"/>
                  </a:cubicBezTo>
                  <a:cubicBezTo>
                    <a:pt x="14878" y="8039"/>
                    <a:pt x="18419" y="432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Google Shape;287;p28"/>
            <p:cNvSpPr/>
            <p:nvPr/>
          </p:nvSpPr>
          <p:spPr>
            <a:xfrm>
              <a:off x="1678155" y="1556962"/>
              <a:ext cx="293958" cy="335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13513" y="0"/>
                  </a:moveTo>
                  <a:cubicBezTo>
                    <a:pt x="13515" y="0"/>
                    <a:pt x="13845" y="311"/>
                    <a:pt x="14334" y="874"/>
                  </a:cubicBezTo>
                  <a:cubicBezTo>
                    <a:pt x="13855" y="306"/>
                    <a:pt x="13515" y="0"/>
                    <a:pt x="13513" y="0"/>
                  </a:cubicBezTo>
                  <a:close/>
                  <a:moveTo>
                    <a:pt x="14334" y="874"/>
                  </a:moveTo>
                  <a:cubicBezTo>
                    <a:pt x="16142" y="3016"/>
                    <a:pt x="19922" y="8907"/>
                    <a:pt x="14846" y="16347"/>
                  </a:cubicBezTo>
                  <a:cubicBezTo>
                    <a:pt x="13279" y="18711"/>
                    <a:pt x="10890" y="19712"/>
                    <a:pt x="9009" y="20314"/>
                  </a:cubicBezTo>
                  <a:cubicBezTo>
                    <a:pt x="7967" y="20634"/>
                    <a:pt x="6954" y="20759"/>
                    <a:pt x="6005" y="20759"/>
                  </a:cubicBezTo>
                  <a:cubicBezTo>
                    <a:pt x="2574" y="20759"/>
                    <a:pt x="0" y="19111"/>
                    <a:pt x="0" y="19111"/>
                  </a:cubicBezTo>
                  <a:cubicBezTo>
                    <a:pt x="0" y="19111"/>
                    <a:pt x="3486" y="21600"/>
                    <a:pt x="7728" y="21600"/>
                  </a:cubicBezTo>
                  <a:cubicBezTo>
                    <a:pt x="10379" y="21600"/>
                    <a:pt x="13327" y="20627"/>
                    <a:pt x="15903" y="17469"/>
                  </a:cubicBezTo>
                  <a:cubicBezTo>
                    <a:pt x="21600" y="10470"/>
                    <a:pt x="16462" y="3311"/>
                    <a:pt x="14334" y="874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3" name="Google Shape;288;p28"/>
            <p:cNvSpPr/>
            <p:nvPr/>
          </p:nvSpPr>
          <p:spPr>
            <a:xfrm>
              <a:off x="1778974" y="1585586"/>
              <a:ext cx="36717" cy="13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" y="0"/>
                  </a:moveTo>
                  <a:lnTo>
                    <a:pt x="0" y="21265"/>
                  </a:lnTo>
                  <a:cubicBezTo>
                    <a:pt x="1831" y="21491"/>
                    <a:pt x="3747" y="21600"/>
                    <a:pt x="5626" y="21600"/>
                  </a:cubicBezTo>
                  <a:cubicBezTo>
                    <a:pt x="9397" y="21600"/>
                    <a:pt x="13059" y="21169"/>
                    <a:pt x="15745" y="20393"/>
                  </a:cubicBezTo>
                  <a:cubicBezTo>
                    <a:pt x="19769" y="19322"/>
                    <a:pt x="21600" y="17770"/>
                    <a:pt x="21600" y="16214"/>
                  </a:cubicBezTo>
                  <a:cubicBezTo>
                    <a:pt x="21239" y="14662"/>
                    <a:pt x="20142" y="13205"/>
                    <a:pt x="18311" y="11749"/>
                  </a:cubicBezTo>
                  <a:cubicBezTo>
                    <a:pt x="13541" y="7769"/>
                    <a:pt x="7686" y="3788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Google Shape;289;p28"/>
            <p:cNvSpPr/>
            <p:nvPr/>
          </p:nvSpPr>
          <p:spPr>
            <a:xfrm>
              <a:off x="1762164" y="1553850"/>
              <a:ext cx="29878" cy="14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58" y="0"/>
                  </a:moveTo>
                  <a:lnTo>
                    <a:pt x="0" y="19128"/>
                  </a:lnTo>
                  <a:lnTo>
                    <a:pt x="9445" y="21600"/>
                  </a:lnTo>
                  <a:lnTo>
                    <a:pt x="21600" y="19586"/>
                  </a:lnTo>
                  <a:lnTo>
                    <a:pt x="1305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5" name="Google Shape;290;p28"/>
            <p:cNvSpPr/>
            <p:nvPr/>
          </p:nvSpPr>
          <p:spPr>
            <a:xfrm>
              <a:off x="1778974" y="1553850"/>
              <a:ext cx="13068" cy="13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5" y="0"/>
                  </a:moveTo>
                  <a:lnTo>
                    <a:pt x="0" y="20288"/>
                  </a:lnTo>
                  <a:lnTo>
                    <a:pt x="21600" y="21600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6" name="Google Shape;291;p28"/>
            <p:cNvSpPr/>
            <p:nvPr/>
          </p:nvSpPr>
          <p:spPr>
            <a:xfrm>
              <a:off x="1754074" y="1678891"/>
              <a:ext cx="42860" cy="4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7" h="21600" fill="norm" stroke="1" extrusionOk="0">
                  <a:moveTo>
                    <a:pt x="9186" y="0"/>
                  </a:moveTo>
                  <a:cubicBezTo>
                    <a:pt x="7955" y="0"/>
                    <a:pt x="6689" y="310"/>
                    <a:pt x="5458" y="970"/>
                  </a:cubicBezTo>
                  <a:cubicBezTo>
                    <a:pt x="-1819" y="4417"/>
                    <a:pt x="-1819" y="17286"/>
                    <a:pt x="5458" y="20733"/>
                  </a:cubicBezTo>
                  <a:cubicBezTo>
                    <a:pt x="6664" y="21332"/>
                    <a:pt x="7852" y="21600"/>
                    <a:pt x="9007" y="21600"/>
                  </a:cubicBezTo>
                  <a:cubicBezTo>
                    <a:pt x="15052" y="21600"/>
                    <a:pt x="19781" y="14004"/>
                    <a:pt x="17156" y="6615"/>
                  </a:cubicBezTo>
                  <a:cubicBezTo>
                    <a:pt x="15813" y="2456"/>
                    <a:pt x="12641" y="0"/>
                    <a:pt x="9186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7" name="Google Shape;292;p28"/>
            <p:cNvSpPr/>
            <p:nvPr/>
          </p:nvSpPr>
          <p:spPr>
            <a:xfrm>
              <a:off x="1752418" y="1677622"/>
              <a:ext cx="45225" cy="4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61" h="21600" fill="norm" stroke="1" extrusionOk="0">
                  <a:moveTo>
                    <a:pt x="9334" y="0"/>
                  </a:moveTo>
                  <a:cubicBezTo>
                    <a:pt x="7056" y="0"/>
                    <a:pt x="4778" y="932"/>
                    <a:pt x="2920" y="2699"/>
                  </a:cubicBezTo>
                  <a:cubicBezTo>
                    <a:pt x="-3189" y="9329"/>
                    <a:pt x="971" y="21600"/>
                    <a:pt x="9095" y="21600"/>
                  </a:cubicBezTo>
                  <a:cubicBezTo>
                    <a:pt x="9284" y="21600"/>
                    <a:pt x="9473" y="21590"/>
                    <a:pt x="9662" y="21581"/>
                  </a:cubicBezTo>
                  <a:cubicBezTo>
                    <a:pt x="12664" y="21280"/>
                    <a:pt x="15665" y="19222"/>
                    <a:pt x="17161" y="16270"/>
                  </a:cubicBezTo>
                  <a:cubicBezTo>
                    <a:pt x="18164" y="13911"/>
                    <a:pt x="18411" y="11543"/>
                    <a:pt x="17909" y="9184"/>
                  </a:cubicBezTo>
                  <a:cubicBezTo>
                    <a:pt x="17909" y="8300"/>
                    <a:pt x="17663" y="7417"/>
                    <a:pt x="17161" y="6825"/>
                  </a:cubicBezTo>
                  <a:cubicBezTo>
                    <a:pt x="17161" y="6825"/>
                    <a:pt x="17416" y="7708"/>
                    <a:pt x="17416" y="9184"/>
                  </a:cubicBezTo>
                  <a:cubicBezTo>
                    <a:pt x="17663" y="11543"/>
                    <a:pt x="17416" y="13610"/>
                    <a:pt x="16413" y="15678"/>
                  </a:cubicBezTo>
                  <a:cubicBezTo>
                    <a:pt x="14917" y="18338"/>
                    <a:pt x="12417" y="20105"/>
                    <a:pt x="9662" y="20396"/>
                  </a:cubicBezTo>
                  <a:cubicBezTo>
                    <a:pt x="9605" y="20396"/>
                    <a:pt x="9539" y="20406"/>
                    <a:pt x="9482" y="20406"/>
                  </a:cubicBezTo>
                  <a:cubicBezTo>
                    <a:pt x="963" y="20406"/>
                    <a:pt x="2279" y="1291"/>
                    <a:pt x="9934" y="1291"/>
                  </a:cubicBezTo>
                  <a:cubicBezTo>
                    <a:pt x="10402" y="1291"/>
                    <a:pt x="10896" y="1359"/>
                    <a:pt x="11414" y="1514"/>
                  </a:cubicBezTo>
                  <a:cubicBezTo>
                    <a:pt x="13165" y="1806"/>
                    <a:pt x="14662" y="2990"/>
                    <a:pt x="15911" y="4757"/>
                  </a:cubicBezTo>
                  <a:cubicBezTo>
                    <a:pt x="16915" y="5941"/>
                    <a:pt x="17161" y="6825"/>
                    <a:pt x="17161" y="6825"/>
                  </a:cubicBezTo>
                  <a:cubicBezTo>
                    <a:pt x="17161" y="5941"/>
                    <a:pt x="16915" y="5058"/>
                    <a:pt x="16413" y="4466"/>
                  </a:cubicBezTo>
                  <a:cubicBezTo>
                    <a:pt x="15163" y="2398"/>
                    <a:pt x="13412" y="922"/>
                    <a:pt x="11660" y="330"/>
                  </a:cubicBezTo>
                  <a:cubicBezTo>
                    <a:pt x="10896" y="107"/>
                    <a:pt x="10115" y="0"/>
                    <a:pt x="933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Google Shape;293;p28"/>
            <p:cNvSpPr/>
            <p:nvPr/>
          </p:nvSpPr>
          <p:spPr>
            <a:xfrm>
              <a:off x="1759286" y="1684337"/>
              <a:ext cx="32225" cy="3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80" h="21600" fill="norm" stroke="1" extrusionOk="0">
                  <a:moveTo>
                    <a:pt x="9040" y="0"/>
                  </a:moveTo>
                  <a:cubicBezTo>
                    <a:pt x="7824" y="0"/>
                    <a:pt x="6585" y="317"/>
                    <a:pt x="5404" y="980"/>
                  </a:cubicBezTo>
                  <a:cubicBezTo>
                    <a:pt x="-1857" y="4762"/>
                    <a:pt x="-1857" y="17349"/>
                    <a:pt x="5744" y="20703"/>
                  </a:cubicBezTo>
                  <a:cubicBezTo>
                    <a:pt x="6926" y="21310"/>
                    <a:pt x="8108" y="21600"/>
                    <a:pt x="9244" y="21600"/>
                  </a:cubicBezTo>
                  <a:cubicBezTo>
                    <a:pt x="15084" y="21600"/>
                    <a:pt x="19743" y="14161"/>
                    <a:pt x="17141" y="6432"/>
                  </a:cubicBezTo>
                  <a:cubicBezTo>
                    <a:pt x="15618" y="2429"/>
                    <a:pt x="12414" y="0"/>
                    <a:pt x="904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Google Shape;294;p28"/>
            <p:cNvSpPr/>
            <p:nvPr/>
          </p:nvSpPr>
          <p:spPr>
            <a:xfrm>
              <a:off x="1107171" y="1991217"/>
              <a:ext cx="394864" cy="327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20760" y="16281"/>
                  </a:moveTo>
                  <a:cubicBezTo>
                    <a:pt x="20732" y="16292"/>
                    <a:pt x="20704" y="16303"/>
                    <a:pt x="20667" y="16324"/>
                  </a:cubicBezTo>
                  <a:cubicBezTo>
                    <a:pt x="20698" y="16312"/>
                    <a:pt x="20730" y="16297"/>
                    <a:pt x="20760" y="16281"/>
                  </a:cubicBezTo>
                  <a:close/>
                  <a:moveTo>
                    <a:pt x="17734" y="0"/>
                  </a:moveTo>
                  <a:cubicBezTo>
                    <a:pt x="17695" y="0"/>
                    <a:pt x="17656" y="3"/>
                    <a:pt x="17615" y="9"/>
                  </a:cubicBezTo>
                  <a:cubicBezTo>
                    <a:pt x="17377" y="51"/>
                    <a:pt x="17174" y="92"/>
                    <a:pt x="16937" y="174"/>
                  </a:cubicBezTo>
                  <a:lnTo>
                    <a:pt x="15648" y="585"/>
                  </a:lnTo>
                  <a:lnTo>
                    <a:pt x="12936" y="1407"/>
                  </a:lnTo>
                  <a:lnTo>
                    <a:pt x="898" y="5188"/>
                  </a:lnTo>
                  <a:cubicBezTo>
                    <a:pt x="288" y="5393"/>
                    <a:pt x="-85" y="6092"/>
                    <a:pt x="17" y="6832"/>
                  </a:cubicBezTo>
                  <a:cubicBezTo>
                    <a:pt x="152" y="7489"/>
                    <a:pt x="254" y="8147"/>
                    <a:pt x="389" y="8764"/>
                  </a:cubicBezTo>
                  <a:lnTo>
                    <a:pt x="1135" y="12504"/>
                  </a:lnTo>
                  <a:lnTo>
                    <a:pt x="2560" y="19572"/>
                  </a:lnTo>
                  <a:cubicBezTo>
                    <a:pt x="2627" y="19859"/>
                    <a:pt x="2695" y="20147"/>
                    <a:pt x="2730" y="20435"/>
                  </a:cubicBezTo>
                  <a:cubicBezTo>
                    <a:pt x="2797" y="20723"/>
                    <a:pt x="2899" y="21009"/>
                    <a:pt x="3102" y="21215"/>
                  </a:cubicBezTo>
                  <a:cubicBezTo>
                    <a:pt x="3272" y="21420"/>
                    <a:pt x="3509" y="21585"/>
                    <a:pt x="3781" y="21585"/>
                  </a:cubicBezTo>
                  <a:cubicBezTo>
                    <a:pt x="3840" y="21596"/>
                    <a:pt x="3899" y="21600"/>
                    <a:pt x="3958" y="21600"/>
                  </a:cubicBezTo>
                  <a:cubicBezTo>
                    <a:pt x="4134" y="21600"/>
                    <a:pt x="4306" y="21554"/>
                    <a:pt x="4459" y="21462"/>
                  </a:cubicBezTo>
                  <a:lnTo>
                    <a:pt x="7001" y="20681"/>
                  </a:lnTo>
                  <a:lnTo>
                    <a:pt x="11580" y="19242"/>
                  </a:lnTo>
                  <a:lnTo>
                    <a:pt x="18225" y="17106"/>
                  </a:lnTo>
                  <a:lnTo>
                    <a:pt x="20022" y="16530"/>
                  </a:lnTo>
                  <a:lnTo>
                    <a:pt x="20498" y="16366"/>
                  </a:lnTo>
                  <a:lnTo>
                    <a:pt x="20633" y="16284"/>
                  </a:lnTo>
                  <a:lnTo>
                    <a:pt x="20498" y="16324"/>
                  </a:lnTo>
                  <a:lnTo>
                    <a:pt x="20022" y="16489"/>
                  </a:lnTo>
                  <a:lnTo>
                    <a:pt x="18192" y="16983"/>
                  </a:lnTo>
                  <a:lnTo>
                    <a:pt x="11545" y="19037"/>
                  </a:lnTo>
                  <a:lnTo>
                    <a:pt x="6968" y="20475"/>
                  </a:lnTo>
                  <a:lnTo>
                    <a:pt x="4424" y="21257"/>
                  </a:lnTo>
                  <a:cubicBezTo>
                    <a:pt x="4221" y="21339"/>
                    <a:pt x="4018" y="21380"/>
                    <a:pt x="3781" y="21380"/>
                  </a:cubicBezTo>
                  <a:cubicBezTo>
                    <a:pt x="3576" y="21339"/>
                    <a:pt x="3373" y="21215"/>
                    <a:pt x="3237" y="21051"/>
                  </a:cubicBezTo>
                  <a:cubicBezTo>
                    <a:pt x="3069" y="20846"/>
                    <a:pt x="2966" y="20640"/>
                    <a:pt x="2933" y="20352"/>
                  </a:cubicBezTo>
                  <a:lnTo>
                    <a:pt x="2763" y="19530"/>
                  </a:lnTo>
                  <a:cubicBezTo>
                    <a:pt x="2322" y="17269"/>
                    <a:pt x="1847" y="14887"/>
                    <a:pt x="1338" y="12462"/>
                  </a:cubicBezTo>
                  <a:cubicBezTo>
                    <a:pt x="1102" y="11229"/>
                    <a:pt x="864" y="9996"/>
                    <a:pt x="593" y="8722"/>
                  </a:cubicBezTo>
                  <a:cubicBezTo>
                    <a:pt x="491" y="8065"/>
                    <a:pt x="356" y="7448"/>
                    <a:pt x="220" y="6791"/>
                  </a:cubicBezTo>
                  <a:cubicBezTo>
                    <a:pt x="152" y="6175"/>
                    <a:pt x="457" y="5599"/>
                    <a:pt x="966" y="5435"/>
                  </a:cubicBezTo>
                  <a:lnTo>
                    <a:pt x="13003" y="1654"/>
                  </a:lnTo>
                  <a:lnTo>
                    <a:pt x="15716" y="791"/>
                  </a:lnTo>
                  <a:lnTo>
                    <a:pt x="17005" y="380"/>
                  </a:lnTo>
                  <a:cubicBezTo>
                    <a:pt x="17209" y="339"/>
                    <a:pt x="17412" y="257"/>
                    <a:pt x="17615" y="215"/>
                  </a:cubicBezTo>
                  <a:cubicBezTo>
                    <a:pt x="17819" y="215"/>
                    <a:pt x="18022" y="257"/>
                    <a:pt x="18192" y="380"/>
                  </a:cubicBezTo>
                  <a:cubicBezTo>
                    <a:pt x="18361" y="503"/>
                    <a:pt x="18497" y="668"/>
                    <a:pt x="18564" y="914"/>
                  </a:cubicBezTo>
                  <a:cubicBezTo>
                    <a:pt x="18632" y="1119"/>
                    <a:pt x="18700" y="1366"/>
                    <a:pt x="18734" y="1613"/>
                  </a:cubicBezTo>
                  <a:cubicBezTo>
                    <a:pt x="18836" y="2065"/>
                    <a:pt x="18938" y="2558"/>
                    <a:pt x="19040" y="3010"/>
                  </a:cubicBezTo>
                  <a:cubicBezTo>
                    <a:pt x="19209" y="3955"/>
                    <a:pt x="19412" y="4859"/>
                    <a:pt x="19582" y="5681"/>
                  </a:cubicBezTo>
                  <a:cubicBezTo>
                    <a:pt x="20260" y="9092"/>
                    <a:pt x="20837" y="11845"/>
                    <a:pt x="21209" y="13777"/>
                  </a:cubicBezTo>
                  <a:cubicBezTo>
                    <a:pt x="21277" y="13983"/>
                    <a:pt x="21311" y="14229"/>
                    <a:pt x="21345" y="14434"/>
                  </a:cubicBezTo>
                  <a:cubicBezTo>
                    <a:pt x="21413" y="14640"/>
                    <a:pt x="21447" y="14805"/>
                    <a:pt x="21447" y="15010"/>
                  </a:cubicBezTo>
                  <a:cubicBezTo>
                    <a:pt x="21447" y="15339"/>
                    <a:pt x="21345" y="15627"/>
                    <a:pt x="21176" y="15873"/>
                  </a:cubicBezTo>
                  <a:cubicBezTo>
                    <a:pt x="21061" y="16046"/>
                    <a:pt x="20923" y="16191"/>
                    <a:pt x="20760" y="16281"/>
                  </a:cubicBezTo>
                  <a:cubicBezTo>
                    <a:pt x="20783" y="16272"/>
                    <a:pt x="20807" y="16261"/>
                    <a:pt x="20837" y="16243"/>
                  </a:cubicBezTo>
                  <a:cubicBezTo>
                    <a:pt x="21006" y="16161"/>
                    <a:pt x="21141" y="16038"/>
                    <a:pt x="21244" y="15913"/>
                  </a:cubicBezTo>
                  <a:cubicBezTo>
                    <a:pt x="21413" y="15667"/>
                    <a:pt x="21515" y="15339"/>
                    <a:pt x="21515" y="15010"/>
                  </a:cubicBezTo>
                  <a:cubicBezTo>
                    <a:pt x="21515" y="14805"/>
                    <a:pt x="21515" y="14599"/>
                    <a:pt x="21447" y="14394"/>
                  </a:cubicBezTo>
                  <a:cubicBezTo>
                    <a:pt x="21413" y="14188"/>
                    <a:pt x="21379" y="13941"/>
                    <a:pt x="21311" y="13735"/>
                  </a:cubicBezTo>
                  <a:cubicBezTo>
                    <a:pt x="20938" y="11805"/>
                    <a:pt x="20396" y="9050"/>
                    <a:pt x="19751" y="5641"/>
                  </a:cubicBezTo>
                  <a:cubicBezTo>
                    <a:pt x="19582" y="4777"/>
                    <a:pt x="19379" y="3874"/>
                    <a:pt x="19209" y="2969"/>
                  </a:cubicBezTo>
                  <a:cubicBezTo>
                    <a:pt x="19108" y="2516"/>
                    <a:pt x="19040" y="2024"/>
                    <a:pt x="18938" y="1530"/>
                  </a:cubicBezTo>
                  <a:cubicBezTo>
                    <a:pt x="18870" y="1284"/>
                    <a:pt x="18836" y="1037"/>
                    <a:pt x="18768" y="791"/>
                  </a:cubicBezTo>
                  <a:cubicBezTo>
                    <a:pt x="18632" y="544"/>
                    <a:pt x="18463" y="339"/>
                    <a:pt x="18260" y="215"/>
                  </a:cubicBezTo>
                  <a:cubicBezTo>
                    <a:pt x="18091" y="80"/>
                    <a:pt x="17923" y="0"/>
                    <a:pt x="1773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Google Shape;295;p28"/>
            <p:cNvSpPr/>
            <p:nvPr/>
          </p:nvSpPr>
          <p:spPr>
            <a:xfrm>
              <a:off x="1265523" y="2116462"/>
              <a:ext cx="94620" cy="9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702" y="10802"/>
                  </a:lnTo>
                  <a:lnTo>
                    <a:pt x="5399" y="21600"/>
                  </a:lnTo>
                  <a:lnTo>
                    <a:pt x="13499" y="13907"/>
                  </a:lnTo>
                  <a:lnTo>
                    <a:pt x="21600" y="6210"/>
                  </a:lnTo>
                  <a:lnTo>
                    <a:pt x="10798" y="3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Google Shape;296;p28"/>
            <p:cNvSpPr/>
            <p:nvPr/>
          </p:nvSpPr>
          <p:spPr>
            <a:xfrm>
              <a:off x="599614" y="1771049"/>
              <a:ext cx="300599" cy="26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4" y="0"/>
                  </a:moveTo>
                  <a:lnTo>
                    <a:pt x="0" y="5260"/>
                  </a:lnTo>
                  <a:lnTo>
                    <a:pt x="3712" y="21600"/>
                  </a:lnTo>
                  <a:lnTo>
                    <a:pt x="21600" y="16340"/>
                  </a:lnTo>
                  <a:lnTo>
                    <a:pt x="17934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2" name="Google Shape;297;p28"/>
            <p:cNvSpPr/>
            <p:nvPr/>
          </p:nvSpPr>
          <p:spPr>
            <a:xfrm>
              <a:off x="600863" y="1762347"/>
              <a:ext cx="301848" cy="263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70" y="0"/>
                  </a:moveTo>
                  <a:lnTo>
                    <a:pt x="17547" y="50"/>
                  </a:lnTo>
                  <a:lnTo>
                    <a:pt x="16567" y="357"/>
                  </a:lnTo>
                  <a:lnTo>
                    <a:pt x="12916" y="1426"/>
                  </a:lnTo>
                  <a:lnTo>
                    <a:pt x="44" y="5247"/>
                  </a:lnTo>
                  <a:lnTo>
                    <a:pt x="0" y="5247"/>
                  </a:lnTo>
                  <a:lnTo>
                    <a:pt x="0" y="5298"/>
                  </a:lnTo>
                  <a:lnTo>
                    <a:pt x="3697" y="21548"/>
                  </a:lnTo>
                  <a:lnTo>
                    <a:pt x="3697" y="21600"/>
                  </a:lnTo>
                  <a:lnTo>
                    <a:pt x="3741" y="21600"/>
                  </a:lnTo>
                  <a:lnTo>
                    <a:pt x="21555" y="16301"/>
                  </a:lnTo>
                  <a:lnTo>
                    <a:pt x="21600" y="16301"/>
                  </a:lnTo>
                  <a:lnTo>
                    <a:pt x="21600" y="16250"/>
                  </a:lnTo>
                  <a:cubicBezTo>
                    <a:pt x="20486" y="11360"/>
                    <a:pt x="19552" y="7284"/>
                    <a:pt x="18884" y="4431"/>
                  </a:cubicBezTo>
                  <a:lnTo>
                    <a:pt x="18126" y="1120"/>
                  </a:lnTo>
                  <a:cubicBezTo>
                    <a:pt x="18037" y="764"/>
                    <a:pt x="17993" y="458"/>
                    <a:pt x="17947" y="305"/>
                  </a:cubicBezTo>
                  <a:lnTo>
                    <a:pt x="17858" y="0"/>
                  </a:lnTo>
                  <a:cubicBezTo>
                    <a:pt x="17858" y="0"/>
                    <a:pt x="17858" y="102"/>
                    <a:pt x="17903" y="305"/>
                  </a:cubicBezTo>
                  <a:lnTo>
                    <a:pt x="18126" y="1172"/>
                  </a:lnTo>
                  <a:cubicBezTo>
                    <a:pt x="18303" y="1936"/>
                    <a:pt x="18526" y="3057"/>
                    <a:pt x="18838" y="4483"/>
                  </a:cubicBezTo>
                  <a:cubicBezTo>
                    <a:pt x="19505" y="7329"/>
                    <a:pt x="20393" y="11392"/>
                    <a:pt x="21502" y="16265"/>
                  </a:cubicBezTo>
                  <a:lnTo>
                    <a:pt x="3771" y="21488"/>
                  </a:lnTo>
                  <a:cubicBezTo>
                    <a:pt x="2444" y="15665"/>
                    <a:pt x="1204" y="10148"/>
                    <a:pt x="97" y="5333"/>
                  </a:cubicBezTo>
                  <a:lnTo>
                    <a:pt x="12916" y="1528"/>
                  </a:lnTo>
                  <a:lnTo>
                    <a:pt x="16567" y="407"/>
                  </a:lnTo>
                  <a:lnTo>
                    <a:pt x="17502" y="153"/>
                  </a:lnTo>
                  <a:lnTo>
                    <a:pt x="17770" y="50"/>
                  </a:lnTo>
                  <a:lnTo>
                    <a:pt x="17858" y="50"/>
                  </a:lnTo>
                  <a:lnTo>
                    <a:pt x="1777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3" name="Google Shape;298;p28"/>
            <p:cNvSpPr/>
            <p:nvPr/>
          </p:nvSpPr>
          <p:spPr>
            <a:xfrm>
              <a:off x="613312" y="1777908"/>
              <a:ext cx="276315" cy="233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98" y="0"/>
                  </a:moveTo>
                  <a:lnTo>
                    <a:pt x="0" y="5572"/>
                  </a:lnTo>
                  <a:lnTo>
                    <a:pt x="3552" y="21600"/>
                  </a:lnTo>
                  <a:lnTo>
                    <a:pt x="21600" y="16028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4" name="Google Shape;299;p28"/>
            <p:cNvSpPr/>
            <p:nvPr/>
          </p:nvSpPr>
          <p:spPr>
            <a:xfrm>
              <a:off x="658746" y="1883088"/>
              <a:ext cx="230881" cy="12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90" y="0"/>
                  </a:moveTo>
                  <a:lnTo>
                    <a:pt x="0" y="21600"/>
                  </a:lnTo>
                  <a:lnTo>
                    <a:pt x="21600" y="11478"/>
                  </a:lnTo>
                  <a:lnTo>
                    <a:pt x="13566" y="1562"/>
                  </a:lnTo>
                  <a:lnTo>
                    <a:pt x="11237" y="907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5" name="Google Shape;300;p28"/>
            <p:cNvSpPr/>
            <p:nvPr/>
          </p:nvSpPr>
          <p:spPr>
            <a:xfrm>
              <a:off x="742060" y="1836835"/>
              <a:ext cx="37477" cy="3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4" h="21600" fill="norm" stroke="1" extrusionOk="0">
                  <a:moveTo>
                    <a:pt x="9092" y="0"/>
                  </a:moveTo>
                  <a:cubicBezTo>
                    <a:pt x="8259" y="0"/>
                    <a:pt x="7416" y="152"/>
                    <a:pt x="6583" y="469"/>
                  </a:cubicBezTo>
                  <a:cubicBezTo>
                    <a:pt x="-1159" y="2952"/>
                    <a:pt x="-2355" y="15415"/>
                    <a:pt x="4505" y="20042"/>
                  </a:cubicBezTo>
                  <a:cubicBezTo>
                    <a:pt x="5975" y="21120"/>
                    <a:pt x="7524" y="21600"/>
                    <a:pt x="9023" y="21600"/>
                  </a:cubicBezTo>
                  <a:cubicBezTo>
                    <a:pt x="14462" y="21600"/>
                    <a:pt x="19245" y="15275"/>
                    <a:pt x="17608" y="8293"/>
                  </a:cubicBezTo>
                  <a:cubicBezTo>
                    <a:pt x="16628" y="3303"/>
                    <a:pt x="13002" y="0"/>
                    <a:pt x="909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Google Shape;301;p28"/>
            <p:cNvSpPr/>
            <p:nvPr/>
          </p:nvSpPr>
          <p:spPr>
            <a:xfrm>
              <a:off x="658746" y="1883088"/>
              <a:ext cx="230881" cy="12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90" y="0"/>
                  </a:moveTo>
                  <a:lnTo>
                    <a:pt x="0" y="21600"/>
                  </a:lnTo>
                  <a:lnTo>
                    <a:pt x="21600" y="11478"/>
                  </a:lnTo>
                  <a:lnTo>
                    <a:pt x="13566" y="1562"/>
                  </a:lnTo>
                  <a:lnTo>
                    <a:pt x="11237" y="907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Google Shape;302;p28"/>
            <p:cNvSpPr/>
            <p:nvPr/>
          </p:nvSpPr>
          <p:spPr>
            <a:xfrm>
              <a:off x="742060" y="1836835"/>
              <a:ext cx="37477" cy="3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4" h="21600" fill="norm" stroke="1" extrusionOk="0">
                  <a:moveTo>
                    <a:pt x="9092" y="0"/>
                  </a:moveTo>
                  <a:cubicBezTo>
                    <a:pt x="8259" y="0"/>
                    <a:pt x="7416" y="152"/>
                    <a:pt x="6583" y="469"/>
                  </a:cubicBezTo>
                  <a:cubicBezTo>
                    <a:pt x="-1159" y="2952"/>
                    <a:pt x="-2355" y="15415"/>
                    <a:pt x="4505" y="20042"/>
                  </a:cubicBezTo>
                  <a:cubicBezTo>
                    <a:pt x="5975" y="21120"/>
                    <a:pt x="7524" y="21600"/>
                    <a:pt x="9023" y="21600"/>
                  </a:cubicBezTo>
                  <a:cubicBezTo>
                    <a:pt x="14462" y="21600"/>
                    <a:pt x="19245" y="15275"/>
                    <a:pt x="17608" y="8293"/>
                  </a:cubicBezTo>
                  <a:cubicBezTo>
                    <a:pt x="16628" y="3303"/>
                    <a:pt x="13002" y="0"/>
                    <a:pt x="909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8" name="Google Shape;303;p28"/>
            <p:cNvSpPr/>
            <p:nvPr/>
          </p:nvSpPr>
          <p:spPr>
            <a:xfrm>
              <a:off x="725331" y="1591197"/>
              <a:ext cx="408891" cy="336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9" y="0"/>
                  </a:moveTo>
                  <a:lnTo>
                    <a:pt x="0" y="1756"/>
                  </a:lnTo>
                  <a:lnTo>
                    <a:pt x="1151" y="21600"/>
                  </a:lnTo>
                  <a:lnTo>
                    <a:pt x="21600" y="1988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9" name="Google Shape;304;p28"/>
            <p:cNvSpPr/>
            <p:nvPr/>
          </p:nvSpPr>
          <p:spPr>
            <a:xfrm>
              <a:off x="724082" y="1590582"/>
              <a:ext cx="410754" cy="33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5" y="39"/>
                  </a:moveTo>
                  <a:cubicBezTo>
                    <a:pt x="20408" y="93"/>
                    <a:pt x="20401" y="199"/>
                    <a:pt x="20422" y="357"/>
                  </a:cubicBezTo>
                  <a:cubicBezTo>
                    <a:pt x="20422" y="636"/>
                    <a:pt x="20454" y="993"/>
                    <a:pt x="20454" y="1432"/>
                  </a:cubicBezTo>
                  <a:cubicBezTo>
                    <a:pt x="20520" y="2347"/>
                    <a:pt x="20586" y="3739"/>
                    <a:pt x="20684" y="5450"/>
                  </a:cubicBezTo>
                  <a:cubicBezTo>
                    <a:pt x="20880" y="8896"/>
                    <a:pt x="21173" y="13802"/>
                    <a:pt x="21498" y="19736"/>
                  </a:cubicBezTo>
                  <a:lnTo>
                    <a:pt x="1239" y="21476"/>
                  </a:lnTo>
                  <a:cubicBezTo>
                    <a:pt x="817" y="14377"/>
                    <a:pt x="427" y="7671"/>
                    <a:pt x="102" y="1823"/>
                  </a:cubicBezTo>
                  <a:lnTo>
                    <a:pt x="14761" y="517"/>
                  </a:lnTo>
                  <a:lnTo>
                    <a:pt x="18949" y="158"/>
                  </a:lnTo>
                  <a:lnTo>
                    <a:pt x="20062" y="39"/>
                  </a:lnTo>
                  <a:close/>
                  <a:moveTo>
                    <a:pt x="20029" y="0"/>
                  </a:moveTo>
                  <a:lnTo>
                    <a:pt x="18917" y="79"/>
                  </a:lnTo>
                  <a:lnTo>
                    <a:pt x="14761" y="437"/>
                  </a:lnTo>
                  <a:lnTo>
                    <a:pt x="33" y="1670"/>
                  </a:lnTo>
                  <a:lnTo>
                    <a:pt x="0" y="1670"/>
                  </a:lnTo>
                  <a:lnTo>
                    <a:pt x="0" y="1711"/>
                  </a:lnTo>
                  <a:cubicBezTo>
                    <a:pt x="295" y="7597"/>
                    <a:pt x="720" y="14360"/>
                    <a:pt x="1113" y="21521"/>
                  </a:cubicBezTo>
                  <a:lnTo>
                    <a:pt x="1113" y="21600"/>
                  </a:lnTo>
                  <a:lnTo>
                    <a:pt x="1178" y="21600"/>
                  </a:lnTo>
                  <a:lnTo>
                    <a:pt x="21568" y="19850"/>
                  </a:lnTo>
                  <a:lnTo>
                    <a:pt x="21600" y="19850"/>
                  </a:lnTo>
                  <a:lnTo>
                    <a:pt x="21600" y="19770"/>
                  </a:lnTo>
                  <a:cubicBezTo>
                    <a:pt x="21240" y="13804"/>
                    <a:pt x="20945" y="8871"/>
                    <a:pt x="20749" y="5370"/>
                  </a:cubicBezTo>
                  <a:cubicBezTo>
                    <a:pt x="20651" y="3699"/>
                    <a:pt x="20553" y="2347"/>
                    <a:pt x="20520" y="1391"/>
                  </a:cubicBezTo>
                  <a:cubicBezTo>
                    <a:pt x="20488" y="954"/>
                    <a:pt x="20454" y="597"/>
                    <a:pt x="20454" y="357"/>
                  </a:cubicBezTo>
                  <a:lnTo>
                    <a:pt x="20422" y="0"/>
                  </a:lnTo>
                  <a:cubicBezTo>
                    <a:pt x="20422" y="0"/>
                    <a:pt x="20419" y="12"/>
                    <a:pt x="20416" y="37"/>
                  </a:cubicBezTo>
                  <a:lnTo>
                    <a:pt x="20291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0" name="Google Shape;305;p28"/>
            <p:cNvSpPr/>
            <p:nvPr/>
          </p:nvSpPr>
          <p:spPr>
            <a:xfrm>
              <a:off x="739643" y="1611733"/>
              <a:ext cx="379632" cy="29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03" y="0"/>
                  </a:moveTo>
                  <a:lnTo>
                    <a:pt x="0" y="1864"/>
                  </a:lnTo>
                  <a:lnTo>
                    <a:pt x="1097" y="21600"/>
                  </a:lnTo>
                  <a:lnTo>
                    <a:pt x="21600" y="19781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1" name="Google Shape;306;p28"/>
            <p:cNvSpPr/>
            <p:nvPr/>
          </p:nvSpPr>
          <p:spPr>
            <a:xfrm>
              <a:off x="758930" y="1730611"/>
              <a:ext cx="360345" cy="17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28" y="0"/>
                  </a:moveTo>
                  <a:lnTo>
                    <a:pt x="0" y="21600"/>
                  </a:lnTo>
                  <a:lnTo>
                    <a:pt x="21600" y="18493"/>
                  </a:lnTo>
                  <a:lnTo>
                    <a:pt x="14885" y="4850"/>
                  </a:lnTo>
                  <a:lnTo>
                    <a:pt x="11938" y="12127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2" name="Google Shape;307;p28"/>
            <p:cNvSpPr/>
            <p:nvPr/>
          </p:nvSpPr>
          <p:spPr>
            <a:xfrm>
              <a:off x="925729" y="1675738"/>
              <a:ext cx="56716" cy="5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99" h="21600" fill="norm" stroke="1" extrusionOk="0">
                  <a:moveTo>
                    <a:pt x="9136" y="0"/>
                  </a:moveTo>
                  <a:cubicBezTo>
                    <a:pt x="8887" y="0"/>
                    <a:pt x="8637" y="16"/>
                    <a:pt x="8387" y="39"/>
                  </a:cubicBezTo>
                  <a:cubicBezTo>
                    <a:pt x="396" y="745"/>
                    <a:pt x="-3001" y="12533"/>
                    <a:pt x="3196" y="18893"/>
                  </a:cubicBezTo>
                  <a:cubicBezTo>
                    <a:pt x="4950" y="20762"/>
                    <a:pt x="7020" y="21600"/>
                    <a:pt x="9051" y="21600"/>
                  </a:cubicBezTo>
                  <a:cubicBezTo>
                    <a:pt x="13933" y="21600"/>
                    <a:pt x="18599" y="16768"/>
                    <a:pt x="18172" y="9935"/>
                  </a:cubicBezTo>
                  <a:cubicBezTo>
                    <a:pt x="17797" y="4328"/>
                    <a:pt x="13979" y="0"/>
                    <a:pt x="91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3" name="Google Shape;308;p28"/>
            <p:cNvSpPr/>
            <p:nvPr/>
          </p:nvSpPr>
          <p:spPr>
            <a:xfrm>
              <a:off x="758930" y="1730611"/>
              <a:ext cx="360345" cy="17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28" y="0"/>
                  </a:moveTo>
                  <a:lnTo>
                    <a:pt x="0" y="21600"/>
                  </a:lnTo>
                  <a:lnTo>
                    <a:pt x="21600" y="18493"/>
                  </a:lnTo>
                  <a:lnTo>
                    <a:pt x="14885" y="4850"/>
                  </a:lnTo>
                  <a:lnTo>
                    <a:pt x="11938" y="12127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4" name="Google Shape;309;p28"/>
            <p:cNvSpPr/>
            <p:nvPr/>
          </p:nvSpPr>
          <p:spPr>
            <a:xfrm>
              <a:off x="925729" y="1675738"/>
              <a:ext cx="56716" cy="5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99" h="21600" fill="norm" stroke="1" extrusionOk="0">
                  <a:moveTo>
                    <a:pt x="9136" y="0"/>
                  </a:moveTo>
                  <a:cubicBezTo>
                    <a:pt x="8887" y="0"/>
                    <a:pt x="8637" y="16"/>
                    <a:pt x="8387" y="39"/>
                  </a:cubicBezTo>
                  <a:cubicBezTo>
                    <a:pt x="396" y="745"/>
                    <a:pt x="-3001" y="12533"/>
                    <a:pt x="3196" y="18893"/>
                  </a:cubicBezTo>
                  <a:cubicBezTo>
                    <a:pt x="4950" y="20762"/>
                    <a:pt x="7020" y="21600"/>
                    <a:pt x="9051" y="21600"/>
                  </a:cubicBezTo>
                  <a:cubicBezTo>
                    <a:pt x="13933" y="21600"/>
                    <a:pt x="18599" y="16768"/>
                    <a:pt x="18172" y="9935"/>
                  </a:cubicBezTo>
                  <a:cubicBezTo>
                    <a:pt x="17797" y="4328"/>
                    <a:pt x="13979" y="0"/>
                    <a:pt x="913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5" name="Google Shape;310;p28"/>
            <p:cNvSpPr/>
            <p:nvPr/>
          </p:nvSpPr>
          <p:spPr>
            <a:xfrm>
              <a:off x="146897" y="1983866"/>
              <a:ext cx="230576" cy="25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0" h="21600" fill="norm" stroke="1" extrusionOk="0">
                  <a:moveTo>
                    <a:pt x="9215" y="0"/>
                  </a:moveTo>
                  <a:cubicBezTo>
                    <a:pt x="6676" y="0"/>
                    <a:pt x="4109" y="1084"/>
                    <a:pt x="2217" y="3401"/>
                  </a:cubicBezTo>
                  <a:cubicBezTo>
                    <a:pt x="-2523" y="9206"/>
                    <a:pt x="769" y="18254"/>
                    <a:pt x="8004" y="19300"/>
                  </a:cubicBezTo>
                  <a:lnTo>
                    <a:pt x="8652" y="21600"/>
                  </a:lnTo>
                  <a:lnTo>
                    <a:pt x="16384" y="19090"/>
                  </a:lnTo>
                  <a:cubicBezTo>
                    <a:pt x="16384" y="19090"/>
                    <a:pt x="16085" y="17782"/>
                    <a:pt x="15735" y="16580"/>
                  </a:cubicBezTo>
                  <a:cubicBezTo>
                    <a:pt x="18179" y="14070"/>
                    <a:pt x="19077" y="10305"/>
                    <a:pt x="18081" y="6852"/>
                  </a:cubicBezTo>
                  <a:cubicBezTo>
                    <a:pt x="16791" y="2455"/>
                    <a:pt x="13036" y="0"/>
                    <a:pt x="921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Google Shape;311;p28"/>
            <p:cNvSpPr/>
            <p:nvPr/>
          </p:nvSpPr>
          <p:spPr>
            <a:xfrm>
              <a:off x="214619" y="2098178"/>
              <a:ext cx="121998" cy="13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3052" y="242"/>
                  </a:moveTo>
                  <a:cubicBezTo>
                    <a:pt x="13379" y="242"/>
                    <a:pt x="13813" y="346"/>
                    <a:pt x="14032" y="548"/>
                  </a:cubicBezTo>
                  <a:cubicBezTo>
                    <a:pt x="14251" y="857"/>
                    <a:pt x="14470" y="1163"/>
                    <a:pt x="14470" y="1469"/>
                  </a:cubicBezTo>
                  <a:cubicBezTo>
                    <a:pt x="14470" y="2185"/>
                    <a:pt x="14251" y="2898"/>
                    <a:pt x="13813" y="3513"/>
                  </a:cubicBezTo>
                  <a:cubicBezTo>
                    <a:pt x="13630" y="3792"/>
                    <a:pt x="13418" y="4051"/>
                    <a:pt x="13185" y="4290"/>
                  </a:cubicBezTo>
                  <a:cubicBezTo>
                    <a:pt x="13016" y="4112"/>
                    <a:pt x="12862" y="3920"/>
                    <a:pt x="12722" y="3718"/>
                  </a:cubicBezTo>
                  <a:cubicBezTo>
                    <a:pt x="12288" y="3207"/>
                    <a:pt x="11961" y="2491"/>
                    <a:pt x="11961" y="1775"/>
                  </a:cubicBezTo>
                  <a:cubicBezTo>
                    <a:pt x="11961" y="1469"/>
                    <a:pt x="11961" y="1163"/>
                    <a:pt x="12176" y="857"/>
                  </a:cubicBezTo>
                  <a:cubicBezTo>
                    <a:pt x="12395" y="548"/>
                    <a:pt x="12722" y="346"/>
                    <a:pt x="13052" y="242"/>
                  </a:cubicBezTo>
                  <a:close/>
                  <a:moveTo>
                    <a:pt x="5899" y="1429"/>
                  </a:moveTo>
                  <a:cubicBezTo>
                    <a:pt x="5996" y="1429"/>
                    <a:pt x="6089" y="1442"/>
                    <a:pt x="6179" y="1469"/>
                  </a:cubicBezTo>
                  <a:cubicBezTo>
                    <a:pt x="6940" y="1674"/>
                    <a:pt x="7485" y="2185"/>
                    <a:pt x="7704" y="2797"/>
                  </a:cubicBezTo>
                  <a:cubicBezTo>
                    <a:pt x="8142" y="3819"/>
                    <a:pt x="8221" y="4888"/>
                    <a:pt x="8006" y="5883"/>
                  </a:cubicBezTo>
                  <a:cubicBezTo>
                    <a:pt x="7058" y="5678"/>
                    <a:pt x="6190" y="5221"/>
                    <a:pt x="5522" y="4535"/>
                  </a:cubicBezTo>
                  <a:cubicBezTo>
                    <a:pt x="4976" y="4024"/>
                    <a:pt x="4650" y="3308"/>
                    <a:pt x="4650" y="2592"/>
                  </a:cubicBezTo>
                  <a:cubicBezTo>
                    <a:pt x="4757" y="2185"/>
                    <a:pt x="4869" y="1879"/>
                    <a:pt x="5195" y="1674"/>
                  </a:cubicBezTo>
                  <a:cubicBezTo>
                    <a:pt x="5357" y="1523"/>
                    <a:pt x="5633" y="1429"/>
                    <a:pt x="5899" y="1429"/>
                  </a:cubicBezTo>
                  <a:close/>
                  <a:moveTo>
                    <a:pt x="19796" y="2205"/>
                  </a:moveTo>
                  <a:cubicBezTo>
                    <a:pt x="19951" y="2205"/>
                    <a:pt x="20105" y="2232"/>
                    <a:pt x="20252" y="2286"/>
                  </a:cubicBezTo>
                  <a:cubicBezTo>
                    <a:pt x="20905" y="2387"/>
                    <a:pt x="21343" y="2898"/>
                    <a:pt x="21232" y="3513"/>
                  </a:cubicBezTo>
                  <a:cubicBezTo>
                    <a:pt x="21013" y="4125"/>
                    <a:pt x="20686" y="4636"/>
                    <a:pt x="20141" y="5046"/>
                  </a:cubicBezTo>
                  <a:cubicBezTo>
                    <a:pt x="19308" y="5594"/>
                    <a:pt x="18282" y="5900"/>
                    <a:pt x="17209" y="5924"/>
                  </a:cubicBezTo>
                  <a:cubicBezTo>
                    <a:pt x="17359" y="5325"/>
                    <a:pt x="17550" y="4723"/>
                    <a:pt x="17743" y="4125"/>
                  </a:cubicBezTo>
                  <a:cubicBezTo>
                    <a:pt x="17851" y="3513"/>
                    <a:pt x="18178" y="3103"/>
                    <a:pt x="18616" y="2696"/>
                  </a:cubicBezTo>
                  <a:cubicBezTo>
                    <a:pt x="18935" y="2397"/>
                    <a:pt x="19369" y="2205"/>
                    <a:pt x="19796" y="2205"/>
                  </a:cubicBezTo>
                  <a:close/>
                  <a:moveTo>
                    <a:pt x="1495" y="7779"/>
                  </a:moveTo>
                  <a:cubicBezTo>
                    <a:pt x="1599" y="7779"/>
                    <a:pt x="1703" y="7786"/>
                    <a:pt x="1814" y="7803"/>
                  </a:cubicBezTo>
                  <a:cubicBezTo>
                    <a:pt x="2360" y="7907"/>
                    <a:pt x="2905" y="8213"/>
                    <a:pt x="3232" y="8623"/>
                  </a:cubicBezTo>
                  <a:cubicBezTo>
                    <a:pt x="3663" y="9027"/>
                    <a:pt x="4043" y="9433"/>
                    <a:pt x="4409" y="9837"/>
                  </a:cubicBezTo>
                  <a:cubicBezTo>
                    <a:pt x="3896" y="10012"/>
                    <a:pt x="3354" y="10116"/>
                    <a:pt x="2794" y="10156"/>
                  </a:cubicBezTo>
                  <a:cubicBezTo>
                    <a:pt x="2633" y="10180"/>
                    <a:pt x="2468" y="10193"/>
                    <a:pt x="2306" y="10193"/>
                  </a:cubicBezTo>
                  <a:cubicBezTo>
                    <a:pt x="1821" y="10193"/>
                    <a:pt x="1351" y="10079"/>
                    <a:pt x="942" y="9847"/>
                  </a:cubicBezTo>
                  <a:cubicBezTo>
                    <a:pt x="397" y="9541"/>
                    <a:pt x="66" y="9030"/>
                    <a:pt x="285" y="8418"/>
                  </a:cubicBezTo>
                  <a:cubicBezTo>
                    <a:pt x="558" y="7991"/>
                    <a:pt x="982" y="7779"/>
                    <a:pt x="1495" y="7779"/>
                  </a:cubicBezTo>
                  <a:close/>
                  <a:moveTo>
                    <a:pt x="13375" y="0"/>
                  </a:moveTo>
                  <a:cubicBezTo>
                    <a:pt x="13268" y="0"/>
                    <a:pt x="13160" y="13"/>
                    <a:pt x="13052" y="37"/>
                  </a:cubicBezTo>
                  <a:cubicBezTo>
                    <a:pt x="12176" y="242"/>
                    <a:pt x="11631" y="958"/>
                    <a:pt x="11631" y="1775"/>
                  </a:cubicBezTo>
                  <a:cubicBezTo>
                    <a:pt x="11742" y="2491"/>
                    <a:pt x="11961" y="3207"/>
                    <a:pt x="12507" y="3819"/>
                  </a:cubicBezTo>
                  <a:cubicBezTo>
                    <a:pt x="12665" y="4044"/>
                    <a:pt x="12840" y="4253"/>
                    <a:pt x="13027" y="4444"/>
                  </a:cubicBezTo>
                  <a:cubicBezTo>
                    <a:pt x="12162" y="5265"/>
                    <a:pt x="11024" y="5813"/>
                    <a:pt x="9886" y="5964"/>
                  </a:cubicBezTo>
                  <a:cubicBezTo>
                    <a:pt x="9650" y="5994"/>
                    <a:pt x="9413" y="6008"/>
                    <a:pt x="9179" y="6008"/>
                  </a:cubicBezTo>
                  <a:cubicBezTo>
                    <a:pt x="8860" y="6008"/>
                    <a:pt x="8544" y="5981"/>
                    <a:pt x="8235" y="5930"/>
                  </a:cubicBezTo>
                  <a:cubicBezTo>
                    <a:pt x="8318" y="5571"/>
                    <a:pt x="8361" y="5208"/>
                    <a:pt x="8361" y="4841"/>
                  </a:cubicBezTo>
                  <a:cubicBezTo>
                    <a:pt x="8361" y="4125"/>
                    <a:pt x="8250" y="3409"/>
                    <a:pt x="7923" y="2696"/>
                  </a:cubicBezTo>
                  <a:cubicBezTo>
                    <a:pt x="7816" y="2387"/>
                    <a:pt x="7597" y="2081"/>
                    <a:pt x="7270" y="1775"/>
                  </a:cubicBezTo>
                  <a:cubicBezTo>
                    <a:pt x="7051" y="1469"/>
                    <a:pt x="6613" y="1264"/>
                    <a:pt x="6286" y="1264"/>
                  </a:cubicBezTo>
                  <a:cubicBezTo>
                    <a:pt x="6168" y="1237"/>
                    <a:pt x="6053" y="1224"/>
                    <a:pt x="5935" y="1224"/>
                  </a:cubicBezTo>
                  <a:cubicBezTo>
                    <a:pt x="5615" y="1224"/>
                    <a:pt x="5296" y="1318"/>
                    <a:pt x="4976" y="1469"/>
                  </a:cubicBezTo>
                  <a:cubicBezTo>
                    <a:pt x="4650" y="1775"/>
                    <a:pt x="4431" y="2081"/>
                    <a:pt x="4431" y="2491"/>
                  </a:cubicBezTo>
                  <a:cubicBezTo>
                    <a:pt x="4431" y="3308"/>
                    <a:pt x="4650" y="4125"/>
                    <a:pt x="5303" y="4636"/>
                  </a:cubicBezTo>
                  <a:cubicBezTo>
                    <a:pt x="6046" y="5396"/>
                    <a:pt x="6958" y="5880"/>
                    <a:pt x="7955" y="6092"/>
                  </a:cubicBezTo>
                  <a:cubicBezTo>
                    <a:pt x="7715" y="7009"/>
                    <a:pt x="7216" y="7853"/>
                    <a:pt x="6505" y="8519"/>
                  </a:cubicBezTo>
                  <a:cubicBezTo>
                    <a:pt x="5960" y="9087"/>
                    <a:pt x="5314" y="9497"/>
                    <a:pt x="4603" y="9766"/>
                  </a:cubicBezTo>
                  <a:cubicBezTo>
                    <a:pt x="4226" y="9353"/>
                    <a:pt x="3839" y="8936"/>
                    <a:pt x="3451" y="8519"/>
                  </a:cubicBezTo>
                  <a:cubicBezTo>
                    <a:pt x="3013" y="8008"/>
                    <a:pt x="2468" y="7702"/>
                    <a:pt x="1814" y="7601"/>
                  </a:cubicBezTo>
                  <a:cubicBezTo>
                    <a:pt x="1717" y="7571"/>
                    <a:pt x="1620" y="7557"/>
                    <a:pt x="1527" y="7557"/>
                  </a:cubicBezTo>
                  <a:cubicBezTo>
                    <a:pt x="1294" y="7557"/>
                    <a:pt x="1064" y="7631"/>
                    <a:pt x="831" y="7702"/>
                  </a:cubicBezTo>
                  <a:cubicBezTo>
                    <a:pt x="504" y="7803"/>
                    <a:pt x="285" y="8008"/>
                    <a:pt x="66" y="8314"/>
                  </a:cubicBezTo>
                  <a:cubicBezTo>
                    <a:pt x="-149" y="8929"/>
                    <a:pt x="178" y="9645"/>
                    <a:pt x="831" y="10052"/>
                  </a:cubicBezTo>
                  <a:cubicBezTo>
                    <a:pt x="1240" y="10284"/>
                    <a:pt x="1771" y="10398"/>
                    <a:pt x="2288" y="10398"/>
                  </a:cubicBezTo>
                  <a:cubicBezTo>
                    <a:pt x="2460" y="10398"/>
                    <a:pt x="2633" y="10385"/>
                    <a:pt x="2794" y="10358"/>
                  </a:cubicBezTo>
                  <a:cubicBezTo>
                    <a:pt x="3386" y="10318"/>
                    <a:pt x="3979" y="10186"/>
                    <a:pt x="4535" y="9981"/>
                  </a:cubicBezTo>
                  <a:cubicBezTo>
                    <a:pt x="4862" y="10344"/>
                    <a:pt x="5181" y="10711"/>
                    <a:pt x="5522" y="11074"/>
                  </a:cubicBezTo>
                  <a:cubicBezTo>
                    <a:pt x="8250" y="14241"/>
                    <a:pt x="10324" y="16900"/>
                    <a:pt x="11850" y="18739"/>
                  </a:cubicBezTo>
                  <a:cubicBezTo>
                    <a:pt x="12507" y="19657"/>
                    <a:pt x="13052" y="20373"/>
                    <a:pt x="13486" y="20884"/>
                  </a:cubicBezTo>
                  <a:cubicBezTo>
                    <a:pt x="13160" y="20373"/>
                    <a:pt x="12614" y="19657"/>
                    <a:pt x="11850" y="18635"/>
                  </a:cubicBezTo>
                  <a:cubicBezTo>
                    <a:pt x="10432" y="16796"/>
                    <a:pt x="8361" y="14140"/>
                    <a:pt x="5633" y="10973"/>
                  </a:cubicBezTo>
                  <a:cubicBezTo>
                    <a:pt x="5346" y="10617"/>
                    <a:pt x="5045" y="10264"/>
                    <a:pt x="4725" y="9907"/>
                  </a:cubicBezTo>
                  <a:cubicBezTo>
                    <a:pt x="5436" y="9622"/>
                    <a:pt x="6089" y="9218"/>
                    <a:pt x="6613" y="8724"/>
                  </a:cubicBezTo>
                  <a:cubicBezTo>
                    <a:pt x="7374" y="8011"/>
                    <a:pt x="7920" y="7104"/>
                    <a:pt x="8185" y="6135"/>
                  </a:cubicBezTo>
                  <a:cubicBezTo>
                    <a:pt x="8497" y="6186"/>
                    <a:pt x="8820" y="6213"/>
                    <a:pt x="9147" y="6213"/>
                  </a:cubicBezTo>
                  <a:cubicBezTo>
                    <a:pt x="9391" y="6213"/>
                    <a:pt x="9639" y="6199"/>
                    <a:pt x="9886" y="6169"/>
                  </a:cubicBezTo>
                  <a:cubicBezTo>
                    <a:pt x="11171" y="5944"/>
                    <a:pt x="12277" y="5386"/>
                    <a:pt x="13163" y="4579"/>
                  </a:cubicBezTo>
                  <a:cubicBezTo>
                    <a:pt x="14183" y="5550"/>
                    <a:pt x="15540" y="6065"/>
                    <a:pt x="16921" y="6092"/>
                  </a:cubicBezTo>
                  <a:cubicBezTo>
                    <a:pt x="16850" y="6431"/>
                    <a:pt x="16796" y="6764"/>
                    <a:pt x="16760" y="7090"/>
                  </a:cubicBezTo>
                  <a:cubicBezTo>
                    <a:pt x="16541" y="8929"/>
                    <a:pt x="16541" y="10768"/>
                    <a:pt x="16760" y="12607"/>
                  </a:cubicBezTo>
                  <a:cubicBezTo>
                    <a:pt x="16868" y="14241"/>
                    <a:pt x="17086" y="15673"/>
                    <a:pt x="17305" y="16796"/>
                  </a:cubicBezTo>
                  <a:cubicBezTo>
                    <a:pt x="17413" y="17922"/>
                    <a:pt x="17632" y="18739"/>
                    <a:pt x="17743" y="19351"/>
                  </a:cubicBezTo>
                  <a:cubicBezTo>
                    <a:pt x="17851" y="19657"/>
                    <a:pt x="17851" y="19862"/>
                    <a:pt x="17851" y="20067"/>
                  </a:cubicBezTo>
                  <a:lnTo>
                    <a:pt x="17851" y="20272"/>
                  </a:lnTo>
                  <a:lnTo>
                    <a:pt x="17959" y="20067"/>
                  </a:lnTo>
                  <a:lnTo>
                    <a:pt x="17851" y="19455"/>
                  </a:lnTo>
                  <a:cubicBezTo>
                    <a:pt x="17743" y="18840"/>
                    <a:pt x="17524" y="18023"/>
                    <a:pt x="17413" y="16900"/>
                  </a:cubicBezTo>
                  <a:cubicBezTo>
                    <a:pt x="17198" y="15673"/>
                    <a:pt x="16979" y="14345"/>
                    <a:pt x="16868" y="12708"/>
                  </a:cubicBezTo>
                  <a:cubicBezTo>
                    <a:pt x="16760" y="10869"/>
                    <a:pt x="16760" y="9030"/>
                    <a:pt x="16979" y="7191"/>
                  </a:cubicBezTo>
                  <a:cubicBezTo>
                    <a:pt x="17018" y="6825"/>
                    <a:pt x="17083" y="6458"/>
                    <a:pt x="17169" y="6092"/>
                  </a:cubicBezTo>
                  <a:cubicBezTo>
                    <a:pt x="18239" y="6068"/>
                    <a:pt x="19312" y="5759"/>
                    <a:pt x="20252" y="5147"/>
                  </a:cubicBezTo>
                  <a:cubicBezTo>
                    <a:pt x="20798" y="4740"/>
                    <a:pt x="21232" y="4125"/>
                    <a:pt x="21343" y="3513"/>
                  </a:cubicBezTo>
                  <a:cubicBezTo>
                    <a:pt x="21451" y="3103"/>
                    <a:pt x="21343" y="2797"/>
                    <a:pt x="21124" y="2491"/>
                  </a:cubicBezTo>
                  <a:cubicBezTo>
                    <a:pt x="20905" y="2286"/>
                    <a:pt x="20579" y="2081"/>
                    <a:pt x="20252" y="1980"/>
                  </a:cubicBezTo>
                  <a:cubicBezTo>
                    <a:pt x="20105" y="1957"/>
                    <a:pt x="19958" y="1943"/>
                    <a:pt x="19811" y="1943"/>
                  </a:cubicBezTo>
                  <a:cubicBezTo>
                    <a:pt x="19308" y="1943"/>
                    <a:pt x="18820" y="2094"/>
                    <a:pt x="18397" y="2491"/>
                  </a:cubicBezTo>
                  <a:cubicBezTo>
                    <a:pt x="17959" y="2898"/>
                    <a:pt x="17632" y="3409"/>
                    <a:pt x="17524" y="3920"/>
                  </a:cubicBezTo>
                  <a:cubicBezTo>
                    <a:pt x="17316" y="4565"/>
                    <a:pt x="17112" y="5251"/>
                    <a:pt x="16961" y="5924"/>
                  </a:cubicBezTo>
                  <a:cubicBezTo>
                    <a:pt x="16713" y="5920"/>
                    <a:pt x="16462" y="5900"/>
                    <a:pt x="16214" y="5863"/>
                  </a:cubicBezTo>
                  <a:cubicBezTo>
                    <a:pt x="15116" y="5705"/>
                    <a:pt x="14086" y="5181"/>
                    <a:pt x="13321" y="4431"/>
                  </a:cubicBezTo>
                  <a:cubicBezTo>
                    <a:pt x="13580" y="4179"/>
                    <a:pt x="13817" y="3906"/>
                    <a:pt x="14032" y="3614"/>
                  </a:cubicBezTo>
                  <a:cubicBezTo>
                    <a:pt x="14470" y="3002"/>
                    <a:pt x="14685" y="2185"/>
                    <a:pt x="14685" y="1469"/>
                  </a:cubicBezTo>
                  <a:cubicBezTo>
                    <a:pt x="14685" y="1059"/>
                    <a:pt x="14470" y="652"/>
                    <a:pt x="14251" y="346"/>
                  </a:cubicBezTo>
                  <a:cubicBezTo>
                    <a:pt x="14007" y="114"/>
                    <a:pt x="13698" y="0"/>
                    <a:pt x="13375" y="0"/>
                  </a:cubicBezTo>
                  <a:close/>
                  <a:moveTo>
                    <a:pt x="13924" y="21395"/>
                  </a:moveTo>
                  <a:cubicBezTo>
                    <a:pt x="13924" y="21445"/>
                    <a:pt x="13950" y="21472"/>
                    <a:pt x="13978" y="21496"/>
                  </a:cubicBezTo>
                  <a:lnTo>
                    <a:pt x="13924" y="21395"/>
                  </a:lnTo>
                  <a:close/>
                  <a:moveTo>
                    <a:pt x="13978" y="21496"/>
                  </a:moveTo>
                  <a:lnTo>
                    <a:pt x="14032" y="21600"/>
                  </a:lnTo>
                  <a:cubicBezTo>
                    <a:pt x="14032" y="21550"/>
                    <a:pt x="14007" y="21523"/>
                    <a:pt x="13978" y="21496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7" name="Google Shape;312;p28"/>
            <p:cNvSpPr/>
            <p:nvPr/>
          </p:nvSpPr>
          <p:spPr>
            <a:xfrm>
              <a:off x="258807" y="2219022"/>
              <a:ext cx="95356" cy="3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19745" y="0"/>
                  </a:moveTo>
                  <a:cubicBezTo>
                    <a:pt x="19654" y="0"/>
                    <a:pt x="19563" y="23"/>
                    <a:pt x="19472" y="69"/>
                  </a:cubicBezTo>
                  <a:lnTo>
                    <a:pt x="1052" y="14851"/>
                  </a:lnTo>
                  <a:cubicBezTo>
                    <a:pt x="223" y="15199"/>
                    <a:pt x="-192" y="17317"/>
                    <a:pt x="86" y="19065"/>
                  </a:cubicBezTo>
                  <a:cubicBezTo>
                    <a:pt x="323" y="20605"/>
                    <a:pt x="883" y="21600"/>
                    <a:pt x="1480" y="21600"/>
                  </a:cubicBezTo>
                  <a:cubicBezTo>
                    <a:pt x="1567" y="21600"/>
                    <a:pt x="1658" y="21577"/>
                    <a:pt x="1744" y="21531"/>
                  </a:cubicBezTo>
                  <a:lnTo>
                    <a:pt x="20164" y="7107"/>
                  </a:lnTo>
                  <a:cubicBezTo>
                    <a:pt x="20993" y="6401"/>
                    <a:pt x="21408" y="4295"/>
                    <a:pt x="21135" y="2535"/>
                  </a:cubicBezTo>
                  <a:cubicBezTo>
                    <a:pt x="21012" y="1007"/>
                    <a:pt x="20369" y="0"/>
                    <a:pt x="1974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Google Shape;313;p28"/>
            <p:cNvSpPr/>
            <p:nvPr/>
          </p:nvSpPr>
          <p:spPr>
            <a:xfrm>
              <a:off x="263908" y="2236241"/>
              <a:ext cx="95632" cy="5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2" h="21600" fill="norm" stroke="1" extrusionOk="0">
                  <a:moveTo>
                    <a:pt x="19009" y="0"/>
                  </a:moveTo>
                  <a:cubicBezTo>
                    <a:pt x="18874" y="0"/>
                    <a:pt x="18726" y="39"/>
                    <a:pt x="18570" y="124"/>
                  </a:cubicBezTo>
                  <a:lnTo>
                    <a:pt x="1112" y="9996"/>
                  </a:lnTo>
                  <a:cubicBezTo>
                    <a:pt x="-672" y="10630"/>
                    <a:pt x="-106" y="14866"/>
                    <a:pt x="1373" y="14866"/>
                  </a:cubicBezTo>
                  <a:cubicBezTo>
                    <a:pt x="1538" y="14866"/>
                    <a:pt x="1717" y="14812"/>
                    <a:pt x="1904" y="14696"/>
                  </a:cubicBezTo>
                  <a:lnTo>
                    <a:pt x="3758" y="13521"/>
                  </a:lnTo>
                  <a:lnTo>
                    <a:pt x="7857" y="20804"/>
                  </a:lnTo>
                  <a:cubicBezTo>
                    <a:pt x="8152" y="21329"/>
                    <a:pt x="8601" y="21600"/>
                    <a:pt x="9084" y="21600"/>
                  </a:cubicBezTo>
                  <a:cubicBezTo>
                    <a:pt x="9245" y="21600"/>
                    <a:pt x="9410" y="21569"/>
                    <a:pt x="9575" y="21507"/>
                  </a:cubicBezTo>
                  <a:lnTo>
                    <a:pt x="15924" y="17982"/>
                  </a:lnTo>
                  <a:cubicBezTo>
                    <a:pt x="16585" y="17510"/>
                    <a:pt x="16981" y="16575"/>
                    <a:pt x="17116" y="15632"/>
                  </a:cubicBezTo>
                  <a:lnTo>
                    <a:pt x="18043" y="5528"/>
                  </a:lnTo>
                  <a:lnTo>
                    <a:pt x="19362" y="4824"/>
                  </a:lnTo>
                  <a:cubicBezTo>
                    <a:pt x="20928" y="3966"/>
                    <a:pt x="20410" y="0"/>
                    <a:pt x="1900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Google Shape;314;p28"/>
            <p:cNvSpPr/>
            <p:nvPr/>
          </p:nvSpPr>
          <p:spPr>
            <a:xfrm>
              <a:off x="157943" y="2017875"/>
              <a:ext cx="52122" cy="1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600" fill="norm" stroke="1" extrusionOk="0">
                  <a:moveTo>
                    <a:pt x="20661" y="0"/>
                  </a:moveTo>
                  <a:cubicBezTo>
                    <a:pt x="20190" y="0"/>
                    <a:pt x="19355" y="90"/>
                    <a:pt x="18256" y="226"/>
                  </a:cubicBezTo>
                  <a:cubicBezTo>
                    <a:pt x="15744" y="604"/>
                    <a:pt x="13736" y="1167"/>
                    <a:pt x="11976" y="1826"/>
                  </a:cubicBezTo>
                  <a:cubicBezTo>
                    <a:pt x="8960" y="2767"/>
                    <a:pt x="6704" y="3801"/>
                    <a:pt x="4944" y="5023"/>
                  </a:cubicBezTo>
                  <a:lnTo>
                    <a:pt x="424" y="9916"/>
                  </a:lnTo>
                  <a:cubicBezTo>
                    <a:pt x="-328" y="11702"/>
                    <a:pt x="-80" y="13398"/>
                    <a:pt x="1176" y="15091"/>
                  </a:cubicBezTo>
                  <a:cubicBezTo>
                    <a:pt x="2184" y="16503"/>
                    <a:pt x="3688" y="17818"/>
                    <a:pt x="5696" y="18948"/>
                  </a:cubicBezTo>
                  <a:cubicBezTo>
                    <a:pt x="6952" y="19700"/>
                    <a:pt x="8712" y="20452"/>
                    <a:pt x="10472" y="21018"/>
                  </a:cubicBezTo>
                  <a:cubicBezTo>
                    <a:pt x="11563" y="21359"/>
                    <a:pt x="12125" y="21600"/>
                    <a:pt x="12637" y="21600"/>
                  </a:cubicBezTo>
                  <a:cubicBezTo>
                    <a:pt x="12835" y="21600"/>
                    <a:pt x="13025" y="21566"/>
                    <a:pt x="13232" y="21489"/>
                  </a:cubicBezTo>
                  <a:cubicBezTo>
                    <a:pt x="13736" y="21300"/>
                    <a:pt x="11472" y="20170"/>
                    <a:pt x="9216" y="18196"/>
                  </a:cubicBezTo>
                  <a:cubicBezTo>
                    <a:pt x="2680" y="13114"/>
                    <a:pt x="4944" y="7094"/>
                    <a:pt x="14736" y="2860"/>
                  </a:cubicBezTo>
                  <a:cubicBezTo>
                    <a:pt x="18504" y="1167"/>
                    <a:pt x="21272" y="226"/>
                    <a:pt x="21016" y="37"/>
                  </a:cubicBezTo>
                  <a:cubicBezTo>
                    <a:pt x="20950" y="12"/>
                    <a:pt x="20826" y="0"/>
                    <a:pt x="2066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0" name="Google Shape;315;p28"/>
            <p:cNvSpPr/>
            <p:nvPr/>
          </p:nvSpPr>
          <p:spPr>
            <a:xfrm>
              <a:off x="221944" y="2000287"/>
              <a:ext cx="27920" cy="1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600" fill="norm" stroke="1" extrusionOk="0">
                  <a:moveTo>
                    <a:pt x="13791" y="0"/>
                  </a:moveTo>
                  <a:cubicBezTo>
                    <a:pt x="12139" y="0"/>
                    <a:pt x="10487" y="414"/>
                    <a:pt x="8835" y="1409"/>
                  </a:cubicBezTo>
                  <a:cubicBezTo>
                    <a:pt x="6025" y="3066"/>
                    <a:pt x="3678" y="5607"/>
                    <a:pt x="1332" y="8949"/>
                  </a:cubicBezTo>
                  <a:cubicBezTo>
                    <a:pt x="390" y="12319"/>
                    <a:pt x="-552" y="15661"/>
                    <a:pt x="390" y="18203"/>
                  </a:cubicBezTo>
                  <a:cubicBezTo>
                    <a:pt x="915" y="20550"/>
                    <a:pt x="2798" y="21600"/>
                    <a:pt x="5330" y="21600"/>
                  </a:cubicBezTo>
                  <a:cubicBezTo>
                    <a:pt x="7291" y="21600"/>
                    <a:pt x="9669" y="20965"/>
                    <a:pt x="12124" y="19860"/>
                  </a:cubicBezTo>
                  <a:lnTo>
                    <a:pt x="21048" y="6436"/>
                  </a:lnTo>
                  <a:cubicBezTo>
                    <a:pt x="21048" y="3922"/>
                    <a:pt x="19628" y="1409"/>
                    <a:pt x="17281" y="552"/>
                  </a:cubicBezTo>
                  <a:cubicBezTo>
                    <a:pt x="16123" y="221"/>
                    <a:pt x="14949" y="0"/>
                    <a:pt x="1379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1" name="Google Shape;316;p28"/>
            <p:cNvSpPr/>
            <p:nvPr/>
          </p:nvSpPr>
          <p:spPr>
            <a:xfrm>
              <a:off x="304610" y="2278727"/>
              <a:ext cx="39214" cy="1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21" y="0"/>
                  </a:moveTo>
                  <a:cubicBezTo>
                    <a:pt x="14088" y="0"/>
                    <a:pt x="11843" y="1528"/>
                    <a:pt x="9610" y="3025"/>
                  </a:cubicBezTo>
                  <a:cubicBezTo>
                    <a:pt x="6858" y="5805"/>
                    <a:pt x="4467" y="9532"/>
                    <a:pt x="2403" y="15093"/>
                  </a:cubicBezTo>
                  <a:cubicBezTo>
                    <a:pt x="1376" y="16956"/>
                    <a:pt x="688" y="18820"/>
                    <a:pt x="0" y="21600"/>
                  </a:cubicBezTo>
                  <a:cubicBezTo>
                    <a:pt x="0" y="21600"/>
                    <a:pt x="1038" y="19736"/>
                    <a:pt x="2752" y="16040"/>
                  </a:cubicBezTo>
                  <a:cubicBezTo>
                    <a:pt x="4805" y="11396"/>
                    <a:pt x="7208" y="8616"/>
                    <a:pt x="9948" y="5805"/>
                  </a:cubicBezTo>
                  <a:cubicBezTo>
                    <a:pt x="12689" y="3025"/>
                    <a:pt x="15092" y="2108"/>
                    <a:pt x="17833" y="2108"/>
                  </a:cubicBezTo>
                  <a:lnTo>
                    <a:pt x="21600" y="2108"/>
                  </a:lnTo>
                  <a:cubicBezTo>
                    <a:pt x="20235" y="1161"/>
                    <a:pt x="19209" y="244"/>
                    <a:pt x="17833" y="244"/>
                  </a:cubicBezTo>
                  <a:cubicBezTo>
                    <a:pt x="17325" y="92"/>
                    <a:pt x="16829" y="0"/>
                    <a:pt x="1632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2" name="Google Shape;317;p28"/>
            <p:cNvSpPr/>
            <p:nvPr/>
          </p:nvSpPr>
          <p:spPr>
            <a:xfrm>
              <a:off x="282210" y="2251454"/>
              <a:ext cx="67224" cy="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41" y="0"/>
                  </a:moveTo>
                  <a:cubicBezTo>
                    <a:pt x="20982" y="0"/>
                    <a:pt x="16415" y="4346"/>
                    <a:pt x="10803" y="9826"/>
                  </a:cubicBezTo>
                  <a:cubicBezTo>
                    <a:pt x="4803" y="16334"/>
                    <a:pt x="0" y="20872"/>
                    <a:pt x="0" y="21536"/>
                  </a:cubicBezTo>
                  <a:cubicBezTo>
                    <a:pt x="13" y="21579"/>
                    <a:pt x="46" y="21600"/>
                    <a:pt x="92" y="21600"/>
                  </a:cubicBezTo>
                  <a:cubicBezTo>
                    <a:pt x="816" y="21600"/>
                    <a:pt x="5369" y="17211"/>
                    <a:pt x="10803" y="11110"/>
                  </a:cubicBezTo>
                  <a:cubicBezTo>
                    <a:pt x="16797" y="5266"/>
                    <a:pt x="21600" y="64"/>
                    <a:pt x="21600" y="64"/>
                  </a:cubicBezTo>
                  <a:cubicBezTo>
                    <a:pt x="21600" y="21"/>
                    <a:pt x="21580" y="0"/>
                    <a:pt x="2154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3" name="Google Shape;318;p28"/>
            <p:cNvSpPr/>
            <p:nvPr/>
          </p:nvSpPr>
          <p:spPr>
            <a:xfrm>
              <a:off x="291547" y="2262715"/>
              <a:ext cx="55389" cy="1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34" y="736"/>
                    <a:pt x="19420" y="1496"/>
                    <a:pt x="18446" y="2967"/>
                  </a:cubicBezTo>
                  <a:lnTo>
                    <a:pt x="10684" y="10420"/>
                  </a:lnTo>
                  <a:lnTo>
                    <a:pt x="3154" y="18633"/>
                  </a:lnTo>
                  <a:cubicBezTo>
                    <a:pt x="1940" y="19369"/>
                    <a:pt x="974" y="20104"/>
                    <a:pt x="0" y="21600"/>
                  </a:cubicBezTo>
                  <a:cubicBezTo>
                    <a:pt x="1214" y="21600"/>
                    <a:pt x="2188" y="20104"/>
                    <a:pt x="3402" y="19369"/>
                  </a:cubicBezTo>
                  <a:cubicBezTo>
                    <a:pt x="5342" y="17873"/>
                    <a:pt x="8009" y="14907"/>
                    <a:pt x="10924" y="11916"/>
                  </a:cubicBezTo>
                  <a:cubicBezTo>
                    <a:pt x="14078" y="8949"/>
                    <a:pt x="16745" y="5958"/>
                    <a:pt x="18693" y="3727"/>
                  </a:cubicBezTo>
                  <a:cubicBezTo>
                    <a:pt x="19660" y="2967"/>
                    <a:pt x="20634" y="1496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4" name="Google Shape;319;p28"/>
            <p:cNvSpPr/>
            <p:nvPr/>
          </p:nvSpPr>
          <p:spPr>
            <a:xfrm>
              <a:off x="1956037" y="1495455"/>
              <a:ext cx="989221" cy="75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15630" y="0"/>
                  </a:moveTo>
                  <a:cubicBezTo>
                    <a:pt x="14272" y="0"/>
                    <a:pt x="12910" y="710"/>
                    <a:pt x="12032" y="2098"/>
                  </a:cubicBezTo>
                  <a:cubicBezTo>
                    <a:pt x="11402" y="3094"/>
                    <a:pt x="10959" y="4411"/>
                    <a:pt x="10088" y="5035"/>
                  </a:cubicBezTo>
                  <a:cubicBezTo>
                    <a:pt x="9701" y="5302"/>
                    <a:pt x="9290" y="5394"/>
                    <a:pt x="8864" y="5394"/>
                  </a:cubicBezTo>
                  <a:cubicBezTo>
                    <a:pt x="7910" y="5394"/>
                    <a:pt x="6883" y="4930"/>
                    <a:pt x="5895" y="4930"/>
                  </a:cubicBezTo>
                  <a:cubicBezTo>
                    <a:pt x="5795" y="4930"/>
                    <a:pt x="5695" y="4935"/>
                    <a:pt x="5596" y="4946"/>
                  </a:cubicBezTo>
                  <a:cubicBezTo>
                    <a:pt x="3813" y="5159"/>
                    <a:pt x="2365" y="7545"/>
                    <a:pt x="2579" y="9894"/>
                  </a:cubicBezTo>
                  <a:cubicBezTo>
                    <a:pt x="2673" y="10962"/>
                    <a:pt x="3062" y="12084"/>
                    <a:pt x="2687" y="13027"/>
                  </a:cubicBezTo>
                  <a:cubicBezTo>
                    <a:pt x="2204" y="14238"/>
                    <a:pt x="823" y="14273"/>
                    <a:pt x="233" y="15394"/>
                  </a:cubicBezTo>
                  <a:cubicBezTo>
                    <a:pt x="-290" y="16409"/>
                    <a:pt x="126" y="17904"/>
                    <a:pt x="890" y="18598"/>
                  </a:cubicBezTo>
                  <a:cubicBezTo>
                    <a:pt x="1539" y="19188"/>
                    <a:pt x="2343" y="19341"/>
                    <a:pt x="3137" y="19341"/>
                  </a:cubicBezTo>
                  <a:cubicBezTo>
                    <a:pt x="3278" y="19341"/>
                    <a:pt x="3419" y="19336"/>
                    <a:pt x="3558" y="19328"/>
                  </a:cubicBezTo>
                  <a:cubicBezTo>
                    <a:pt x="4089" y="19297"/>
                    <a:pt x="4625" y="19232"/>
                    <a:pt x="5155" y="19232"/>
                  </a:cubicBezTo>
                  <a:cubicBezTo>
                    <a:pt x="5548" y="19232"/>
                    <a:pt x="5938" y="19268"/>
                    <a:pt x="6320" y="19382"/>
                  </a:cubicBezTo>
                  <a:cubicBezTo>
                    <a:pt x="7312" y="19666"/>
                    <a:pt x="8171" y="20485"/>
                    <a:pt x="9122" y="20983"/>
                  </a:cubicBezTo>
                  <a:cubicBezTo>
                    <a:pt x="9916" y="21407"/>
                    <a:pt x="10759" y="21600"/>
                    <a:pt x="11610" y="21600"/>
                  </a:cubicBezTo>
                  <a:cubicBezTo>
                    <a:pt x="13188" y="21600"/>
                    <a:pt x="14794" y="20938"/>
                    <a:pt x="16161" y="19862"/>
                  </a:cubicBezTo>
                  <a:cubicBezTo>
                    <a:pt x="18253" y="18207"/>
                    <a:pt x="19889" y="15661"/>
                    <a:pt x="21310" y="13009"/>
                  </a:cubicBezTo>
                  <a:lnTo>
                    <a:pt x="18776" y="1545"/>
                  </a:lnTo>
                  <a:cubicBezTo>
                    <a:pt x="17928" y="509"/>
                    <a:pt x="16780" y="0"/>
                    <a:pt x="156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Google Shape;320;p28"/>
            <p:cNvSpPr/>
            <p:nvPr/>
          </p:nvSpPr>
          <p:spPr>
            <a:xfrm>
              <a:off x="1956037" y="1495455"/>
              <a:ext cx="989221" cy="75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15630" y="0"/>
                  </a:moveTo>
                  <a:cubicBezTo>
                    <a:pt x="14272" y="0"/>
                    <a:pt x="12910" y="710"/>
                    <a:pt x="12032" y="2098"/>
                  </a:cubicBezTo>
                  <a:cubicBezTo>
                    <a:pt x="11402" y="3094"/>
                    <a:pt x="10959" y="4411"/>
                    <a:pt x="10088" y="5035"/>
                  </a:cubicBezTo>
                  <a:cubicBezTo>
                    <a:pt x="9701" y="5302"/>
                    <a:pt x="9290" y="5394"/>
                    <a:pt x="8864" y="5394"/>
                  </a:cubicBezTo>
                  <a:cubicBezTo>
                    <a:pt x="7910" y="5394"/>
                    <a:pt x="6883" y="4930"/>
                    <a:pt x="5895" y="4930"/>
                  </a:cubicBezTo>
                  <a:cubicBezTo>
                    <a:pt x="5795" y="4930"/>
                    <a:pt x="5695" y="4935"/>
                    <a:pt x="5596" y="4946"/>
                  </a:cubicBezTo>
                  <a:cubicBezTo>
                    <a:pt x="3813" y="5159"/>
                    <a:pt x="2365" y="7545"/>
                    <a:pt x="2579" y="9894"/>
                  </a:cubicBezTo>
                  <a:cubicBezTo>
                    <a:pt x="2673" y="10962"/>
                    <a:pt x="3062" y="12084"/>
                    <a:pt x="2687" y="13027"/>
                  </a:cubicBezTo>
                  <a:cubicBezTo>
                    <a:pt x="2204" y="14238"/>
                    <a:pt x="823" y="14273"/>
                    <a:pt x="233" y="15394"/>
                  </a:cubicBezTo>
                  <a:cubicBezTo>
                    <a:pt x="-290" y="16409"/>
                    <a:pt x="126" y="17904"/>
                    <a:pt x="890" y="18598"/>
                  </a:cubicBezTo>
                  <a:cubicBezTo>
                    <a:pt x="1539" y="19188"/>
                    <a:pt x="2343" y="19341"/>
                    <a:pt x="3137" y="19341"/>
                  </a:cubicBezTo>
                  <a:cubicBezTo>
                    <a:pt x="3278" y="19341"/>
                    <a:pt x="3419" y="19336"/>
                    <a:pt x="3558" y="19328"/>
                  </a:cubicBezTo>
                  <a:cubicBezTo>
                    <a:pt x="4089" y="19297"/>
                    <a:pt x="4625" y="19232"/>
                    <a:pt x="5155" y="19232"/>
                  </a:cubicBezTo>
                  <a:cubicBezTo>
                    <a:pt x="5548" y="19232"/>
                    <a:pt x="5938" y="19268"/>
                    <a:pt x="6320" y="19382"/>
                  </a:cubicBezTo>
                  <a:cubicBezTo>
                    <a:pt x="7312" y="19666"/>
                    <a:pt x="8171" y="20485"/>
                    <a:pt x="9122" y="20983"/>
                  </a:cubicBezTo>
                  <a:cubicBezTo>
                    <a:pt x="9916" y="21407"/>
                    <a:pt x="10759" y="21600"/>
                    <a:pt x="11610" y="21600"/>
                  </a:cubicBezTo>
                  <a:cubicBezTo>
                    <a:pt x="13188" y="21600"/>
                    <a:pt x="14794" y="20938"/>
                    <a:pt x="16161" y="19862"/>
                  </a:cubicBezTo>
                  <a:cubicBezTo>
                    <a:pt x="18253" y="18207"/>
                    <a:pt x="19889" y="15661"/>
                    <a:pt x="21310" y="13009"/>
                  </a:cubicBezTo>
                  <a:lnTo>
                    <a:pt x="18776" y="1545"/>
                  </a:lnTo>
                  <a:cubicBezTo>
                    <a:pt x="17928" y="509"/>
                    <a:pt x="16780" y="0"/>
                    <a:pt x="156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Google Shape;321;p28"/>
            <p:cNvSpPr/>
            <p:nvPr/>
          </p:nvSpPr>
          <p:spPr>
            <a:xfrm>
              <a:off x="2239507" y="1611672"/>
              <a:ext cx="619244" cy="449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15372" y="0"/>
                  </a:moveTo>
                  <a:cubicBezTo>
                    <a:pt x="13545" y="0"/>
                    <a:pt x="11710" y="1061"/>
                    <a:pt x="10609" y="3115"/>
                  </a:cubicBezTo>
                  <a:cubicBezTo>
                    <a:pt x="9371" y="5420"/>
                    <a:pt x="8666" y="8892"/>
                    <a:pt x="6639" y="9281"/>
                  </a:cubicBezTo>
                  <a:cubicBezTo>
                    <a:pt x="6523" y="9304"/>
                    <a:pt x="6409" y="9314"/>
                    <a:pt x="6294" y="9314"/>
                  </a:cubicBezTo>
                  <a:cubicBezTo>
                    <a:pt x="5118" y="9314"/>
                    <a:pt x="3981" y="8223"/>
                    <a:pt x="2786" y="8223"/>
                  </a:cubicBezTo>
                  <a:cubicBezTo>
                    <a:pt x="2719" y="8223"/>
                    <a:pt x="2651" y="8226"/>
                    <a:pt x="2584" y="8234"/>
                  </a:cubicBezTo>
                  <a:cubicBezTo>
                    <a:pt x="748" y="8443"/>
                    <a:pt x="-362" y="11585"/>
                    <a:pt x="108" y="14099"/>
                  </a:cubicBezTo>
                  <a:cubicBezTo>
                    <a:pt x="577" y="16583"/>
                    <a:pt x="2157" y="18379"/>
                    <a:pt x="3800" y="19546"/>
                  </a:cubicBezTo>
                  <a:cubicBezTo>
                    <a:pt x="5747" y="20936"/>
                    <a:pt x="7914" y="21600"/>
                    <a:pt x="10090" y="21600"/>
                  </a:cubicBezTo>
                  <a:cubicBezTo>
                    <a:pt x="14285" y="21600"/>
                    <a:pt x="18511" y="19132"/>
                    <a:pt x="21238" y="14638"/>
                  </a:cubicBezTo>
                  <a:lnTo>
                    <a:pt x="19445" y="2188"/>
                  </a:lnTo>
                  <a:cubicBezTo>
                    <a:pt x="18367" y="717"/>
                    <a:pt x="16872" y="0"/>
                    <a:pt x="1537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7" name="Google Shape;322;p28"/>
            <p:cNvSpPr/>
            <p:nvPr/>
          </p:nvSpPr>
          <p:spPr>
            <a:xfrm>
              <a:off x="4301373" y="1620455"/>
              <a:ext cx="199145" cy="21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90" y="0"/>
                  </a:moveTo>
                  <a:lnTo>
                    <a:pt x="0" y="8538"/>
                  </a:lnTo>
                  <a:lnTo>
                    <a:pt x="9787" y="21600"/>
                  </a:lnTo>
                  <a:lnTo>
                    <a:pt x="10327" y="21472"/>
                  </a:lnTo>
                  <a:lnTo>
                    <a:pt x="21600" y="17076"/>
                  </a:lnTo>
                  <a:lnTo>
                    <a:pt x="12690" y="0"/>
                  </a:ln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8" name="Google Shape;323;p28"/>
            <p:cNvSpPr/>
            <p:nvPr/>
          </p:nvSpPr>
          <p:spPr>
            <a:xfrm>
              <a:off x="4386631" y="1764210"/>
              <a:ext cx="324862" cy="240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41" y="0"/>
                  </a:moveTo>
                  <a:lnTo>
                    <a:pt x="0" y="5860"/>
                  </a:lnTo>
                  <a:lnTo>
                    <a:pt x="7077" y="21600"/>
                  </a:lnTo>
                  <a:lnTo>
                    <a:pt x="21600" y="9767"/>
                  </a:lnTo>
                  <a:cubicBezTo>
                    <a:pt x="21350" y="9275"/>
                    <a:pt x="20469" y="9097"/>
                    <a:pt x="19324" y="9097"/>
                  </a:cubicBezTo>
                  <a:cubicBezTo>
                    <a:pt x="16320" y="9097"/>
                    <a:pt x="11504" y="10325"/>
                    <a:pt x="11504" y="10325"/>
                  </a:cubicBezTo>
                  <a:lnTo>
                    <a:pt x="724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9" name="Google Shape;324;p28"/>
            <p:cNvSpPr/>
            <p:nvPr/>
          </p:nvSpPr>
          <p:spPr>
            <a:xfrm>
              <a:off x="4483409" y="1907392"/>
              <a:ext cx="19293" cy="1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7" h="21600" fill="norm" stroke="1" extrusionOk="0">
                  <a:moveTo>
                    <a:pt x="10194" y="0"/>
                  </a:moveTo>
                  <a:cubicBezTo>
                    <a:pt x="7267" y="0"/>
                    <a:pt x="4339" y="1391"/>
                    <a:pt x="2227" y="4037"/>
                  </a:cubicBezTo>
                  <a:lnTo>
                    <a:pt x="2855" y="3364"/>
                  </a:lnTo>
                  <a:cubicBezTo>
                    <a:pt x="-951" y="7447"/>
                    <a:pt x="-951" y="14265"/>
                    <a:pt x="2855" y="19043"/>
                  </a:cubicBezTo>
                  <a:cubicBezTo>
                    <a:pt x="4757" y="20748"/>
                    <a:pt x="7308" y="21600"/>
                    <a:pt x="9859" y="21600"/>
                  </a:cubicBezTo>
                  <a:cubicBezTo>
                    <a:pt x="12390" y="21600"/>
                    <a:pt x="14941" y="20748"/>
                    <a:pt x="16843" y="19043"/>
                  </a:cubicBezTo>
                  <a:cubicBezTo>
                    <a:pt x="20649" y="14265"/>
                    <a:pt x="20649" y="7447"/>
                    <a:pt x="16843" y="2692"/>
                  </a:cubicBezTo>
                  <a:cubicBezTo>
                    <a:pt x="14878" y="875"/>
                    <a:pt x="12536" y="0"/>
                    <a:pt x="1019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Google Shape;325;p28"/>
            <p:cNvSpPr/>
            <p:nvPr/>
          </p:nvSpPr>
          <p:spPr>
            <a:xfrm>
              <a:off x="4483089" y="1867302"/>
              <a:ext cx="228404" cy="13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6" y="0"/>
                  </a:moveTo>
                  <a:cubicBezTo>
                    <a:pt x="20260" y="0"/>
                    <a:pt x="20130" y="35"/>
                    <a:pt x="20130" y="35"/>
                  </a:cubicBezTo>
                  <a:lnTo>
                    <a:pt x="0" y="18772"/>
                  </a:lnTo>
                  <a:lnTo>
                    <a:pt x="943" y="21600"/>
                  </a:lnTo>
                  <a:lnTo>
                    <a:pt x="21600" y="912"/>
                  </a:lnTo>
                  <a:cubicBezTo>
                    <a:pt x="21404" y="132"/>
                    <a:pt x="20816" y="0"/>
                    <a:pt x="2044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Google Shape;326;p28"/>
            <p:cNvSpPr/>
            <p:nvPr/>
          </p:nvSpPr>
          <p:spPr>
            <a:xfrm>
              <a:off x="4548108" y="1875922"/>
              <a:ext cx="14075" cy="24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9" h="21600" fill="norm" stroke="1" extrusionOk="0">
                  <a:moveTo>
                    <a:pt x="18005" y="0"/>
                  </a:moveTo>
                  <a:cubicBezTo>
                    <a:pt x="15626" y="0"/>
                    <a:pt x="7833" y="2500"/>
                    <a:pt x="2939" y="8471"/>
                  </a:cubicBezTo>
                  <a:cubicBezTo>
                    <a:pt x="-2037" y="15575"/>
                    <a:pt x="451" y="21600"/>
                    <a:pt x="2119" y="21600"/>
                  </a:cubicBezTo>
                  <a:cubicBezTo>
                    <a:pt x="3759" y="21600"/>
                    <a:pt x="3759" y="15575"/>
                    <a:pt x="8763" y="10108"/>
                  </a:cubicBezTo>
                  <a:cubicBezTo>
                    <a:pt x="12919" y="4640"/>
                    <a:pt x="19563" y="1367"/>
                    <a:pt x="18715" y="270"/>
                  </a:cubicBezTo>
                  <a:cubicBezTo>
                    <a:pt x="18715" y="90"/>
                    <a:pt x="18469" y="0"/>
                    <a:pt x="1800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2" name="Google Shape;327;p28"/>
            <p:cNvSpPr/>
            <p:nvPr/>
          </p:nvSpPr>
          <p:spPr>
            <a:xfrm>
              <a:off x="4580612" y="1871806"/>
              <a:ext cx="12705" cy="2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1" h="21600" fill="norm" stroke="1" extrusionOk="0">
                  <a:moveTo>
                    <a:pt x="17450" y="0"/>
                  </a:moveTo>
                  <a:cubicBezTo>
                    <a:pt x="14636" y="0"/>
                    <a:pt x="3193" y="3252"/>
                    <a:pt x="523" y="9739"/>
                  </a:cubicBezTo>
                  <a:cubicBezTo>
                    <a:pt x="-2243" y="16881"/>
                    <a:pt x="6769" y="21600"/>
                    <a:pt x="8915" y="21600"/>
                  </a:cubicBezTo>
                  <a:cubicBezTo>
                    <a:pt x="9058" y="21600"/>
                    <a:pt x="9153" y="21582"/>
                    <a:pt x="9201" y="21547"/>
                  </a:cubicBezTo>
                  <a:cubicBezTo>
                    <a:pt x="12109" y="21017"/>
                    <a:pt x="7770" y="16173"/>
                    <a:pt x="9201" y="10270"/>
                  </a:cubicBezTo>
                  <a:cubicBezTo>
                    <a:pt x="12109" y="4896"/>
                    <a:pt x="19357" y="601"/>
                    <a:pt x="17927" y="53"/>
                  </a:cubicBezTo>
                  <a:cubicBezTo>
                    <a:pt x="17783" y="18"/>
                    <a:pt x="17640" y="0"/>
                    <a:pt x="1745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3" name="Google Shape;328;p28"/>
            <p:cNvSpPr/>
            <p:nvPr/>
          </p:nvSpPr>
          <p:spPr>
            <a:xfrm>
              <a:off x="4610874" y="1868100"/>
              <a:ext cx="12705" cy="2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2" h="21600" fill="norm" stroke="1" extrusionOk="0">
                  <a:moveTo>
                    <a:pt x="9891" y="0"/>
                  </a:moveTo>
                  <a:cubicBezTo>
                    <a:pt x="7534" y="0"/>
                    <a:pt x="-1402" y="5020"/>
                    <a:pt x="188" y="11599"/>
                  </a:cubicBezTo>
                  <a:cubicBezTo>
                    <a:pt x="3203" y="17303"/>
                    <a:pt x="12852" y="21600"/>
                    <a:pt x="17238" y="21600"/>
                  </a:cubicBezTo>
                  <a:cubicBezTo>
                    <a:pt x="17731" y="21600"/>
                    <a:pt x="18170" y="21543"/>
                    <a:pt x="18553" y="21429"/>
                  </a:cubicBezTo>
                  <a:cubicBezTo>
                    <a:pt x="20198" y="20839"/>
                    <a:pt x="13510" y="16789"/>
                    <a:pt x="11865" y="11028"/>
                  </a:cubicBezTo>
                  <a:cubicBezTo>
                    <a:pt x="10220" y="5248"/>
                    <a:pt x="13510" y="608"/>
                    <a:pt x="10220" y="38"/>
                  </a:cubicBezTo>
                  <a:cubicBezTo>
                    <a:pt x="10111" y="0"/>
                    <a:pt x="10001" y="0"/>
                    <a:pt x="989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4" name="Google Shape;329;p28"/>
            <p:cNvSpPr/>
            <p:nvPr/>
          </p:nvSpPr>
          <p:spPr>
            <a:xfrm>
              <a:off x="4522620" y="1850901"/>
              <a:ext cx="22083" cy="1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fill="norm" stroke="1" extrusionOk="0">
                  <a:moveTo>
                    <a:pt x="18435" y="0"/>
                  </a:moveTo>
                  <a:cubicBezTo>
                    <a:pt x="15841" y="0"/>
                    <a:pt x="11440" y="1031"/>
                    <a:pt x="7289" y="4956"/>
                  </a:cubicBezTo>
                  <a:cubicBezTo>
                    <a:pt x="1447" y="11917"/>
                    <a:pt x="-878" y="20626"/>
                    <a:pt x="294" y="21514"/>
                  </a:cubicBezTo>
                  <a:cubicBezTo>
                    <a:pt x="352" y="21571"/>
                    <a:pt x="448" y="21600"/>
                    <a:pt x="525" y="21600"/>
                  </a:cubicBezTo>
                  <a:cubicBezTo>
                    <a:pt x="1851" y="21600"/>
                    <a:pt x="4753" y="15899"/>
                    <a:pt x="10210" y="10198"/>
                  </a:cubicBezTo>
                  <a:cubicBezTo>
                    <a:pt x="15476" y="4956"/>
                    <a:pt x="20722" y="2349"/>
                    <a:pt x="20722" y="602"/>
                  </a:cubicBezTo>
                  <a:cubicBezTo>
                    <a:pt x="20722" y="315"/>
                    <a:pt x="19857" y="0"/>
                    <a:pt x="1843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5" name="Google Shape;330;p28"/>
            <p:cNvSpPr/>
            <p:nvPr/>
          </p:nvSpPr>
          <p:spPr>
            <a:xfrm>
              <a:off x="4489948" y="1823690"/>
              <a:ext cx="41692" cy="1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65" y="5036"/>
                  </a:moveTo>
                  <a:cubicBezTo>
                    <a:pt x="12890" y="5036"/>
                    <a:pt x="14025" y="5240"/>
                    <a:pt x="15150" y="5677"/>
                  </a:cubicBezTo>
                  <a:cubicBezTo>
                    <a:pt x="17272" y="6171"/>
                    <a:pt x="18916" y="7190"/>
                    <a:pt x="19956" y="7860"/>
                  </a:cubicBezTo>
                  <a:cubicBezTo>
                    <a:pt x="18269" y="9199"/>
                    <a:pt x="16614" y="10538"/>
                    <a:pt x="15150" y="11877"/>
                  </a:cubicBezTo>
                  <a:cubicBezTo>
                    <a:pt x="12890" y="13653"/>
                    <a:pt x="10641" y="14526"/>
                    <a:pt x="8381" y="15429"/>
                  </a:cubicBezTo>
                  <a:lnTo>
                    <a:pt x="2249" y="15429"/>
                  </a:lnTo>
                  <a:cubicBezTo>
                    <a:pt x="1931" y="14526"/>
                    <a:pt x="1931" y="15429"/>
                    <a:pt x="1931" y="13653"/>
                  </a:cubicBezTo>
                  <a:cubicBezTo>
                    <a:pt x="1931" y="11877"/>
                    <a:pt x="2896" y="10101"/>
                    <a:pt x="4191" y="8326"/>
                  </a:cubicBezTo>
                  <a:cubicBezTo>
                    <a:pt x="5474" y="7452"/>
                    <a:pt x="6769" y="6579"/>
                    <a:pt x="8381" y="5677"/>
                  </a:cubicBezTo>
                  <a:cubicBezTo>
                    <a:pt x="9506" y="5240"/>
                    <a:pt x="10641" y="5036"/>
                    <a:pt x="11765" y="5036"/>
                  </a:cubicBezTo>
                  <a:close/>
                  <a:moveTo>
                    <a:pt x="10110" y="0"/>
                  </a:moveTo>
                  <a:cubicBezTo>
                    <a:pt x="9410" y="0"/>
                    <a:pt x="8721" y="116"/>
                    <a:pt x="8052" y="378"/>
                  </a:cubicBezTo>
                  <a:cubicBezTo>
                    <a:pt x="6769" y="1252"/>
                    <a:pt x="5156" y="2154"/>
                    <a:pt x="3862" y="3027"/>
                  </a:cubicBezTo>
                  <a:cubicBezTo>
                    <a:pt x="3215" y="3930"/>
                    <a:pt x="2249" y="4803"/>
                    <a:pt x="1613" y="5677"/>
                  </a:cubicBezTo>
                  <a:cubicBezTo>
                    <a:pt x="637" y="7452"/>
                    <a:pt x="0" y="10101"/>
                    <a:pt x="0" y="13653"/>
                  </a:cubicBezTo>
                  <a:cubicBezTo>
                    <a:pt x="0" y="16302"/>
                    <a:pt x="637" y="19853"/>
                    <a:pt x="1931" y="20727"/>
                  </a:cubicBezTo>
                  <a:cubicBezTo>
                    <a:pt x="2896" y="21600"/>
                    <a:pt x="3543" y="21600"/>
                    <a:pt x="4509" y="21600"/>
                  </a:cubicBezTo>
                  <a:cubicBezTo>
                    <a:pt x="8381" y="21600"/>
                    <a:pt x="12253" y="19853"/>
                    <a:pt x="15797" y="16302"/>
                  </a:cubicBezTo>
                  <a:cubicBezTo>
                    <a:pt x="18385" y="13333"/>
                    <a:pt x="20115" y="10363"/>
                    <a:pt x="20974" y="8471"/>
                  </a:cubicBezTo>
                  <a:cubicBezTo>
                    <a:pt x="21038" y="8500"/>
                    <a:pt x="21101" y="8529"/>
                    <a:pt x="21144" y="8529"/>
                  </a:cubicBezTo>
                  <a:cubicBezTo>
                    <a:pt x="21239" y="8529"/>
                    <a:pt x="21282" y="8471"/>
                    <a:pt x="21282" y="8326"/>
                  </a:cubicBezTo>
                  <a:cubicBezTo>
                    <a:pt x="21324" y="8209"/>
                    <a:pt x="21314" y="8035"/>
                    <a:pt x="21261" y="7802"/>
                  </a:cubicBezTo>
                  <a:cubicBezTo>
                    <a:pt x="21483" y="7219"/>
                    <a:pt x="21600" y="6783"/>
                    <a:pt x="21600" y="6579"/>
                  </a:cubicBezTo>
                  <a:cubicBezTo>
                    <a:pt x="21388" y="6725"/>
                    <a:pt x="21176" y="6899"/>
                    <a:pt x="20963" y="7074"/>
                  </a:cubicBezTo>
                  <a:cubicBezTo>
                    <a:pt x="20200" y="5560"/>
                    <a:pt x="18184" y="3173"/>
                    <a:pt x="15150" y="1252"/>
                  </a:cubicBezTo>
                  <a:cubicBezTo>
                    <a:pt x="13558" y="640"/>
                    <a:pt x="11797" y="0"/>
                    <a:pt x="1011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6" name="Google Shape;331;p28"/>
            <p:cNvSpPr/>
            <p:nvPr/>
          </p:nvSpPr>
          <p:spPr>
            <a:xfrm>
              <a:off x="4514673" y="1790029"/>
              <a:ext cx="20310" cy="4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600" fill="norm" stroke="1" extrusionOk="0">
                  <a:moveTo>
                    <a:pt x="7160" y="0"/>
                  </a:moveTo>
                  <a:cubicBezTo>
                    <a:pt x="6052" y="0"/>
                    <a:pt x="4923" y="173"/>
                    <a:pt x="3982" y="498"/>
                  </a:cubicBezTo>
                  <a:cubicBezTo>
                    <a:pt x="804" y="1818"/>
                    <a:pt x="-472" y="3788"/>
                    <a:pt x="155" y="5757"/>
                  </a:cubicBezTo>
                  <a:cubicBezTo>
                    <a:pt x="155" y="7402"/>
                    <a:pt x="804" y="8722"/>
                    <a:pt x="1431" y="10032"/>
                  </a:cubicBezTo>
                  <a:cubicBezTo>
                    <a:pt x="2706" y="12672"/>
                    <a:pt x="4609" y="14966"/>
                    <a:pt x="7160" y="16947"/>
                  </a:cubicBezTo>
                  <a:cubicBezTo>
                    <a:pt x="11739" y="20204"/>
                    <a:pt x="15817" y="21600"/>
                    <a:pt x="16570" y="21600"/>
                  </a:cubicBezTo>
                  <a:cubicBezTo>
                    <a:pt x="16653" y="21600"/>
                    <a:pt x="16695" y="21578"/>
                    <a:pt x="16695" y="21546"/>
                  </a:cubicBezTo>
                  <a:cubicBezTo>
                    <a:pt x="17322" y="21221"/>
                    <a:pt x="13517" y="19576"/>
                    <a:pt x="9690" y="16287"/>
                  </a:cubicBezTo>
                  <a:cubicBezTo>
                    <a:pt x="7787" y="14317"/>
                    <a:pt x="6512" y="12337"/>
                    <a:pt x="5257" y="10032"/>
                  </a:cubicBezTo>
                  <a:cubicBezTo>
                    <a:pt x="4609" y="8722"/>
                    <a:pt x="4609" y="7077"/>
                    <a:pt x="4609" y="5757"/>
                  </a:cubicBezTo>
                  <a:cubicBezTo>
                    <a:pt x="3982" y="4772"/>
                    <a:pt x="4609" y="3463"/>
                    <a:pt x="5885" y="2803"/>
                  </a:cubicBezTo>
                  <a:cubicBezTo>
                    <a:pt x="6115" y="2738"/>
                    <a:pt x="6345" y="2716"/>
                    <a:pt x="6616" y="2716"/>
                  </a:cubicBezTo>
                  <a:cubicBezTo>
                    <a:pt x="7829" y="2716"/>
                    <a:pt x="9398" y="3301"/>
                    <a:pt x="10966" y="4112"/>
                  </a:cubicBezTo>
                  <a:cubicBezTo>
                    <a:pt x="12241" y="5108"/>
                    <a:pt x="13517" y="6093"/>
                    <a:pt x="14771" y="7402"/>
                  </a:cubicBezTo>
                  <a:cubicBezTo>
                    <a:pt x="16695" y="9382"/>
                    <a:pt x="17950" y="11677"/>
                    <a:pt x="17950" y="13982"/>
                  </a:cubicBezTo>
                  <a:cubicBezTo>
                    <a:pt x="17322" y="15962"/>
                    <a:pt x="16695" y="17931"/>
                    <a:pt x="16047" y="19901"/>
                  </a:cubicBezTo>
                  <a:cubicBezTo>
                    <a:pt x="16047" y="19923"/>
                    <a:pt x="16068" y="19933"/>
                    <a:pt x="16089" y="19933"/>
                  </a:cubicBezTo>
                  <a:cubicBezTo>
                    <a:pt x="16528" y="19933"/>
                    <a:pt x="19915" y="17661"/>
                    <a:pt x="20501" y="13657"/>
                  </a:cubicBezTo>
                  <a:cubicBezTo>
                    <a:pt x="21128" y="11352"/>
                    <a:pt x="20501" y="8722"/>
                    <a:pt x="18598" y="6417"/>
                  </a:cubicBezTo>
                  <a:cubicBezTo>
                    <a:pt x="17322" y="4772"/>
                    <a:pt x="16047" y="3463"/>
                    <a:pt x="14144" y="2467"/>
                  </a:cubicBezTo>
                  <a:cubicBezTo>
                    <a:pt x="12869" y="1818"/>
                    <a:pt x="11593" y="1158"/>
                    <a:pt x="10338" y="498"/>
                  </a:cubicBezTo>
                  <a:cubicBezTo>
                    <a:pt x="9377" y="173"/>
                    <a:pt x="8268" y="0"/>
                    <a:pt x="716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7" name="Google Shape;332;p28"/>
            <p:cNvSpPr/>
            <p:nvPr/>
          </p:nvSpPr>
          <p:spPr>
            <a:xfrm>
              <a:off x="4058028" y="1184172"/>
              <a:ext cx="432539" cy="63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33" y="0"/>
                  </a:moveTo>
                  <a:lnTo>
                    <a:pt x="0" y="6605"/>
                  </a:lnTo>
                  <a:lnTo>
                    <a:pt x="13955" y="21600"/>
                  </a:lnTo>
                  <a:lnTo>
                    <a:pt x="21600" y="18053"/>
                  </a:lnTo>
                  <a:lnTo>
                    <a:pt x="8733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8" name="Google Shape;333;p28"/>
            <p:cNvSpPr/>
            <p:nvPr/>
          </p:nvSpPr>
          <p:spPr>
            <a:xfrm>
              <a:off x="4063888" y="1281265"/>
              <a:ext cx="17216" cy="8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75" h="21600" fill="norm" stroke="1" extrusionOk="0">
                  <a:moveTo>
                    <a:pt x="16893" y="0"/>
                  </a:moveTo>
                  <a:cubicBezTo>
                    <a:pt x="1650" y="6463"/>
                    <a:pt x="-3431" y="14193"/>
                    <a:pt x="2277" y="21600"/>
                  </a:cubicBezTo>
                  <a:cubicBezTo>
                    <a:pt x="3553" y="21600"/>
                    <a:pt x="1650" y="16558"/>
                    <a:pt x="5456" y="10722"/>
                  </a:cubicBezTo>
                  <a:cubicBezTo>
                    <a:pt x="9910" y="4731"/>
                    <a:pt x="18169" y="156"/>
                    <a:pt x="1754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9" name="Google Shape;334;p28"/>
            <p:cNvSpPr/>
            <p:nvPr/>
          </p:nvSpPr>
          <p:spPr>
            <a:xfrm>
              <a:off x="4049778" y="1282514"/>
              <a:ext cx="13408" cy="8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16" h="21600" fill="norm" stroke="1" extrusionOk="0">
                  <a:moveTo>
                    <a:pt x="2511" y="0"/>
                  </a:moveTo>
                  <a:cubicBezTo>
                    <a:pt x="-3657" y="7304"/>
                    <a:pt x="1749" y="14928"/>
                    <a:pt x="16395" y="21600"/>
                  </a:cubicBezTo>
                  <a:cubicBezTo>
                    <a:pt x="17943" y="21600"/>
                    <a:pt x="10988" y="16835"/>
                    <a:pt x="6369" y="10957"/>
                  </a:cubicBezTo>
                  <a:cubicBezTo>
                    <a:pt x="2511" y="4922"/>
                    <a:pt x="4059" y="0"/>
                    <a:pt x="251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Google Shape;335;p28"/>
            <p:cNvSpPr/>
            <p:nvPr/>
          </p:nvSpPr>
          <p:spPr>
            <a:xfrm>
              <a:off x="2623088" y="1317363"/>
              <a:ext cx="516355" cy="80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44" h="21600" fill="norm" stroke="1" extrusionOk="0">
                  <a:moveTo>
                    <a:pt x="5549" y="0"/>
                  </a:moveTo>
                  <a:cubicBezTo>
                    <a:pt x="-2856" y="7853"/>
                    <a:pt x="-2292" y="16486"/>
                    <a:pt x="11242" y="21600"/>
                  </a:cubicBezTo>
                  <a:lnTo>
                    <a:pt x="18744" y="15423"/>
                  </a:lnTo>
                  <a:lnTo>
                    <a:pt x="12508" y="1577"/>
                  </a:lnTo>
                  <a:lnTo>
                    <a:pt x="5549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Google Shape;336;p28"/>
            <p:cNvSpPr/>
            <p:nvPr/>
          </p:nvSpPr>
          <p:spPr>
            <a:xfrm>
              <a:off x="2815530" y="1006040"/>
              <a:ext cx="1963153" cy="10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fill="norm" stroke="1" extrusionOk="0">
                  <a:moveTo>
                    <a:pt x="16672" y="0"/>
                  </a:moveTo>
                  <a:cubicBezTo>
                    <a:pt x="16339" y="0"/>
                    <a:pt x="16001" y="75"/>
                    <a:pt x="15664" y="232"/>
                  </a:cubicBezTo>
                  <a:lnTo>
                    <a:pt x="1823" y="6613"/>
                  </a:lnTo>
                  <a:cubicBezTo>
                    <a:pt x="516" y="8075"/>
                    <a:pt x="-135" y="11151"/>
                    <a:pt x="24" y="14176"/>
                  </a:cubicBezTo>
                  <a:cubicBezTo>
                    <a:pt x="197" y="17481"/>
                    <a:pt x="1339" y="20710"/>
                    <a:pt x="3436" y="21600"/>
                  </a:cubicBezTo>
                  <a:lnTo>
                    <a:pt x="17502" y="16211"/>
                  </a:lnTo>
                  <a:cubicBezTo>
                    <a:pt x="19958" y="15270"/>
                    <a:pt x="21465" y="10503"/>
                    <a:pt x="20768" y="5901"/>
                  </a:cubicBezTo>
                  <a:cubicBezTo>
                    <a:pt x="20228" y="2334"/>
                    <a:pt x="18528" y="0"/>
                    <a:pt x="16672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Google Shape;337;p28"/>
            <p:cNvSpPr/>
            <p:nvPr/>
          </p:nvSpPr>
          <p:spPr>
            <a:xfrm>
              <a:off x="2814430" y="1003705"/>
              <a:ext cx="1965904" cy="106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16949" y="0"/>
                  </a:moveTo>
                  <a:cubicBezTo>
                    <a:pt x="16854" y="13"/>
                    <a:pt x="16751" y="38"/>
                    <a:pt x="16656" y="50"/>
                  </a:cubicBezTo>
                  <a:lnTo>
                    <a:pt x="16506" y="76"/>
                  </a:lnTo>
                  <a:cubicBezTo>
                    <a:pt x="16459" y="88"/>
                    <a:pt x="16411" y="101"/>
                    <a:pt x="16363" y="127"/>
                  </a:cubicBezTo>
                  <a:lnTo>
                    <a:pt x="16077" y="228"/>
                  </a:lnTo>
                  <a:lnTo>
                    <a:pt x="15519" y="468"/>
                  </a:lnTo>
                  <a:lnTo>
                    <a:pt x="13374" y="1444"/>
                  </a:lnTo>
                  <a:lnTo>
                    <a:pt x="9513" y="3180"/>
                  </a:lnTo>
                  <a:lnTo>
                    <a:pt x="3929" y="5701"/>
                  </a:lnTo>
                  <a:lnTo>
                    <a:pt x="2410" y="6385"/>
                  </a:lnTo>
                  <a:lnTo>
                    <a:pt x="2015" y="6575"/>
                  </a:lnTo>
                  <a:lnTo>
                    <a:pt x="1879" y="6638"/>
                  </a:lnTo>
                  <a:lnTo>
                    <a:pt x="2015" y="6587"/>
                  </a:lnTo>
                  <a:lnTo>
                    <a:pt x="2410" y="6410"/>
                  </a:lnTo>
                  <a:lnTo>
                    <a:pt x="3936" y="5726"/>
                  </a:lnTo>
                  <a:lnTo>
                    <a:pt x="9520" y="3243"/>
                  </a:lnTo>
                  <a:lnTo>
                    <a:pt x="13381" y="1508"/>
                  </a:lnTo>
                  <a:lnTo>
                    <a:pt x="15526" y="557"/>
                  </a:lnTo>
                  <a:lnTo>
                    <a:pt x="16091" y="316"/>
                  </a:lnTo>
                  <a:lnTo>
                    <a:pt x="16370" y="215"/>
                  </a:lnTo>
                  <a:cubicBezTo>
                    <a:pt x="16418" y="203"/>
                    <a:pt x="16465" y="177"/>
                    <a:pt x="16513" y="165"/>
                  </a:cubicBezTo>
                  <a:lnTo>
                    <a:pt x="16663" y="139"/>
                  </a:lnTo>
                  <a:cubicBezTo>
                    <a:pt x="16758" y="127"/>
                    <a:pt x="16854" y="101"/>
                    <a:pt x="16949" y="101"/>
                  </a:cubicBezTo>
                  <a:lnTo>
                    <a:pt x="17249" y="101"/>
                  </a:lnTo>
                  <a:cubicBezTo>
                    <a:pt x="17344" y="101"/>
                    <a:pt x="17446" y="114"/>
                    <a:pt x="17541" y="139"/>
                  </a:cubicBezTo>
                  <a:lnTo>
                    <a:pt x="17691" y="165"/>
                  </a:lnTo>
                  <a:lnTo>
                    <a:pt x="17766" y="177"/>
                  </a:lnTo>
                  <a:lnTo>
                    <a:pt x="17841" y="203"/>
                  </a:lnTo>
                  <a:lnTo>
                    <a:pt x="18134" y="316"/>
                  </a:lnTo>
                  <a:cubicBezTo>
                    <a:pt x="18229" y="367"/>
                    <a:pt x="18324" y="431"/>
                    <a:pt x="18420" y="481"/>
                  </a:cubicBezTo>
                  <a:cubicBezTo>
                    <a:pt x="18467" y="506"/>
                    <a:pt x="18522" y="532"/>
                    <a:pt x="18569" y="557"/>
                  </a:cubicBezTo>
                  <a:lnTo>
                    <a:pt x="18706" y="671"/>
                  </a:lnTo>
                  <a:lnTo>
                    <a:pt x="18849" y="773"/>
                  </a:lnTo>
                  <a:cubicBezTo>
                    <a:pt x="18896" y="811"/>
                    <a:pt x="18944" y="849"/>
                    <a:pt x="18992" y="887"/>
                  </a:cubicBezTo>
                  <a:lnTo>
                    <a:pt x="19264" y="1153"/>
                  </a:lnTo>
                  <a:cubicBezTo>
                    <a:pt x="19353" y="1241"/>
                    <a:pt x="19434" y="1355"/>
                    <a:pt x="19523" y="1457"/>
                  </a:cubicBezTo>
                  <a:cubicBezTo>
                    <a:pt x="19564" y="1508"/>
                    <a:pt x="19611" y="1558"/>
                    <a:pt x="19652" y="1621"/>
                  </a:cubicBezTo>
                  <a:lnTo>
                    <a:pt x="19775" y="1799"/>
                  </a:lnTo>
                  <a:lnTo>
                    <a:pt x="19898" y="1976"/>
                  </a:lnTo>
                  <a:lnTo>
                    <a:pt x="19959" y="2052"/>
                  </a:lnTo>
                  <a:lnTo>
                    <a:pt x="20013" y="2154"/>
                  </a:lnTo>
                  <a:cubicBezTo>
                    <a:pt x="20653" y="3218"/>
                    <a:pt x="21110" y="4611"/>
                    <a:pt x="21328" y="6157"/>
                  </a:cubicBezTo>
                  <a:cubicBezTo>
                    <a:pt x="21552" y="7753"/>
                    <a:pt x="21505" y="9451"/>
                    <a:pt x="21198" y="11009"/>
                  </a:cubicBezTo>
                  <a:cubicBezTo>
                    <a:pt x="20878" y="12605"/>
                    <a:pt x="20299" y="13973"/>
                    <a:pt x="19537" y="14924"/>
                  </a:cubicBezTo>
                  <a:cubicBezTo>
                    <a:pt x="19216" y="15329"/>
                    <a:pt x="18869" y="15646"/>
                    <a:pt x="18508" y="15874"/>
                  </a:cubicBezTo>
                  <a:cubicBezTo>
                    <a:pt x="18140" y="16115"/>
                    <a:pt x="17759" y="16216"/>
                    <a:pt x="17392" y="16368"/>
                  </a:cubicBezTo>
                  <a:lnTo>
                    <a:pt x="15178" y="17191"/>
                  </a:lnTo>
                  <a:lnTo>
                    <a:pt x="10950" y="18762"/>
                  </a:lnTo>
                  <a:lnTo>
                    <a:pt x="3531" y="21535"/>
                  </a:lnTo>
                  <a:cubicBezTo>
                    <a:pt x="3157" y="21371"/>
                    <a:pt x="2798" y="21130"/>
                    <a:pt x="2451" y="20827"/>
                  </a:cubicBezTo>
                  <a:cubicBezTo>
                    <a:pt x="2124" y="20510"/>
                    <a:pt x="1818" y="20118"/>
                    <a:pt x="1539" y="19674"/>
                  </a:cubicBezTo>
                  <a:cubicBezTo>
                    <a:pt x="1280" y="19243"/>
                    <a:pt x="1048" y="18762"/>
                    <a:pt x="851" y="18230"/>
                  </a:cubicBezTo>
                  <a:cubicBezTo>
                    <a:pt x="667" y="17723"/>
                    <a:pt x="511" y="17191"/>
                    <a:pt x="381" y="16634"/>
                  </a:cubicBezTo>
                  <a:cubicBezTo>
                    <a:pt x="347" y="16495"/>
                    <a:pt x="327" y="16355"/>
                    <a:pt x="299" y="16216"/>
                  </a:cubicBezTo>
                  <a:cubicBezTo>
                    <a:pt x="272" y="16089"/>
                    <a:pt x="245" y="15950"/>
                    <a:pt x="224" y="15810"/>
                  </a:cubicBezTo>
                  <a:cubicBezTo>
                    <a:pt x="204" y="15671"/>
                    <a:pt x="177" y="15544"/>
                    <a:pt x="163" y="15405"/>
                  </a:cubicBezTo>
                  <a:cubicBezTo>
                    <a:pt x="150" y="15266"/>
                    <a:pt x="136" y="15139"/>
                    <a:pt x="116" y="15000"/>
                  </a:cubicBezTo>
                  <a:cubicBezTo>
                    <a:pt x="102" y="14873"/>
                    <a:pt x="88" y="14734"/>
                    <a:pt x="81" y="14607"/>
                  </a:cubicBezTo>
                  <a:cubicBezTo>
                    <a:pt x="68" y="14467"/>
                    <a:pt x="61" y="14341"/>
                    <a:pt x="47" y="14201"/>
                  </a:cubicBezTo>
                  <a:cubicBezTo>
                    <a:pt x="41" y="14075"/>
                    <a:pt x="41" y="13948"/>
                    <a:pt x="34" y="13809"/>
                  </a:cubicBezTo>
                  <a:cubicBezTo>
                    <a:pt x="27" y="13682"/>
                    <a:pt x="27" y="13555"/>
                    <a:pt x="27" y="13429"/>
                  </a:cubicBezTo>
                  <a:cubicBezTo>
                    <a:pt x="13" y="12504"/>
                    <a:pt x="81" y="11579"/>
                    <a:pt x="231" y="10692"/>
                  </a:cubicBezTo>
                  <a:cubicBezTo>
                    <a:pt x="347" y="9983"/>
                    <a:pt x="517" y="9311"/>
                    <a:pt x="735" y="8691"/>
                  </a:cubicBezTo>
                  <a:cubicBezTo>
                    <a:pt x="899" y="8235"/>
                    <a:pt x="1089" y="7817"/>
                    <a:pt x="1300" y="7449"/>
                  </a:cubicBezTo>
                  <a:cubicBezTo>
                    <a:pt x="1348" y="7373"/>
                    <a:pt x="1389" y="7297"/>
                    <a:pt x="1430" y="7233"/>
                  </a:cubicBezTo>
                  <a:lnTo>
                    <a:pt x="1539" y="7069"/>
                  </a:lnTo>
                  <a:lnTo>
                    <a:pt x="1641" y="6930"/>
                  </a:lnTo>
                  <a:lnTo>
                    <a:pt x="1723" y="6828"/>
                  </a:lnTo>
                  <a:lnTo>
                    <a:pt x="1879" y="6638"/>
                  </a:lnTo>
                  <a:lnTo>
                    <a:pt x="1723" y="6815"/>
                  </a:lnTo>
                  <a:lnTo>
                    <a:pt x="1634" y="6917"/>
                  </a:lnTo>
                  <a:lnTo>
                    <a:pt x="1539" y="7056"/>
                  </a:lnTo>
                  <a:lnTo>
                    <a:pt x="1416" y="7233"/>
                  </a:lnTo>
                  <a:cubicBezTo>
                    <a:pt x="1382" y="7284"/>
                    <a:pt x="1341" y="7360"/>
                    <a:pt x="1294" y="7436"/>
                  </a:cubicBezTo>
                  <a:cubicBezTo>
                    <a:pt x="1076" y="7804"/>
                    <a:pt x="885" y="8222"/>
                    <a:pt x="722" y="8678"/>
                  </a:cubicBezTo>
                  <a:cubicBezTo>
                    <a:pt x="504" y="9299"/>
                    <a:pt x="327" y="9970"/>
                    <a:pt x="211" y="10692"/>
                  </a:cubicBezTo>
                  <a:cubicBezTo>
                    <a:pt x="61" y="11579"/>
                    <a:pt x="-7" y="12504"/>
                    <a:pt x="0" y="13429"/>
                  </a:cubicBezTo>
                  <a:cubicBezTo>
                    <a:pt x="0" y="13555"/>
                    <a:pt x="7" y="13682"/>
                    <a:pt x="7" y="13821"/>
                  </a:cubicBezTo>
                  <a:cubicBezTo>
                    <a:pt x="13" y="13948"/>
                    <a:pt x="13" y="14075"/>
                    <a:pt x="27" y="14214"/>
                  </a:cubicBezTo>
                  <a:cubicBezTo>
                    <a:pt x="34" y="14341"/>
                    <a:pt x="47" y="14480"/>
                    <a:pt x="54" y="14607"/>
                  </a:cubicBezTo>
                  <a:cubicBezTo>
                    <a:pt x="61" y="14746"/>
                    <a:pt x="75" y="14873"/>
                    <a:pt x="95" y="15012"/>
                  </a:cubicBezTo>
                  <a:lnTo>
                    <a:pt x="136" y="15418"/>
                  </a:lnTo>
                  <a:cubicBezTo>
                    <a:pt x="156" y="15557"/>
                    <a:pt x="177" y="15684"/>
                    <a:pt x="204" y="15823"/>
                  </a:cubicBezTo>
                  <a:cubicBezTo>
                    <a:pt x="218" y="15962"/>
                    <a:pt x="245" y="16102"/>
                    <a:pt x="272" y="16241"/>
                  </a:cubicBezTo>
                  <a:cubicBezTo>
                    <a:pt x="306" y="16368"/>
                    <a:pt x="327" y="16520"/>
                    <a:pt x="361" y="16646"/>
                  </a:cubicBezTo>
                  <a:cubicBezTo>
                    <a:pt x="483" y="17217"/>
                    <a:pt x="640" y="17761"/>
                    <a:pt x="824" y="18268"/>
                  </a:cubicBezTo>
                  <a:cubicBezTo>
                    <a:pt x="1239" y="19370"/>
                    <a:pt x="1791" y="20270"/>
                    <a:pt x="2438" y="20878"/>
                  </a:cubicBezTo>
                  <a:cubicBezTo>
                    <a:pt x="2785" y="21194"/>
                    <a:pt x="3153" y="21435"/>
                    <a:pt x="3534" y="21600"/>
                  </a:cubicBezTo>
                  <a:lnTo>
                    <a:pt x="3541" y="21600"/>
                  </a:lnTo>
                  <a:lnTo>
                    <a:pt x="10963" y="18851"/>
                  </a:lnTo>
                  <a:lnTo>
                    <a:pt x="15185" y="17267"/>
                  </a:lnTo>
                  <a:lnTo>
                    <a:pt x="17398" y="16444"/>
                  </a:lnTo>
                  <a:cubicBezTo>
                    <a:pt x="17773" y="16292"/>
                    <a:pt x="18154" y="16190"/>
                    <a:pt x="18522" y="15950"/>
                  </a:cubicBezTo>
                  <a:cubicBezTo>
                    <a:pt x="18890" y="15722"/>
                    <a:pt x="19244" y="15392"/>
                    <a:pt x="19564" y="14987"/>
                  </a:cubicBezTo>
                  <a:cubicBezTo>
                    <a:pt x="20333" y="14024"/>
                    <a:pt x="20919" y="12643"/>
                    <a:pt x="21239" y="11034"/>
                  </a:cubicBezTo>
                  <a:cubicBezTo>
                    <a:pt x="21552" y="9463"/>
                    <a:pt x="21593" y="7753"/>
                    <a:pt x="21368" y="6144"/>
                  </a:cubicBezTo>
                  <a:cubicBezTo>
                    <a:pt x="21150" y="4573"/>
                    <a:pt x="20687" y="3180"/>
                    <a:pt x="20040" y="2103"/>
                  </a:cubicBezTo>
                  <a:lnTo>
                    <a:pt x="19986" y="2001"/>
                  </a:lnTo>
                  <a:lnTo>
                    <a:pt x="19925" y="1900"/>
                  </a:lnTo>
                  <a:lnTo>
                    <a:pt x="19802" y="1723"/>
                  </a:lnTo>
                  <a:lnTo>
                    <a:pt x="19673" y="1545"/>
                  </a:lnTo>
                  <a:cubicBezTo>
                    <a:pt x="19632" y="1482"/>
                    <a:pt x="19591" y="1444"/>
                    <a:pt x="19543" y="1381"/>
                  </a:cubicBezTo>
                  <a:cubicBezTo>
                    <a:pt x="19455" y="1280"/>
                    <a:pt x="19373" y="1165"/>
                    <a:pt x="19278" y="1064"/>
                  </a:cubicBezTo>
                  <a:lnTo>
                    <a:pt x="19005" y="798"/>
                  </a:lnTo>
                  <a:cubicBezTo>
                    <a:pt x="18958" y="760"/>
                    <a:pt x="18910" y="722"/>
                    <a:pt x="18862" y="684"/>
                  </a:cubicBezTo>
                  <a:lnTo>
                    <a:pt x="18719" y="570"/>
                  </a:lnTo>
                  <a:lnTo>
                    <a:pt x="18583" y="468"/>
                  </a:lnTo>
                  <a:cubicBezTo>
                    <a:pt x="18529" y="443"/>
                    <a:pt x="18481" y="418"/>
                    <a:pt x="18433" y="380"/>
                  </a:cubicBezTo>
                  <a:cubicBezTo>
                    <a:pt x="18338" y="329"/>
                    <a:pt x="18243" y="266"/>
                    <a:pt x="18140" y="228"/>
                  </a:cubicBezTo>
                  <a:lnTo>
                    <a:pt x="17841" y="114"/>
                  </a:lnTo>
                  <a:lnTo>
                    <a:pt x="17773" y="88"/>
                  </a:lnTo>
                  <a:lnTo>
                    <a:pt x="17698" y="76"/>
                  </a:lnTo>
                  <a:lnTo>
                    <a:pt x="17548" y="38"/>
                  </a:lnTo>
                  <a:cubicBezTo>
                    <a:pt x="17446" y="13"/>
                    <a:pt x="17344" y="0"/>
                    <a:pt x="1724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3" name="Google Shape;338;p28"/>
            <p:cNvSpPr/>
            <p:nvPr/>
          </p:nvSpPr>
          <p:spPr>
            <a:xfrm>
              <a:off x="2963312" y="1940951"/>
              <a:ext cx="787179" cy="51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600" fill="norm" stroke="1" extrusionOk="0">
                  <a:moveTo>
                    <a:pt x="20683" y="0"/>
                  </a:moveTo>
                  <a:lnTo>
                    <a:pt x="4585" y="5089"/>
                  </a:lnTo>
                  <a:lnTo>
                    <a:pt x="0" y="21600"/>
                  </a:lnTo>
                  <a:cubicBezTo>
                    <a:pt x="0" y="21600"/>
                    <a:pt x="21600" y="18303"/>
                    <a:pt x="2068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Google Shape;339;p28"/>
            <p:cNvSpPr/>
            <p:nvPr/>
          </p:nvSpPr>
          <p:spPr>
            <a:xfrm>
              <a:off x="2711879" y="918652"/>
              <a:ext cx="895561" cy="41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6" y="0"/>
                  </a:moveTo>
                  <a:cubicBezTo>
                    <a:pt x="4126" y="0"/>
                    <a:pt x="2102" y="609"/>
                    <a:pt x="0" y="2085"/>
                  </a:cubicBezTo>
                  <a:lnTo>
                    <a:pt x="6635" y="21600"/>
                  </a:lnTo>
                  <a:lnTo>
                    <a:pt x="21600" y="13742"/>
                  </a:lnTo>
                  <a:cubicBezTo>
                    <a:pt x="21600" y="13742"/>
                    <a:pt x="15107" y="0"/>
                    <a:pt x="60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Google Shape;340;p28"/>
            <p:cNvSpPr/>
            <p:nvPr/>
          </p:nvSpPr>
          <p:spPr>
            <a:xfrm>
              <a:off x="4328134" y="993673"/>
              <a:ext cx="771710" cy="78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29" y="0"/>
                  </a:moveTo>
                  <a:cubicBezTo>
                    <a:pt x="1956" y="0"/>
                    <a:pt x="0" y="499"/>
                    <a:pt x="0" y="499"/>
                  </a:cubicBezTo>
                  <a:cubicBezTo>
                    <a:pt x="4738" y="3930"/>
                    <a:pt x="7647" y="17346"/>
                    <a:pt x="5348" y="21600"/>
                  </a:cubicBezTo>
                  <a:cubicBezTo>
                    <a:pt x="18796" y="17723"/>
                    <a:pt x="21600" y="6366"/>
                    <a:pt x="21600" y="6366"/>
                  </a:cubicBezTo>
                  <a:cubicBezTo>
                    <a:pt x="15832" y="1073"/>
                    <a:pt x="9288" y="0"/>
                    <a:pt x="492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Google Shape;341;p28"/>
            <p:cNvSpPr/>
            <p:nvPr/>
          </p:nvSpPr>
          <p:spPr>
            <a:xfrm>
              <a:off x="2769118" y="1882453"/>
              <a:ext cx="121402" cy="13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1379" y="0"/>
                  </a:moveTo>
                  <a:cubicBezTo>
                    <a:pt x="21173" y="0"/>
                    <a:pt x="16282" y="4635"/>
                    <a:pt x="10420" y="10605"/>
                  </a:cubicBezTo>
                  <a:cubicBezTo>
                    <a:pt x="4500" y="16539"/>
                    <a:pt x="-106" y="21504"/>
                    <a:pt x="2" y="21600"/>
                  </a:cubicBezTo>
                  <a:cubicBezTo>
                    <a:pt x="6" y="21600"/>
                    <a:pt x="9" y="21600"/>
                    <a:pt x="13" y="21600"/>
                  </a:cubicBezTo>
                  <a:cubicBezTo>
                    <a:pt x="323" y="21600"/>
                    <a:pt x="5215" y="16869"/>
                    <a:pt x="10968" y="10995"/>
                  </a:cubicBezTo>
                  <a:cubicBezTo>
                    <a:pt x="16888" y="5061"/>
                    <a:pt x="21494" y="99"/>
                    <a:pt x="21386" y="0"/>
                  </a:cubicBezTo>
                  <a:cubicBezTo>
                    <a:pt x="21382" y="0"/>
                    <a:pt x="21382" y="0"/>
                    <a:pt x="2137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Google Shape;342;p28"/>
            <p:cNvSpPr/>
            <p:nvPr/>
          </p:nvSpPr>
          <p:spPr>
            <a:xfrm>
              <a:off x="2972014" y="1224631"/>
              <a:ext cx="2127829" cy="74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94" y="36"/>
                    <a:pt x="21568" y="143"/>
                  </a:cubicBezTo>
                  <a:cubicBezTo>
                    <a:pt x="21549" y="251"/>
                    <a:pt x="21518" y="395"/>
                    <a:pt x="21474" y="574"/>
                  </a:cubicBezTo>
                  <a:lnTo>
                    <a:pt x="21322" y="1273"/>
                  </a:lnTo>
                  <a:lnTo>
                    <a:pt x="21221" y="1721"/>
                  </a:lnTo>
                  <a:lnTo>
                    <a:pt x="21101" y="2205"/>
                  </a:lnTo>
                  <a:cubicBezTo>
                    <a:pt x="21013" y="2564"/>
                    <a:pt x="20918" y="2940"/>
                    <a:pt x="20810" y="3352"/>
                  </a:cubicBezTo>
                  <a:lnTo>
                    <a:pt x="20438" y="4661"/>
                  </a:lnTo>
                  <a:cubicBezTo>
                    <a:pt x="20368" y="4876"/>
                    <a:pt x="20292" y="5109"/>
                    <a:pt x="20217" y="5342"/>
                  </a:cubicBezTo>
                  <a:cubicBezTo>
                    <a:pt x="20134" y="5575"/>
                    <a:pt x="20059" y="5844"/>
                    <a:pt x="19970" y="6059"/>
                  </a:cubicBezTo>
                  <a:cubicBezTo>
                    <a:pt x="19800" y="6525"/>
                    <a:pt x="19616" y="7044"/>
                    <a:pt x="19408" y="7511"/>
                  </a:cubicBezTo>
                  <a:cubicBezTo>
                    <a:pt x="18959" y="8568"/>
                    <a:pt x="18473" y="9482"/>
                    <a:pt x="17955" y="10217"/>
                  </a:cubicBezTo>
                  <a:cubicBezTo>
                    <a:pt x="17664" y="10630"/>
                    <a:pt x="17367" y="10988"/>
                    <a:pt x="17058" y="11293"/>
                  </a:cubicBezTo>
                  <a:cubicBezTo>
                    <a:pt x="16900" y="11454"/>
                    <a:pt x="16742" y="11598"/>
                    <a:pt x="16578" y="11759"/>
                  </a:cubicBezTo>
                  <a:cubicBezTo>
                    <a:pt x="16413" y="11920"/>
                    <a:pt x="16243" y="12028"/>
                    <a:pt x="16072" y="12135"/>
                  </a:cubicBezTo>
                  <a:cubicBezTo>
                    <a:pt x="14688" y="12996"/>
                    <a:pt x="13166" y="13874"/>
                    <a:pt x="11574" y="14824"/>
                  </a:cubicBezTo>
                  <a:lnTo>
                    <a:pt x="3386" y="19592"/>
                  </a:lnTo>
                  <a:lnTo>
                    <a:pt x="910" y="21044"/>
                  </a:lnTo>
                  <a:lnTo>
                    <a:pt x="234" y="21457"/>
                  </a:lnTo>
                  <a:lnTo>
                    <a:pt x="57" y="21564"/>
                  </a:lnTo>
                  <a:lnTo>
                    <a:pt x="234" y="21474"/>
                  </a:lnTo>
                  <a:lnTo>
                    <a:pt x="910" y="21098"/>
                  </a:lnTo>
                  <a:lnTo>
                    <a:pt x="3393" y="19664"/>
                  </a:lnTo>
                  <a:cubicBezTo>
                    <a:pt x="5490" y="18463"/>
                    <a:pt x="8384" y="16796"/>
                    <a:pt x="11580" y="14932"/>
                  </a:cubicBezTo>
                  <a:cubicBezTo>
                    <a:pt x="13179" y="14000"/>
                    <a:pt x="14701" y="13103"/>
                    <a:pt x="16078" y="12243"/>
                  </a:cubicBezTo>
                  <a:cubicBezTo>
                    <a:pt x="16249" y="12135"/>
                    <a:pt x="16420" y="12010"/>
                    <a:pt x="16590" y="11867"/>
                  </a:cubicBezTo>
                  <a:cubicBezTo>
                    <a:pt x="16748" y="11705"/>
                    <a:pt x="16912" y="11562"/>
                    <a:pt x="17070" y="11401"/>
                  </a:cubicBezTo>
                  <a:cubicBezTo>
                    <a:pt x="17380" y="11096"/>
                    <a:pt x="17677" y="10720"/>
                    <a:pt x="17967" y="10307"/>
                  </a:cubicBezTo>
                  <a:cubicBezTo>
                    <a:pt x="18492" y="9554"/>
                    <a:pt x="18978" y="8640"/>
                    <a:pt x="19427" y="7564"/>
                  </a:cubicBezTo>
                  <a:cubicBezTo>
                    <a:pt x="19635" y="7099"/>
                    <a:pt x="19819" y="6578"/>
                    <a:pt x="19989" y="6113"/>
                  </a:cubicBezTo>
                  <a:cubicBezTo>
                    <a:pt x="20078" y="5880"/>
                    <a:pt x="20153" y="5628"/>
                    <a:pt x="20229" y="5395"/>
                  </a:cubicBezTo>
                  <a:cubicBezTo>
                    <a:pt x="20305" y="5145"/>
                    <a:pt x="20381" y="4930"/>
                    <a:pt x="20450" y="4697"/>
                  </a:cubicBezTo>
                  <a:lnTo>
                    <a:pt x="20823" y="3388"/>
                  </a:lnTo>
                  <a:cubicBezTo>
                    <a:pt x="20930" y="2976"/>
                    <a:pt x="21025" y="2581"/>
                    <a:pt x="21107" y="2240"/>
                  </a:cubicBezTo>
                  <a:lnTo>
                    <a:pt x="21234" y="1739"/>
                  </a:lnTo>
                  <a:cubicBezTo>
                    <a:pt x="21265" y="1578"/>
                    <a:pt x="21297" y="1434"/>
                    <a:pt x="21328" y="1290"/>
                  </a:cubicBezTo>
                  <a:lnTo>
                    <a:pt x="21480" y="591"/>
                  </a:lnTo>
                  <a:lnTo>
                    <a:pt x="21568" y="162"/>
                  </a:lnTo>
                  <a:cubicBezTo>
                    <a:pt x="21594" y="54"/>
                    <a:pt x="21600" y="0"/>
                    <a:pt x="21600" y="0"/>
                  </a:cubicBezTo>
                  <a:close/>
                  <a:moveTo>
                    <a:pt x="57" y="21564"/>
                  </a:moveTo>
                  <a:cubicBezTo>
                    <a:pt x="19" y="21582"/>
                    <a:pt x="0" y="21600"/>
                    <a:pt x="0" y="21600"/>
                  </a:cubicBezTo>
                  <a:lnTo>
                    <a:pt x="57" y="21564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8" name="Google Shape;343;p28"/>
            <p:cNvSpPr/>
            <p:nvPr/>
          </p:nvSpPr>
          <p:spPr>
            <a:xfrm>
              <a:off x="3657127" y="1157411"/>
              <a:ext cx="193658" cy="76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641" y="0"/>
                  </a:moveTo>
                  <a:cubicBezTo>
                    <a:pt x="2641" y="0"/>
                    <a:pt x="2641" y="18"/>
                    <a:pt x="2573" y="53"/>
                  </a:cubicBezTo>
                  <a:cubicBezTo>
                    <a:pt x="2573" y="106"/>
                    <a:pt x="2502" y="159"/>
                    <a:pt x="2434" y="229"/>
                  </a:cubicBezTo>
                  <a:cubicBezTo>
                    <a:pt x="2295" y="387"/>
                    <a:pt x="2088" y="616"/>
                    <a:pt x="1880" y="880"/>
                  </a:cubicBezTo>
                  <a:cubicBezTo>
                    <a:pt x="1741" y="1021"/>
                    <a:pt x="1602" y="1180"/>
                    <a:pt x="1464" y="1356"/>
                  </a:cubicBezTo>
                  <a:cubicBezTo>
                    <a:pt x="1327" y="1532"/>
                    <a:pt x="1256" y="1725"/>
                    <a:pt x="1117" y="1919"/>
                  </a:cubicBezTo>
                  <a:cubicBezTo>
                    <a:pt x="910" y="2324"/>
                    <a:pt x="564" y="2799"/>
                    <a:pt x="425" y="3310"/>
                  </a:cubicBezTo>
                  <a:cubicBezTo>
                    <a:pt x="357" y="3574"/>
                    <a:pt x="288" y="3838"/>
                    <a:pt x="149" y="4119"/>
                  </a:cubicBezTo>
                  <a:cubicBezTo>
                    <a:pt x="79" y="4401"/>
                    <a:pt x="79" y="4700"/>
                    <a:pt x="79" y="5000"/>
                  </a:cubicBezTo>
                  <a:cubicBezTo>
                    <a:pt x="-58" y="5615"/>
                    <a:pt x="10" y="6267"/>
                    <a:pt x="79" y="6936"/>
                  </a:cubicBezTo>
                  <a:cubicBezTo>
                    <a:pt x="703" y="9911"/>
                    <a:pt x="3265" y="12851"/>
                    <a:pt x="7695" y="15597"/>
                  </a:cubicBezTo>
                  <a:cubicBezTo>
                    <a:pt x="8802" y="16231"/>
                    <a:pt x="9773" y="16829"/>
                    <a:pt x="10880" y="17357"/>
                  </a:cubicBezTo>
                  <a:cubicBezTo>
                    <a:pt x="11433" y="17639"/>
                    <a:pt x="11918" y="17903"/>
                    <a:pt x="12472" y="18149"/>
                  </a:cubicBezTo>
                  <a:lnTo>
                    <a:pt x="14064" y="18854"/>
                  </a:lnTo>
                  <a:cubicBezTo>
                    <a:pt x="15034" y="19311"/>
                    <a:pt x="16141" y="19681"/>
                    <a:pt x="16973" y="20033"/>
                  </a:cubicBezTo>
                  <a:cubicBezTo>
                    <a:pt x="17458" y="20209"/>
                    <a:pt x="17873" y="20368"/>
                    <a:pt x="18289" y="20508"/>
                  </a:cubicBezTo>
                  <a:lnTo>
                    <a:pt x="19396" y="20896"/>
                  </a:lnTo>
                  <a:lnTo>
                    <a:pt x="20989" y="21424"/>
                  </a:lnTo>
                  <a:lnTo>
                    <a:pt x="21403" y="21565"/>
                  </a:lnTo>
                  <a:cubicBezTo>
                    <a:pt x="21474" y="21582"/>
                    <a:pt x="21542" y="21600"/>
                    <a:pt x="21542" y="21600"/>
                  </a:cubicBezTo>
                  <a:cubicBezTo>
                    <a:pt x="21542" y="21582"/>
                    <a:pt x="21474" y="21565"/>
                    <a:pt x="21403" y="21547"/>
                  </a:cubicBezTo>
                  <a:lnTo>
                    <a:pt x="21057" y="21406"/>
                  </a:lnTo>
                  <a:cubicBezTo>
                    <a:pt x="20711" y="21283"/>
                    <a:pt x="20157" y="21089"/>
                    <a:pt x="19535" y="20860"/>
                  </a:cubicBezTo>
                  <a:cubicBezTo>
                    <a:pt x="19189" y="20755"/>
                    <a:pt x="18772" y="20632"/>
                    <a:pt x="18426" y="20473"/>
                  </a:cubicBezTo>
                  <a:cubicBezTo>
                    <a:pt x="18080" y="20332"/>
                    <a:pt x="17665" y="20174"/>
                    <a:pt x="17180" y="19998"/>
                  </a:cubicBezTo>
                  <a:cubicBezTo>
                    <a:pt x="16349" y="19646"/>
                    <a:pt x="15312" y="19258"/>
                    <a:pt x="14342" y="18818"/>
                  </a:cubicBezTo>
                  <a:lnTo>
                    <a:pt x="12750" y="18114"/>
                  </a:lnTo>
                  <a:cubicBezTo>
                    <a:pt x="12265" y="17868"/>
                    <a:pt x="11780" y="17586"/>
                    <a:pt x="11226" y="17322"/>
                  </a:cubicBezTo>
                  <a:cubicBezTo>
                    <a:pt x="10119" y="16794"/>
                    <a:pt x="9149" y="16178"/>
                    <a:pt x="8110" y="15562"/>
                  </a:cubicBezTo>
                  <a:cubicBezTo>
                    <a:pt x="3680" y="12815"/>
                    <a:pt x="1117" y="9894"/>
                    <a:pt x="564" y="6936"/>
                  </a:cubicBezTo>
                  <a:cubicBezTo>
                    <a:pt x="425" y="6250"/>
                    <a:pt x="357" y="5615"/>
                    <a:pt x="425" y="5000"/>
                  </a:cubicBezTo>
                  <a:cubicBezTo>
                    <a:pt x="495" y="4700"/>
                    <a:pt x="495" y="4401"/>
                    <a:pt x="564" y="4119"/>
                  </a:cubicBezTo>
                  <a:cubicBezTo>
                    <a:pt x="634" y="3838"/>
                    <a:pt x="703" y="3574"/>
                    <a:pt x="771" y="3310"/>
                  </a:cubicBezTo>
                  <a:cubicBezTo>
                    <a:pt x="910" y="2799"/>
                    <a:pt x="1256" y="2342"/>
                    <a:pt x="1395" y="1937"/>
                  </a:cubicBezTo>
                  <a:cubicBezTo>
                    <a:pt x="1534" y="1725"/>
                    <a:pt x="1602" y="1532"/>
                    <a:pt x="1741" y="1356"/>
                  </a:cubicBezTo>
                  <a:cubicBezTo>
                    <a:pt x="1880" y="1197"/>
                    <a:pt x="1949" y="1039"/>
                    <a:pt x="2088" y="898"/>
                  </a:cubicBezTo>
                  <a:lnTo>
                    <a:pt x="2573" y="229"/>
                  </a:lnTo>
                  <a:cubicBezTo>
                    <a:pt x="2573" y="159"/>
                    <a:pt x="2641" y="106"/>
                    <a:pt x="2641" y="71"/>
                  </a:cubicBezTo>
                  <a:cubicBezTo>
                    <a:pt x="2641" y="35"/>
                    <a:pt x="2641" y="18"/>
                    <a:pt x="264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Google Shape;344;p28"/>
            <p:cNvSpPr/>
            <p:nvPr/>
          </p:nvSpPr>
          <p:spPr>
            <a:xfrm>
              <a:off x="2653075" y="1512225"/>
              <a:ext cx="892542" cy="25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20044" y="0"/>
                  </a:moveTo>
                  <a:cubicBezTo>
                    <a:pt x="19956" y="0"/>
                    <a:pt x="19866" y="33"/>
                    <a:pt x="19776" y="101"/>
                  </a:cubicBezTo>
                  <a:lnTo>
                    <a:pt x="6" y="14698"/>
                  </a:lnTo>
                  <a:cubicBezTo>
                    <a:pt x="6" y="14698"/>
                    <a:pt x="-84" y="21546"/>
                    <a:pt x="407" y="21600"/>
                  </a:cubicBezTo>
                  <a:cubicBezTo>
                    <a:pt x="408" y="21600"/>
                    <a:pt x="409" y="21600"/>
                    <a:pt x="411" y="21600"/>
                  </a:cubicBezTo>
                  <a:cubicBezTo>
                    <a:pt x="891" y="21600"/>
                    <a:pt x="15519" y="12195"/>
                    <a:pt x="20281" y="9125"/>
                  </a:cubicBezTo>
                  <a:cubicBezTo>
                    <a:pt x="21055" y="8647"/>
                    <a:pt x="21516" y="5727"/>
                    <a:pt x="21263" y="3074"/>
                  </a:cubicBezTo>
                  <a:cubicBezTo>
                    <a:pt x="21072" y="1203"/>
                    <a:pt x="20584" y="0"/>
                    <a:pt x="2004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0" name="Google Shape;345;p28"/>
            <p:cNvSpPr/>
            <p:nvPr/>
          </p:nvSpPr>
          <p:spPr>
            <a:xfrm>
              <a:off x="3916136" y="1252641"/>
              <a:ext cx="395192" cy="36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10801" y="0"/>
                  </a:moveTo>
                  <a:cubicBezTo>
                    <a:pt x="4856" y="0"/>
                    <a:pt x="0" y="4824"/>
                    <a:pt x="0" y="10781"/>
                  </a:cubicBezTo>
                  <a:cubicBezTo>
                    <a:pt x="0" y="16739"/>
                    <a:pt x="4823" y="21563"/>
                    <a:pt x="10766" y="21600"/>
                  </a:cubicBezTo>
                  <a:cubicBezTo>
                    <a:pt x="16744" y="21600"/>
                    <a:pt x="21566" y="16775"/>
                    <a:pt x="21566" y="10818"/>
                  </a:cubicBezTo>
                  <a:cubicBezTo>
                    <a:pt x="21600" y="4860"/>
                    <a:pt x="16777" y="0"/>
                    <a:pt x="10801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1" name="Google Shape;346;p28"/>
            <p:cNvSpPr/>
            <p:nvPr/>
          </p:nvSpPr>
          <p:spPr>
            <a:xfrm>
              <a:off x="3914882" y="1251392"/>
              <a:ext cx="397062" cy="370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fill="norm" stroke="1" extrusionOk="0">
                  <a:moveTo>
                    <a:pt x="20848" y="10092"/>
                  </a:moveTo>
                  <a:lnTo>
                    <a:pt x="20848" y="10637"/>
                  </a:lnTo>
                  <a:cubicBezTo>
                    <a:pt x="20848" y="10651"/>
                    <a:pt x="20853" y="10672"/>
                    <a:pt x="20860" y="10697"/>
                  </a:cubicBezTo>
                  <a:cubicBezTo>
                    <a:pt x="20863" y="10679"/>
                    <a:pt x="20870" y="10660"/>
                    <a:pt x="20880" y="10637"/>
                  </a:cubicBezTo>
                  <a:cubicBezTo>
                    <a:pt x="20880" y="10491"/>
                    <a:pt x="20848" y="10347"/>
                    <a:pt x="20848" y="10092"/>
                  </a:cubicBezTo>
                  <a:close/>
                  <a:moveTo>
                    <a:pt x="20860" y="10697"/>
                  </a:moveTo>
                  <a:cubicBezTo>
                    <a:pt x="20851" y="10736"/>
                    <a:pt x="20857" y="10768"/>
                    <a:pt x="20880" y="10819"/>
                  </a:cubicBezTo>
                  <a:cubicBezTo>
                    <a:pt x="20880" y="10776"/>
                    <a:pt x="20869" y="10731"/>
                    <a:pt x="20860" y="10697"/>
                  </a:cubicBezTo>
                  <a:close/>
                  <a:moveTo>
                    <a:pt x="10440" y="0"/>
                  </a:moveTo>
                  <a:lnTo>
                    <a:pt x="9786" y="36"/>
                  </a:lnTo>
                  <a:lnTo>
                    <a:pt x="9426" y="36"/>
                  </a:lnTo>
                  <a:lnTo>
                    <a:pt x="9099" y="109"/>
                  </a:lnTo>
                  <a:lnTo>
                    <a:pt x="8412" y="217"/>
                  </a:lnTo>
                  <a:lnTo>
                    <a:pt x="7724" y="363"/>
                  </a:lnTo>
                  <a:lnTo>
                    <a:pt x="7069" y="580"/>
                  </a:lnTo>
                  <a:cubicBezTo>
                    <a:pt x="5138" y="1234"/>
                    <a:pt x="3436" y="2505"/>
                    <a:pt x="2160" y="4211"/>
                  </a:cubicBezTo>
                  <a:cubicBezTo>
                    <a:pt x="-720" y="8023"/>
                    <a:pt x="-720" y="13542"/>
                    <a:pt x="2160" y="17353"/>
                  </a:cubicBezTo>
                  <a:cubicBezTo>
                    <a:pt x="3436" y="19060"/>
                    <a:pt x="5106" y="20330"/>
                    <a:pt x="7037" y="21020"/>
                  </a:cubicBezTo>
                  <a:lnTo>
                    <a:pt x="7364" y="21128"/>
                  </a:lnTo>
                  <a:lnTo>
                    <a:pt x="7691" y="21201"/>
                  </a:lnTo>
                  <a:lnTo>
                    <a:pt x="8378" y="21383"/>
                  </a:lnTo>
                  <a:lnTo>
                    <a:pt x="9066" y="21491"/>
                  </a:lnTo>
                  <a:lnTo>
                    <a:pt x="9393" y="21564"/>
                  </a:lnTo>
                  <a:lnTo>
                    <a:pt x="9753" y="21564"/>
                  </a:lnTo>
                  <a:lnTo>
                    <a:pt x="10408" y="21600"/>
                  </a:lnTo>
                  <a:cubicBezTo>
                    <a:pt x="10637" y="21600"/>
                    <a:pt x="10865" y="21564"/>
                    <a:pt x="11063" y="21564"/>
                  </a:cubicBezTo>
                  <a:cubicBezTo>
                    <a:pt x="11488" y="21528"/>
                    <a:pt x="11945" y="21491"/>
                    <a:pt x="12338" y="21418"/>
                  </a:cubicBezTo>
                  <a:cubicBezTo>
                    <a:pt x="13909" y="21128"/>
                    <a:pt x="15382" y="20475"/>
                    <a:pt x="16692" y="19494"/>
                  </a:cubicBezTo>
                  <a:cubicBezTo>
                    <a:pt x="17738" y="18659"/>
                    <a:pt x="18654" y="17643"/>
                    <a:pt x="19375" y="16445"/>
                  </a:cubicBezTo>
                  <a:cubicBezTo>
                    <a:pt x="19670" y="15973"/>
                    <a:pt x="19931" y="15429"/>
                    <a:pt x="20161" y="14921"/>
                  </a:cubicBezTo>
                  <a:cubicBezTo>
                    <a:pt x="20324" y="14448"/>
                    <a:pt x="20455" y="13976"/>
                    <a:pt x="20586" y="13505"/>
                  </a:cubicBezTo>
                  <a:cubicBezTo>
                    <a:pt x="20652" y="13287"/>
                    <a:pt x="20716" y="13106"/>
                    <a:pt x="20716" y="12924"/>
                  </a:cubicBezTo>
                  <a:cubicBezTo>
                    <a:pt x="20750" y="12706"/>
                    <a:pt x="20782" y="12524"/>
                    <a:pt x="20815" y="12380"/>
                  </a:cubicBezTo>
                  <a:cubicBezTo>
                    <a:pt x="20815" y="12198"/>
                    <a:pt x="20880" y="12052"/>
                    <a:pt x="20880" y="11908"/>
                  </a:cubicBezTo>
                  <a:lnTo>
                    <a:pt x="20880" y="11000"/>
                  </a:lnTo>
                  <a:cubicBezTo>
                    <a:pt x="20880" y="10927"/>
                    <a:pt x="20880" y="10854"/>
                    <a:pt x="20880" y="10819"/>
                  </a:cubicBezTo>
                  <a:cubicBezTo>
                    <a:pt x="20848" y="10854"/>
                    <a:pt x="20848" y="10927"/>
                    <a:pt x="20848" y="10963"/>
                  </a:cubicBezTo>
                  <a:cubicBezTo>
                    <a:pt x="20848" y="11109"/>
                    <a:pt x="20815" y="11290"/>
                    <a:pt x="20815" y="11508"/>
                  </a:cubicBezTo>
                  <a:cubicBezTo>
                    <a:pt x="20782" y="11618"/>
                    <a:pt x="20815" y="11762"/>
                    <a:pt x="20782" y="11908"/>
                  </a:cubicBezTo>
                  <a:cubicBezTo>
                    <a:pt x="20782" y="12052"/>
                    <a:pt x="20750" y="12198"/>
                    <a:pt x="20716" y="12344"/>
                  </a:cubicBezTo>
                  <a:cubicBezTo>
                    <a:pt x="20684" y="12524"/>
                    <a:pt x="20652" y="12706"/>
                    <a:pt x="20618" y="12887"/>
                  </a:cubicBezTo>
                  <a:cubicBezTo>
                    <a:pt x="20586" y="13069"/>
                    <a:pt x="20520" y="13287"/>
                    <a:pt x="20488" y="13505"/>
                  </a:cubicBezTo>
                  <a:cubicBezTo>
                    <a:pt x="19866" y="15901"/>
                    <a:pt x="18458" y="18006"/>
                    <a:pt x="16560" y="19350"/>
                  </a:cubicBezTo>
                  <a:cubicBezTo>
                    <a:pt x="15284" y="20330"/>
                    <a:pt x="13844" y="20947"/>
                    <a:pt x="12338" y="21237"/>
                  </a:cubicBezTo>
                  <a:cubicBezTo>
                    <a:pt x="11913" y="21310"/>
                    <a:pt x="11488" y="21347"/>
                    <a:pt x="11063" y="21383"/>
                  </a:cubicBezTo>
                  <a:lnTo>
                    <a:pt x="10440" y="21383"/>
                  </a:lnTo>
                  <a:lnTo>
                    <a:pt x="9753" y="21347"/>
                  </a:lnTo>
                  <a:lnTo>
                    <a:pt x="9426" y="21347"/>
                  </a:lnTo>
                  <a:lnTo>
                    <a:pt x="9099" y="21310"/>
                  </a:lnTo>
                  <a:lnTo>
                    <a:pt x="8444" y="21201"/>
                  </a:lnTo>
                  <a:lnTo>
                    <a:pt x="7757" y="21020"/>
                  </a:lnTo>
                  <a:lnTo>
                    <a:pt x="7102" y="20802"/>
                  </a:lnTo>
                  <a:cubicBezTo>
                    <a:pt x="5204" y="20149"/>
                    <a:pt x="3567" y="18878"/>
                    <a:pt x="2324" y="17208"/>
                  </a:cubicBezTo>
                  <a:cubicBezTo>
                    <a:pt x="-491" y="13505"/>
                    <a:pt x="-491" y="8095"/>
                    <a:pt x="2324" y="4393"/>
                  </a:cubicBezTo>
                  <a:cubicBezTo>
                    <a:pt x="3567" y="2686"/>
                    <a:pt x="5236" y="1452"/>
                    <a:pt x="7102" y="799"/>
                  </a:cubicBezTo>
                  <a:lnTo>
                    <a:pt x="7430" y="653"/>
                  </a:lnTo>
                  <a:lnTo>
                    <a:pt x="7757" y="580"/>
                  </a:lnTo>
                  <a:lnTo>
                    <a:pt x="8444" y="399"/>
                  </a:lnTo>
                  <a:lnTo>
                    <a:pt x="9099" y="290"/>
                  </a:lnTo>
                  <a:lnTo>
                    <a:pt x="9458" y="254"/>
                  </a:lnTo>
                  <a:lnTo>
                    <a:pt x="9786" y="254"/>
                  </a:lnTo>
                  <a:lnTo>
                    <a:pt x="10440" y="217"/>
                  </a:lnTo>
                  <a:lnTo>
                    <a:pt x="11095" y="217"/>
                  </a:lnTo>
                  <a:cubicBezTo>
                    <a:pt x="11520" y="254"/>
                    <a:pt x="11913" y="290"/>
                    <a:pt x="12338" y="363"/>
                  </a:cubicBezTo>
                  <a:cubicBezTo>
                    <a:pt x="13877" y="653"/>
                    <a:pt x="15317" y="1307"/>
                    <a:pt x="16594" y="2251"/>
                  </a:cubicBezTo>
                  <a:cubicBezTo>
                    <a:pt x="18099" y="3376"/>
                    <a:pt x="19309" y="4937"/>
                    <a:pt x="20062" y="6753"/>
                  </a:cubicBezTo>
                  <a:cubicBezTo>
                    <a:pt x="20225" y="7188"/>
                    <a:pt x="20389" y="7659"/>
                    <a:pt x="20488" y="8132"/>
                  </a:cubicBezTo>
                  <a:cubicBezTo>
                    <a:pt x="20553" y="8350"/>
                    <a:pt x="20618" y="8531"/>
                    <a:pt x="20652" y="8713"/>
                  </a:cubicBezTo>
                  <a:cubicBezTo>
                    <a:pt x="20684" y="8930"/>
                    <a:pt x="20716" y="9112"/>
                    <a:pt x="20750" y="9257"/>
                  </a:cubicBezTo>
                  <a:cubicBezTo>
                    <a:pt x="20750" y="9402"/>
                    <a:pt x="20782" y="9584"/>
                    <a:pt x="20815" y="9729"/>
                  </a:cubicBezTo>
                  <a:cubicBezTo>
                    <a:pt x="20848" y="9875"/>
                    <a:pt x="20848" y="9984"/>
                    <a:pt x="20848" y="10092"/>
                  </a:cubicBezTo>
                  <a:cubicBezTo>
                    <a:pt x="20848" y="9984"/>
                    <a:pt x="20848" y="9838"/>
                    <a:pt x="20848" y="9693"/>
                  </a:cubicBezTo>
                  <a:cubicBezTo>
                    <a:pt x="20815" y="9584"/>
                    <a:pt x="20782" y="9402"/>
                    <a:pt x="20782" y="9257"/>
                  </a:cubicBezTo>
                  <a:cubicBezTo>
                    <a:pt x="20750" y="9076"/>
                    <a:pt x="20750" y="8894"/>
                    <a:pt x="20716" y="8713"/>
                  </a:cubicBezTo>
                  <a:cubicBezTo>
                    <a:pt x="20652" y="8495"/>
                    <a:pt x="20618" y="8314"/>
                    <a:pt x="20553" y="8095"/>
                  </a:cubicBezTo>
                  <a:cubicBezTo>
                    <a:pt x="20324" y="7043"/>
                    <a:pt x="19931" y="6063"/>
                    <a:pt x="19375" y="5155"/>
                  </a:cubicBezTo>
                  <a:cubicBezTo>
                    <a:pt x="18654" y="3957"/>
                    <a:pt x="17738" y="2905"/>
                    <a:pt x="16658" y="2106"/>
                  </a:cubicBezTo>
                  <a:cubicBezTo>
                    <a:pt x="15382" y="1125"/>
                    <a:pt x="13909" y="472"/>
                    <a:pt x="12371" y="182"/>
                  </a:cubicBezTo>
                  <a:cubicBezTo>
                    <a:pt x="11979" y="109"/>
                    <a:pt x="11520" y="73"/>
                    <a:pt x="11095" y="36"/>
                  </a:cubicBezTo>
                  <a:cubicBezTo>
                    <a:pt x="10899" y="36"/>
                    <a:pt x="10670" y="0"/>
                    <a:pt x="1044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2" name="Google Shape;347;p28"/>
            <p:cNvSpPr/>
            <p:nvPr/>
          </p:nvSpPr>
          <p:spPr>
            <a:xfrm>
              <a:off x="1178382" y="1802212"/>
              <a:ext cx="630591" cy="33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4250" y="0"/>
                  </a:moveTo>
                  <a:cubicBezTo>
                    <a:pt x="2729" y="0"/>
                    <a:pt x="1245" y="1144"/>
                    <a:pt x="465" y="3830"/>
                  </a:cubicBezTo>
                  <a:cubicBezTo>
                    <a:pt x="-271" y="6345"/>
                    <a:pt x="-124" y="9459"/>
                    <a:pt x="844" y="11694"/>
                  </a:cubicBezTo>
                  <a:cubicBezTo>
                    <a:pt x="2400" y="15367"/>
                    <a:pt x="5008" y="14090"/>
                    <a:pt x="6964" y="16086"/>
                  </a:cubicBezTo>
                  <a:cubicBezTo>
                    <a:pt x="8562" y="17723"/>
                    <a:pt x="9635" y="21395"/>
                    <a:pt x="11465" y="21595"/>
                  </a:cubicBezTo>
                  <a:cubicBezTo>
                    <a:pt x="11507" y="21599"/>
                    <a:pt x="11548" y="21600"/>
                    <a:pt x="11590" y="21600"/>
                  </a:cubicBezTo>
                  <a:cubicBezTo>
                    <a:pt x="12841" y="21600"/>
                    <a:pt x="13925" y="19902"/>
                    <a:pt x="15166" y="19399"/>
                  </a:cubicBezTo>
                  <a:cubicBezTo>
                    <a:pt x="15442" y="19295"/>
                    <a:pt x="15717" y="19254"/>
                    <a:pt x="15993" y="19254"/>
                  </a:cubicBezTo>
                  <a:cubicBezTo>
                    <a:pt x="16559" y="19254"/>
                    <a:pt x="17125" y="19425"/>
                    <a:pt x="17691" y="19559"/>
                  </a:cubicBezTo>
                  <a:cubicBezTo>
                    <a:pt x="18019" y="19621"/>
                    <a:pt x="18354" y="19672"/>
                    <a:pt x="18686" y="19672"/>
                  </a:cubicBezTo>
                  <a:cubicBezTo>
                    <a:pt x="19205" y="19672"/>
                    <a:pt x="19719" y="19548"/>
                    <a:pt x="20194" y="19160"/>
                  </a:cubicBezTo>
                  <a:cubicBezTo>
                    <a:pt x="20803" y="18641"/>
                    <a:pt x="21245" y="17923"/>
                    <a:pt x="21308" y="16684"/>
                  </a:cubicBezTo>
                  <a:cubicBezTo>
                    <a:pt x="21329" y="16206"/>
                    <a:pt x="21266" y="15687"/>
                    <a:pt x="21161" y="15247"/>
                  </a:cubicBezTo>
                  <a:cubicBezTo>
                    <a:pt x="21056" y="14768"/>
                    <a:pt x="20888" y="14370"/>
                    <a:pt x="20677" y="14049"/>
                  </a:cubicBezTo>
                  <a:cubicBezTo>
                    <a:pt x="20008" y="13054"/>
                    <a:pt x="19198" y="12531"/>
                    <a:pt x="18356" y="12531"/>
                  </a:cubicBezTo>
                  <a:cubicBezTo>
                    <a:pt x="18219" y="12531"/>
                    <a:pt x="18082" y="12544"/>
                    <a:pt x="17943" y="12573"/>
                  </a:cubicBezTo>
                  <a:cubicBezTo>
                    <a:pt x="17689" y="12622"/>
                    <a:pt x="17435" y="12647"/>
                    <a:pt x="17181" y="12647"/>
                  </a:cubicBezTo>
                  <a:cubicBezTo>
                    <a:pt x="15386" y="12647"/>
                    <a:pt x="13650" y="11419"/>
                    <a:pt x="12285" y="9179"/>
                  </a:cubicBezTo>
                  <a:cubicBezTo>
                    <a:pt x="11802" y="8381"/>
                    <a:pt x="11339" y="7543"/>
                    <a:pt x="10855" y="6744"/>
                  </a:cubicBezTo>
                  <a:cubicBezTo>
                    <a:pt x="9488" y="4309"/>
                    <a:pt x="8037" y="1874"/>
                    <a:pt x="6291" y="676"/>
                  </a:cubicBezTo>
                  <a:cubicBezTo>
                    <a:pt x="5645" y="239"/>
                    <a:pt x="4944" y="0"/>
                    <a:pt x="425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3" name="Google Shape;348;p28"/>
            <p:cNvSpPr/>
            <p:nvPr/>
          </p:nvSpPr>
          <p:spPr>
            <a:xfrm>
              <a:off x="1178382" y="1802212"/>
              <a:ext cx="630591" cy="33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4250" y="0"/>
                  </a:moveTo>
                  <a:cubicBezTo>
                    <a:pt x="2729" y="0"/>
                    <a:pt x="1245" y="1144"/>
                    <a:pt x="465" y="3830"/>
                  </a:cubicBezTo>
                  <a:cubicBezTo>
                    <a:pt x="-271" y="6345"/>
                    <a:pt x="-124" y="9459"/>
                    <a:pt x="844" y="11694"/>
                  </a:cubicBezTo>
                  <a:cubicBezTo>
                    <a:pt x="2400" y="15367"/>
                    <a:pt x="5008" y="14090"/>
                    <a:pt x="6964" y="16086"/>
                  </a:cubicBezTo>
                  <a:cubicBezTo>
                    <a:pt x="8562" y="17723"/>
                    <a:pt x="9635" y="21395"/>
                    <a:pt x="11465" y="21595"/>
                  </a:cubicBezTo>
                  <a:cubicBezTo>
                    <a:pt x="11507" y="21599"/>
                    <a:pt x="11548" y="21600"/>
                    <a:pt x="11590" y="21600"/>
                  </a:cubicBezTo>
                  <a:cubicBezTo>
                    <a:pt x="12841" y="21600"/>
                    <a:pt x="13925" y="19902"/>
                    <a:pt x="15166" y="19399"/>
                  </a:cubicBezTo>
                  <a:cubicBezTo>
                    <a:pt x="15442" y="19295"/>
                    <a:pt x="15717" y="19254"/>
                    <a:pt x="15993" y="19254"/>
                  </a:cubicBezTo>
                  <a:cubicBezTo>
                    <a:pt x="16559" y="19254"/>
                    <a:pt x="17125" y="19425"/>
                    <a:pt x="17691" y="19559"/>
                  </a:cubicBezTo>
                  <a:cubicBezTo>
                    <a:pt x="18019" y="19621"/>
                    <a:pt x="18354" y="19672"/>
                    <a:pt x="18686" y="19672"/>
                  </a:cubicBezTo>
                  <a:cubicBezTo>
                    <a:pt x="19205" y="19672"/>
                    <a:pt x="19719" y="19548"/>
                    <a:pt x="20194" y="19160"/>
                  </a:cubicBezTo>
                  <a:cubicBezTo>
                    <a:pt x="20803" y="18641"/>
                    <a:pt x="21245" y="17923"/>
                    <a:pt x="21308" y="16684"/>
                  </a:cubicBezTo>
                  <a:cubicBezTo>
                    <a:pt x="21329" y="16206"/>
                    <a:pt x="21266" y="15687"/>
                    <a:pt x="21161" y="15247"/>
                  </a:cubicBezTo>
                  <a:cubicBezTo>
                    <a:pt x="21056" y="14768"/>
                    <a:pt x="20888" y="14370"/>
                    <a:pt x="20677" y="14049"/>
                  </a:cubicBezTo>
                  <a:cubicBezTo>
                    <a:pt x="20008" y="13054"/>
                    <a:pt x="19198" y="12531"/>
                    <a:pt x="18356" y="12531"/>
                  </a:cubicBezTo>
                  <a:cubicBezTo>
                    <a:pt x="18219" y="12531"/>
                    <a:pt x="18082" y="12544"/>
                    <a:pt x="17943" y="12573"/>
                  </a:cubicBezTo>
                  <a:cubicBezTo>
                    <a:pt x="17689" y="12622"/>
                    <a:pt x="17435" y="12647"/>
                    <a:pt x="17181" y="12647"/>
                  </a:cubicBezTo>
                  <a:cubicBezTo>
                    <a:pt x="15386" y="12647"/>
                    <a:pt x="13650" y="11419"/>
                    <a:pt x="12285" y="9179"/>
                  </a:cubicBezTo>
                  <a:cubicBezTo>
                    <a:pt x="11802" y="8381"/>
                    <a:pt x="11339" y="7543"/>
                    <a:pt x="10855" y="6744"/>
                  </a:cubicBezTo>
                  <a:cubicBezTo>
                    <a:pt x="9488" y="4309"/>
                    <a:pt x="8037" y="1874"/>
                    <a:pt x="6291" y="676"/>
                  </a:cubicBezTo>
                  <a:cubicBezTo>
                    <a:pt x="5645" y="239"/>
                    <a:pt x="4944" y="0"/>
                    <a:pt x="42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4" name="Google Shape;349;p28"/>
            <p:cNvSpPr/>
            <p:nvPr/>
          </p:nvSpPr>
          <p:spPr>
            <a:xfrm>
              <a:off x="490539" y="2052273"/>
              <a:ext cx="420538" cy="29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3" h="21600" fill="norm" stroke="1" extrusionOk="0">
                  <a:moveTo>
                    <a:pt x="17079" y="0"/>
                  </a:moveTo>
                  <a:cubicBezTo>
                    <a:pt x="16390" y="0"/>
                    <a:pt x="15689" y="234"/>
                    <a:pt x="15138" y="644"/>
                  </a:cubicBezTo>
                  <a:cubicBezTo>
                    <a:pt x="13789" y="1646"/>
                    <a:pt x="12861" y="3560"/>
                    <a:pt x="11962" y="5336"/>
                  </a:cubicBezTo>
                  <a:cubicBezTo>
                    <a:pt x="11032" y="7158"/>
                    <a:pt x="10014" y="8981"/>
                    <a:pt x="8576" y="9755"/>
                  </a:cubicBezTo>
                  <a:cubicBezTo>
                    <a:pt x="7991" y="10052"/>
                    <a:pt x="7388" y="10141"/>
                    <a:pt x="6776" y="10141"/>
                  </a:cubicBezTo>
                  <a:cubicBezTo>
                    <a:pt x="5847" y="10141"/>
                    <a:pt x="4896" y="9935"/>
                    <a:pt x="3954" y="9935"/>
                  </a:cubicBezTo>
                  <a:cubicBezTo>
                    <a:pt x="3897" y="9935"/>
                    <a:pt x="3839" y="9935"/>
                    <a:pt x="3783" y="9937"/>
                  </a:cubicBezTo>
                  <a:cubicBezTo>
                    <a:pt x="2165" y="9937"/>
                    <a:pt x="277" y="11122"/>
                    <a:pt x="38" y="13537"/>
                  </a:cubicBezTo>
                  <a:cubicBezTo>
                    <a:pt x="-112" y="14949"/>
                    <a:pt x="188" y="16360"/>
                    <a:pt x="847" y="17408"/>
                  </a:cubicBezTo>
                  <a:cubicBezTo>
                    <a:pt x="1476" y="18319"/>
                    <a:pt x="2225" y="19094"/>
                    <a:pt x="3064" y="19595"/>
                  </a:cubicBezTo>
                  <a:cubicBezTo>
                    <a:pt x="5191" y="20917"/>
                    <a:pt x="7498" y="21600"/>
                    <a:pt x="9804" y="21600"/>
                  </a:cubicBezTo>
                  <a:cubicBezTo>
                    <a:pt x="12801" y="21509"/>
                    <a:pt x="15617" y="19322"/>
                    <a:pt x="17414" y="15677"/>
                  </a:cubicBezTo>
                  <a:cubicBezTo>
                    <a:pt x="19152" y="12033"/>
                    <a:pt x="21488" y="5701"/>
                    <a:pt x="19452" y="1646"/>
                  </a:cubicBezTo>
                  <a:lnTo>
                    <a:pt x="19481" y="1646"/>
                  </a:lnTo>
                  <a:cubicBezTo>
                    <a:pt x="19039" y="489"/>
                    <a:pt x="18073" y="0"/>
                    <a:pt x="1707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5" name="Google Shape;350;p28"/>
            <p:cNvSpPr/>
            <p:nvPr/>
          </p:nvSpPr>
          <p:spPr>
            <a:xfrm>
              <a:off x="490539" y="2052273"/>
              <a:ext cx="420538" cy="29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3" h="21600" fill="norm" stroke="1" extrusionOk="0">
                  <a:moveTo>
                    <a:pt x="17079" y="0"/>
                  </a:moveTo>
                  <a:cubicBezTo>
                    <a:pt x="16390" y="0"/>
                    <a:pt x="15689" y="234"/>
                    <a:pt x="15138" y="644"/>
                  </a:cubicBezTo>
                  <a:cubicBezTo>
                    <a:pt x="13789" y="1646"/>
                    <a:pt x="12861" y="3560"/>
                    <a:pt x="11962" y="5336"/>
                  </a:cubicBezTo>
                  <a:cubicBezTo>
                    <a:pt x="11032" y="7158"/>
                    <a:pt x="10014" y="8981"/>
                    <a:pt x="8576" y="9755"/>
                  </a:cubicBezTo>
                  <a:cubicBezTo>
                    <a:pt x="7991" y="10052"/>
                    <a:pt x="7388" y="10141"/>
                    <a:pt x="6776" y="10141"/>
                  </a:cubicBezTo>
                  <a:cubicBezTo>
                    <a:pt x="5847" y="10141"/>
                    <a:pt x="4896" y="9935"/>
                    <a:pt x="3954" y="9935"/>
                  </a:cubicBezTo>
                  <a:cubicBezTo>
                    <a:pt x="3897" y="9935"/>
                    <a:pt x="3839" y="9935"/>
                    <a:pt x="3783" y="9937"/>
                  </a:cubicBezTo>
                  <a:cubicBezTo>
                    <a:pt x="2165" y="9937"/>
                    <a:pt x="277" y="11122"/>
                    <a:pt x="38" y="13537"/>
                  </a:cubicBezTo>
                  <a:cubicBezTo>
                    <a:pt x="-112" y="14949"/>
                    <a:pt x="188" y="16360"/>
                    <a:pt x="847" y="17408"/>
                  </a:cubicBezTo>
                  <a:cubicBezTo>
                    <a:pt x="1476" y="18319"/>
                    <a:pt x="2225" y="19094"/>
                    <a:pt x="3064" y="19595"/>
                  </a:cubicBezTo>
                  <a:cubicBezTo>
                    <a:pt x="5191" y="20917"/>
                    <a:pt x="7498" y="21600"/>
                    <a:pt x="9804" y="21600"/>
                  </a:cubicBezTo>
                  <a:cubicBezTo>
                    <a:pt x="12801" y="21509"/>
                    <a:pt x="15617" y="19322"/>
                    <a:pt x="17414" y="15677"/>
                  </a:cubicBezTo>
                  <a:cubicBezTo>
                    <a:pt x="19152" y="12033"/>
                    <a:pt x="21488" y="5701"/>
                    <a:pt x="19452" y="1646"/>
                  </a:cubicBezTo>
                  <a:lnTo>
                    <a:pt x="19481" y="1646"/>
                  </a:lnTo>
                  <a:cubicBezTo>
                    <a:pt x="19039" y="489"/>
                    <a:pt x="18073" y="0"/>
                    <a:pt x="1707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6" name="Google Shape;351;p28"/>
            <p:cNvSpPr/>
            <p:nvPr/>
          </p:nvSpPr>
          <p:spPr>
            <a:xfrm>
              <a:off x="-3" y="2231143"/>
              <a:ext cx="128505" cy="88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10540" y="0"/>
                  </a:moveTo>
                  <a:cubicBezTo>
                    <a:pt x="9634" y="0"/>
                    <a:pt x="8721" y="185"/>
                    <a:pt x="7829" y="564"/>
                  </a:cubicBezTo>
                  <a:cubicBezTo>
                    <a:pt x="5474" y="1778"/>
                    <a:pt x="3426" y="3905"/>
                    <a:pt x="1789" y="6637"/>
                  </a:cubicBezTo>
                  <a:cubicBezTo>
                    <a:pt x="148" y="9369"/>
                    <a:pt x="-364" y="13165"/>
                    <a:pt x="252" y="16656"/>
                  </a:cubicBezTo>
                  <a:cubicBezTo>
                    <a:pt x="936" y="19572"/>
                    <a:pt x="2836" y="21430"/>
                    <a:pt x="4878" y="21430"/>
                  </a:cubicBezTo>
                  <a:cubicBezTo>
                    <a:pt x="5279" y="21430"/>
                    <a:pt x="5683" y="21360"/>
                    <a:pt x="6087" y="21210"/>
                  </a:cubicBezTo>
                  <a:cubicBezTo>
                    <a:pt x="7317" y="20601"/>
                    <a:pt x="8240" y="19238"/>
                    <a:pt x="9570" y="18933"/>
                  </a:cubicBezTo>
                  <a:cubicBezTo>
                    <a:pt x="9782" y="18868"/>
                    <a:pt x="9991" y="18843"/>
                    <a:pt x="10200" y="18843"/>
                  </a:cubicBezTo>
                  <a:cubicBezTo>
                    <a:pt x="11982" y="18843"/>
                    <a:pt x="13572" y="20971"/>
                    <a:pt x="15405" y="21515"/>
                  </a:cubicBezTo>
                  <a:cubicBezTo>
                    <a:pt x="15627" y="21570"/>
                    <a:pt x="15846" y="21600"/>
                    <a:pt x="16065" y="21600"/>
                  </a:cubicBezTo>
                  <a:cubicBezTo>
                    <a:pt x="18784" y="21600"/>
                    <a:pt x="21236" y="17390"/>
                    <a:pt x="21138" y="13315"/>
                  </a:cubicBezTo>
                  <a:cubicBezTo>
                    <a:pt x="21138" y="8765"/>
                    <a:pt x="18581" y="5269"/>
                    <a:pt x="16223" y="2692"/>
                  </a:cubicBezTo>
                  <a:cubicBezTo>
                    <a:pt x="14532" y="914"/>
                    <a:pt x="12548" y="0"/>
                    <a:pt x="1054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Google Shape;352;p28"/>
            <p:cNvSpPr/>
            <p:nvPr/>
          </p:nvSpPr>
          <p:spPr>
            <a:xfrm>
              <a:off x="-3" y="2231143"/>
              <a:ext cx="128505" cy="88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10540" y="0"/>
                  </a:moveTo>
                  <a:cubicBezTo>
                    <a:pt x="9634" y="0"/>
                    <a:pt x="8721" y="185"/>
                    <a:pt x="7829" y="564"/>
                  </a:cubicBezTo>
                  <a:cubicBezTo>
                    <a:pt x="5474" y="1778"/>
                    <a:pt x="3426" y="3905"/>
                    <a:pt x="1789" y="6637"/>
                  </a:cubicBezTo>
                  <a:cubicBezTo>
                    <a:pt x="148" y="9369"/>
                    <a:pt x="-364" y="13165"/>
                    <a:pt x="252" y="16656"/>
                  </a:cubicBezTo>
                  <a:cubicBezTo>
                    <a:pt x="936" y="19572"/>
                    <a:pt x="2836" y="21430"/>
                    <a:pt x="4878" y="21430"/>
                  </a:cubicBezTo>
                  <a:cubicBezTo>
                    <a:pt x="5279" y="21430"/>
                    <a:pt x="5683" y="21360"/>
                    <a:pt x="6087" y="21210"/>
                  </a:cubicBezTo>
                  <a:cubicBezTo>
                    <a:pt x="7317" y="20601"/>
                    <a:pt x="8240" y="19238"/>
                    <a:pt x="9570" y="18933"/>
                  </a:cubicBezTo>
                  <a:cubicBezTo>
                    <a:pt x="9782" y="18868"/>
                    <a:pt x="9991" y="18843"/>
                    <a:pt x="10200" y="18843"/>
                  </a:cubicBezTo>
                  <a:cubicBezTo>
                    <a:pt x="11982" y="18843"/>
                    <a:pt x="13572" y="20971"/>
                    <a:pt x="15405" y="21515"/>
                  </a:cubicBezTo>
                  <a:cubicBezTo>
                    <a:pt x="15627" y="21570"/>
                    <a:pt x="15846" y="21600"/>
                    <a:pt x="16065" y="21600"/>
                  </a:cubicBezTo>
                  <a:cubicBezTo>
                    <a:pt x="18784" y="21600"/>
                    <a:pt x="21236" y="17390"/>
                    <a:pt x="21138" y="13315"/>
                  </a:cubicBezTo>
                  <a:cubicBezTo>
                    <a:pt x="21138" y="8765"/>
                    <a:pt x="18581" y="5269"/>
                    <a:pt x="16223" y="2692"/>
                  </a:cubicBezTo>
                  <a:cubicBezTo>
                    <a:pt x="14532" y="914"/>
                    <a:pt x="12548" y="0"/>
                    <a:pt x="105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Google Shape;353;p28"/>
            <p:cNvSpPr/>
            <p:nvPr/>
          </p:nvSpPr>
          <p:spPr>
            <a:xfrm>
              <a:off x="2823809" y="889025"/>
              <a:ext cx="677836" cy="36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4425" y="0"/>
                  </a:moveTo>
                  <a:cubicBezTo>
                    <a:pt x="2835" y="0"/>
                    <a:pt x="1243" y="932"/>
                    <a:pt x="2" y="2779"/>
                  </a:cubicBezTo>
                  <a:cubicBezTo>
                    <a:pt x="-57" y="5293"/>
                    <a:pt x="1110" y="7224"/>
                    <a:pt x="2218" y="8646"/>
                  </a:cubicBezTo>
                  <a:cubicBezTo>
                    <a:pt x="3326" y="10031"/>
                    <a:pt x="6411" y="12034"/>
                    <a:pt x="6827" y="14403"/>
                  </a:cubicBezTo>
                  <a:cubicBezTo>
                    <a:pt x="7123" y="16188"/>
                    <a:pt x="5046" y="17683"/>
                    <a:pt x="5560" y="19286"/>
                  </a:cubicBezTo>
                  <a:cubicBezTo>
                    <a:pt x="5903" y="20291"/>
                    <a:pt x="6733" y="20592"/>
                    <a:pt x="7541" y="20592"/>
                  </a:cubicBezTo>
                  <a:cubicBezTo>
                    <a:pt x="7992" y="20592"/>
                    <a:pt x="8437" y="20497"/>
                    <a:pt x="8785" y="20380"/>
                  </a:cubicBezTo>
                  <a:cubicBezTo>
                    <a:pt x="10116" y="19961"/>
                    <a:pt x="11050" y="19800"/>
                    <a:pt x="11718" y="19800"/>
                  </a:cubicBezTo>
                  <a:cubicBezTo>
                    <a:pt x="13951" y="19800"/>
                    <a:pt x="13205" y="21600"/>
                    <a:pt x="14348" y="21600"/>
                  </a:cubicBezTo>
                  <a:cubicBezTo>
                    <a:pt x="14413" y="21600"/>
                    <a:pt x="14483" y="21594"/>
                    <a:pt x="14560" y="21582"/>
                  </a:cubicBezTo>
                  <a:cubicBezTo>
                    <a:pt x="14560" y="21582"/>
                    <a:pt x="18477" y="19760"/>
                    <a:pt x="21543" y="18813"/>
                  </a:cubicBezTo>
                  <a:lnTo>
                    <a:pt x="19723" y="4382"/>
                  </a:lnTo>
                  <a:cubicBezTo>
                    <a:pt x="19660" y="4376"/>
                    <a:pt x="19598" y="4373"/>
                    <a:pt x="19537" y="4373"/>
                  </a:cubicBezTo>
                  <a:cubicBezTo>
                    <a:pt x="17642" y="4373"/>
                    <a:pt x="16662" y="7023"/>
                    <a:pt x="15570" y="7553"/>
                  </a:cubicBezTo>
                  <a:cubicBezTo>
                    <a:pt x="15013" y="7841"/>
                    <a:pt x="14432" y="8012"/>
                    <a:pt x="13856" y="8012"/>
                  </a:cubicBezTo>
                  <a:cubicBezTo>
                    <a:pt x="13265" y="8012"/>
                    <a:pt x="12678" y="7831"/>
                    <a:pt x="12128" y="7407"/>
                  </a:cubicBezTo>
                  <a:cubicBezTo>
                    <a:pt x="10703" y="6350"/>
                    <a:pt x="9754" y="3981"/>
                    <a:pt x="8508" y="2341"/>
                  </a:cubicBezTo>
                  <a:cubicBezTo>
                    <a:pt x="7328" y="776"/>
                    <a:pt x="5877" y="0"/>
                    <a:pt x="442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Google Shape;354;p28"/>
            <p:cNvSpPr/>
            <p:nvPr/>
          </p:nvSpPr>
          <p:spPr>
            <a:xfrm>
              <a:off x="4022545" y="1881839"/>
              <a:ext cx="178015" cy="20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10" y="0"/>
                  </a:moveTo>
                  <a:lnTo>
                    <a:pt x="0" y="6171"/>
                  </a:lnTo>
                  <a:lnTo>
                    <a:pt x="7553" y="21600"/>
                  </a:lnTo>
                  <a:lnTo>
                    <a:pt x="8234" y="21600"/>
                  </a:lnTo>
                  <a:lnTo>
                    <a:pt x="21600" y="19386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0" name="Google Shape;355;p28"/>
            <p:cNvSpPr/>
            <p:nvPr/>
          </p:nvSpPr>
          <p:spPr>
            <a:xfrm>
              <a:off x="4079813" y="2038657"/>
              <a:ext cx="309301" cy="234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32" y="0"/>
                  </a:moveTo>
                  <a:lnTo>
                    <a:pt x="0" y="3783"/>
                  </a:lnTo>
                  <a:lnTo>
                    <a:pt x="4780" y="21600"/>
                  </a:lnTo>
                  <a:lnTo>
                    <a:pt x="21600" y="13865"/>
                  </a:lnTo>
                  <a:cubicBezTo>
                    <a:pt x="20949" y="11803"/>
                    <a:pt x="11126" y="11516"/>
                    <a:pt x="11126" y="11516"/>
                  </a:cubicBezTo>
                  <a:lnTo>
                    <a:pt x="843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1" name="Google Shape;356;p28"/>
            <p:cNvSpPr/>
            <p:nvPr/>
          </p:nvSpPr>
          <p:spPr>
            <a:xfrm>
              <a:off x="4156334" y="2177990"/>
              <a:ext cx="19352" cy="19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3" h="21600" fill="norm" stroke="1" extrusionOk="0">
                  <a:moveTo>
                    <a:pt x="9780" y="0"/>
                  </a:moveTo>
                  <a:cubicBezTo>
                    <a:pt x="7648" y="0"/>
                    <a:pt x="5517" y="730"/>
                    <a:pt x="3730" y="2167"/>
                  </a:cubicBezTo>
                  <a:lnTo>
                    <a:pt x="4339" y="1483"/>
                  </a:lnTo>
                  <a:cubicBezTo>
                    <a:pt x="15" y="4950"/>
                    <a:pt x="-1203" y="11883"/>
                    <a:pt x="1253" y="16742"/>
                  </a:cubicBezTo>
                  <a:cubicBezTo>
                    <a:pt x="3283" y="19912"/>
                    <a:pt x="6633" y="21600"/>
                    <a:pt x="9942" y="21600"/>
                  </a:cubicBezTo>
                  <a:cubicBezTo>
                    <a:pt x="11647" y="21600"/>
                    <a:pt x="13353" y="21144"/>
                    <a:pt x="14835" y="20186"/>
                  </a:cubicBezTo>
                  <a:cubicBezTo>
                    <a:pt x="19159" y="16742"/>
                    <a:pt x="20397" y="9808"/>
                    <a:pt x="17920" y="4242"/>
                  </a:cubicBezTo>
                  <a:cubicBezTo>
                    <a:pt x="15768" y="1414"/>
                    <a:pt x="12764" y="0"/>
                    <a:pt x="97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2" name="Google Shape;357;p28"/>
            <p:cNvSpPr/>
            <p:nvPr/>
          </p:nvSpPr>
          <p:spPr>
            <a:xfrm>
              <a:off x="4142037" y="2180569"/>
              <a:ext cx="247077" cy="9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4" y="0"/>
                  </a:moveTo>
                  <a:lnTo>
                    <a:pt x="0" y="16960"/>
                  </a:lnTo>
                  <a:lnTo>
                    <a:pt x="544" y="21600"/>
                  </a:lnTo>
                  <a:lnTo>
                    <a:pt x="21600" y="2175"/>
                  </a:lnTo>
                  <a:cubicBezTo>
                    <a:pt x="21493" y="286"/>
                    <a:pt x="20404" y="0"/>
                    <a:pt x="20404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3" name="Google Shape;358;p28"/>
            <p:cNvSpPr/>
            <p:nvPr/>
          </p:nvSpPr>
          <p:spPr>
            <a:xfrm>
              <a:off x="4224598" y="2161118"/>
              <a:ext cx="17649" cy="2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1600" fill="norm" stroke="1" extrusionOk="0">
                  <a:moveTo>
                    <a:pt x="19864" y="0"/>
                  </a:moveTo>
                  <a:cubicBezTo>
                    <a:pt x="17898" y="0"/>
                    <a:pt x="10817" y="1674"/>
                    <a:pt x="5298" y="6897"/>
                  </a:cubicBezTo>
                  <a:cubicBezTo>
                    <a:pt x="-1191" y="13634"/>
                    <a:pt x="-457" y="20995"/>
                    <a:pt x="964" y="21600"/>
                  </a:cubicBezTo>
                  <a:cubicBezTo>
                    <a:pt x="2409" y="21600"/>
                    <a:pt x="3854" y="15469"/>
                    <a:pt x="8898" y="9963"/>
                  </a:cubicBezTo>
                  <a:cubicBezTo>
                    <a:pt x="13920" y="3832"/>
                    <a:pt x="20409" y="1371"/>
                    <a:pt x="20409" y="141"/>
                  </a:cubicBezTo>
                  <a:cubicBezTo>
                    <a:pt x="20409" y="61"/>
                    <a:pt x="20220" y="0"/>
                    <a:pt x="198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4" name="Google Shape;359;p28"/>
            <p:cNvSpPr/>
            <p:nvPr/>
          </p:nvSpPr>
          <p:spPr>
            <a:xfrm>
              <a:off x="4259409" y="2162859"/>
              <a:ext cx="12707" cy="23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92" h="21600" fill="norm" stroke="1" extrusionOk="0">
                  <a:moveTo>
                    <a:pt x="17199" y="0"/>
                  </a:moveTo>
                  <a:cubicBezTo>
                    <a:pt x="14229" y="0"/>
                    <a:pt x="5705" y="2901"/>
                    <a:pt x="1508" y="8666"/>
                  </a:cubicBezTo>
                  <a:cubicBezTo>
                    <a:pt x="-2431" y="15983"/>
                    <a:pt x="2477" y="21600"/>
                    <a:pt x="3478" y="21600"/>
                  </a:cubicBezTo>
                  <a:cubicBezTo>
                    <a:pt x="5447" y="21027"/>
                    <a:pt x="4446" y="15983"/>
                    <a:pt x="8385" y="10366"/>
                  </a:cubicBezTo>
                  <a:cubicBezTo>
                    <a:pt x="12292" y="4749"/>
                    <a:pt x="19169" y="1367"/>
                    <a:pt x="18200" y="259"/>
                  </a:cubicBezTo>
                  <a:cubicBezTo>
                    <a:pt x="18039" y="92"/>
                    <a:pt x="17716" y="0"/>
                    <a:pt x="1719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5" name="Google Shape;360;p28"/>
            <p:cNvSpPr/>
            <p:nvPr/>
          </p:nvSpPr>
          <p:spPr>
            <a:xfrm>
              <a:off x="4288826" y="2164947"/>
              <a:ext cx="12704" cy="2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49" h="21600" fill="norm" stroke="1" extrusionOk="0">
                  <a:moveTo>
                    <a:pt x="17757" y="0"/>
                  </a:moveTo>
                  <a:cubicBezTo>
                    <a:pt x="14663" y="0"/>
                    <a:pt x="1870" y="3873"/>
                    <a:pt x="204" y="10241"/>
                  </a:cubicBezTo>
                  <a:cubicBezTo>
                    <a:pt x="-1522" y="16684"/>
                    <a:pt x="8177" y="21600"/>
                    <a:pt x="10676" y="21600"/>
                  </a:cubicBezTo>
                  <a:cubicBezTo>
                    <a:pt x="10855" y="21600"/>
                    <a:pt x="10974" y="21581"/>
                    <a:pt x="11033" y="21563"/>
                  </a:cubicBezTo>
                  <a:cubicBezTo>
                    <a:pt x="14663" y="20986"/>
                    <a:pt x="11033" y="16461"/>
                    <a:pt x="12818" y="10800"/>
                  </a:cubicBezTo>
                  <a:cubicBezTo>
                    <a:pt x="14663" y="5139"/>
                    <a:pt x="20078" y="614"/>
                    <a:pt x="18293" y="56"/>
                  </a:cubicBezTo>
                  <a:cubicBezTo>
                    <a:pt x="18174" y="19"/>
                    <a:pt x="17995" y="0"/>
                    <a:pt x="1775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6" name="Google Shape;361;p28"/>
            <p:cNvSpPr/>
            <p:nvPr/>
          </p:nvSpPr>
          <p:spPr>
            <a:xfrm>
              <a:off x="4205908" y="2131703"/>
              <a:ext cx="2452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600" fill="norm" stroke="1" extrusionOk="0">
                  <a:moveTo>
                    <a:pt x="15685" y="0"/>
                  </a:moveTo>
                  <a:cubicBezTo>
                    <a:pt x="13658" y="0"/>
                    <a:pt x="11181" y="792"/>
                    <a:pt x="8618" y="3129"/>
                  </a:cubicBezTo>
                  <a:cubicBezTo>
                    <a:pt x="2313" y="8859"/>
                    <a:pt x="-857" y="20318"/>
                    <a:pt x="200" y="21449"/>
                  </a:cubicBezTo>
                  <a:cubicBezTo>
                    <a:pt x="234" y="21562"/>
                    <a:pt x="304" y="21600"/>
                    <a:pt x="373" y="21600"/>
                  </a:cubicBezTo>
                  <a:cubicBezTo>
                    <a:pt x="1291" y="21600"/>
                    <a:pt x="4842" y="15380"/>
                    <a:pt x="10211" y="11158"/>
                  </a:cubicBezTo>
                  <a:cubicBezTo>
                    <a:pt x="15477" y="5428"/>
                    <a:pt x="20743" y="5428"/>
                    <a:pt x="20743" y="3129"/>
                  </a:cubicBezTo>
                  <a:cubicBezTo>
                    <a:pt x="20743" y="1772"/>
                    <a:pt x="18682" y="0"/>
                    <a:pt x="1568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7" name="Google Shape;362;p28"/>
            <p:cNvSpPr/>
            <p:nvPr/>
          </p:nvSpPr>
          <p:spPr>
            <a:xfrm>
              <a:off x="4180464" y="2098567"/>
              <a:ext cx="41860" cy="1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8664" y="6133"/>
                  </a:moveTo>
                  <a:cubicBezTo>
                    <a:pt x="10880" y="6133"/>
                    <a:pt x="13106" y="7958"/>
                    <a:pt x="15331" y="9783"/>
                  </a:cubicBezTo>
                  <a:cubicBezTo>
                    <a:pt x="17014" y="11518"/>
                    <a:pt x="18404" y="13283"/>
                    <a:pt x="19428" y="14540"/>
                  </a:cubicBezTo>
                  <a:cubicBezTo>
                    <a:pt x="17871" y="14839"/>
                    <a:pt x="16366" y="15497"/>
                    <a:pt x="15007" y="16155"/>
                  </a:cubicBezTo>
                  <a:cubicBezTo>
                    <a:pt x="12792" y="16155"/>
                    <a:pt x="10566" y="16155"/>
                    <a:pt x="8340" y="15228"/>
                  </a:cubicBezTo>
                  <a:cubicBezTo>
                    <a:pt x="6752" y="14330"/>
                    <a:pt x="5488" y="14330"/>
                    <a:pt x="4213" y="13403"/>
                  </a:cubicBezTo>
                  <a:cubicBezTo>
                    <a:pt x="3575" y="12505"/>
                    <a:pt x="2938" y="12505"/>
                    <a:pt x="2624" y="11608"/>
                  </a:cubicBezTo>
                  <a:cubicBezTo>
                    <a:pt x="1987" y="10680"/>
                    <a:pt x="1987" y="11608"/>
                    <a:pt x="1987" y="9783"/>
                  </a:cubicBezTo>
                  <a:cubicBezTo>
                    <a:pt x="2311" y="7958"/>
                    <a:pt x="3262" y="6133"/>
                    <a:pt x="4850" y="6133"/>
                  </a:cubicBezTo>
                  <a:close/>
                  <a:moveTo>
                    <a:pt x="6752" y="0"/>
                  </a:moveTo>
                  <a:cubicBezTo>
                    <a:pt x="6041" y="0"/>
                    <a:pt x="5320" y="239"/>
                    <a:pt x="4526" y="688"/>
                  </a:cubicBezTo>
                  <a:cubicBezTo>
                    <a:pt x="3899" y="688"/>
                    <a:pt x="2938" y="688"/>
                    <a:pt x="2311" y="1586"/>
                  </a:cubicBezTo>
                  <a:cubicBezTo>
                    <a:pt x="1036" y="2513"/>
                    <a:pt x="398" y="5235"/>
                    <a:pt x="85" y="8855"/>
                  </a:cubicBezTo>
                  <a:cubicBezTo>
                    <a:pt x="-239" y="11608"/>
                    <a:pt x="398" y="15228"/>
                    <a:pt x="1349" y="17053"/>
                  </a:cubicBezTo>
                  <a:cubicBezTo>
                    <a:pt x="1987" y="18878"/>
                    <a:pt x="2938" y="18878"/>
                    <a:pt x="3899" y="19775"/>
                  </a:cubicBezTo>
                  <a:cubicBezTo>
                    <a:pt x="5164" y="20673"/>
                    <a:pt x="6439" y="20673"/>
                    <a:pt x="8027" y="21600"/>
                  </a:cubicBezTo>
                  <a:cubicBezTo>
                    <a:pt x="10253" y="21600"/>
                    <a:pt x="12792" y="21600"/>
                    <a:pt x="15007" y="20673"/>
                  </a:cubicBezTo>
                  <a:cubicBezTo>
                    <a:pt x="16920" y="20673"/>
                    <a:pt x="18832" y="18668"/>
                    <a:pt x="20535" y="15796"/>
                  </a:cubicBezTo>
                  <a:cubicBezTo>
                    <a:pt x="20828" y="16125"/>
                    <a:pt x="21058" y="16275"/>
                    <a:pt x="21204" y="16275"/>
                  </a:cubicBezTo>
                  <a:cubicBezTo>
                    <a:pt x="21277" y="16275"/>
                    <a:pt x="21330" y="16245"/>
                    <a:pt x="21361" y="16155"/>
                  </a:cubicBezTo>
                  <a:cubicBezTo>
                    <a:pt x="21361" y="16155"/>
                    <a:pt x="21246" y="15736"/>
                    <a:pt x="20995" y="15018"/>
                  </a:cubicBezTo>
                  <a:cubicBezTo>
                    <a:pt x="21121" y="14779"/>
                    <a:pt x="21246" y="14570"/>
                    <a:pt x="21361" y="14330"/>
                  </a:cubicBezTo>
                  <a:cubicBezTo>
                    <a:pt x="21162" y="14330"/>
                    <a:pt x="20953" y="14330"/>
                    <a:pt x="20744" y="14330"/>
                  </a:cubicBezTo>
                  <a:cubicBezTo>
                    <a:pt x="19971" y="12296"/>
                    <a:pt x="18435" y="8766"/>
                    <a:pt x="15969" y="5235"/>
                  </a:cubicBezTo>
                  <a:cubicBezTo>
                    <a:pt x="13743" y="2513"/>
                    <a:pt x="11204" y="688"/>
                    <a:pt x="8978" y="688"/>
                  </a:cubicBezTo>
                  <a:cubicBezTo>
                    <a:pt x="8184" y="239"/>
                    <a:pt x="7473" y="0"/>
                    <a:pt x="675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Google Shape;363;p28"/>
            <p:cNvSpPr/>
            <p:nvPr/>
          </p:nvSpPr>
          <p:spPr>
            <a:xfrm>
              <a:off x="4211120" y="2068919"/>
              <a:ext cx="18430" cy="4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8929" y="0"/>
                  </a:moveTo>
                  <a:cubicBezTo>
                    <a:pt x="8337" y="0"/>
                    <a:pt x="7745" y="42"/>
                    <a:pt x="7200" y="127"/>
                  </a:cubicBezTo>
                  <a:cubicBezTo>
                    <a:pt x="2889" y="1086"/>
                    <a:pt x="734" y="2689"/>
                    <a:pt x="734" y="4609"/>
                  </a:cubicBezTo>
                  <a:cubicBezTo>
                    <a:pt x="0" y="6212"/>
                    <a:pt x="0" y="7499"/>
                    <a:pt x="0" y="9102"/>
                  </a:cubicBezTo>
                  <a:cubicBezTo>
                    <a:pt x="0" y="11348"/>
                    <a:pt x="1445" y="13911"/>
                    <a:pt x="3600" y="16158"/>
                  </a:cubicBezTo>
                  <a:cubicBezTo>
                    <a:pt x="6489" y="19997"/>
                    <a:pt x="11534" y="21600"/>
                    <a:pt x="11534" y="21600"/>
                  </a:cubicBezTo>
                  <a:cubicBezTo>
                    <a:pt x="12245" y="21284"/>
                    <a:pt x="9355" y="19364"/>
                    <a:pt x="6489" y="15514"/>
                  </a:cubicBezTo>
                  <a:cubicBezTo>
                    <a:pt x="5045" y="13584"/>
                    <a:pt x="4334" y="11348"/>
                    <a:pt x="4334" y="9102"/>
                  </a:cubicBezTo>
                  <a:cubicBezTo>
                    <a:pt x="4334" y="7499"/>
                    <a:pt x="5045" y="6212"/>
                    <a:pt x="5755" y="4936"/>
                  </a:cubicBezTo>
                  <a:cubicBezTo>
                    <a:pt x="5755" y="3976"/>
                    <a:pt x="6489" y="2689"/>
                    <a:pt x="8645" y="2046"/>
                  </a:cubicBezTo>
                  <a:cubicBezTo>
                    <a:pt x="8834" y="2004"/>
                    <a:pt x="9024" y="1983"/>
                    <a:pt x="9213" y="1983"/>
                  </a:cubicBezTo>
                  <a:cubicBezTo>
                    <a:pt x="10468" y="1983"/>
                    <a:pt x="11724" y="2858"/>
                    <a:pt x="12955" y="3976"/>
                  </a:cubicBezTo>
                  <a:cubicBezTo>
                    <a:pt x="14400" y="5252"/>
                    <a:pt x="15845" y="6212"/>
                    <a:pt x="16555" y="7499"/>
                  </a:cubicBezTo>
                  <a:cubicBezTo>
                    <a:pt x="17289" y="9745"/>
                    <a:pt x="17289" y="11981"/>
                    <a:pt x="16555" y="13911"/>
                  </a:cubicBezTo>
                  <a:cubicBezTo>
                    <a:pt x="15134" y="16158"/>
                    <a:pt x="12955" y="18077"/>
                    <a:pt x="11534" y="19997"/>
                  </a:cubicBezTo>
                  <a:cubicBezTo>
                    <a:pt x="11534" y="19997"/>
                    <a:pt x="16555" y="18394"/>
                    <a:pt x="19445" y="14555"/>
                  </a:cubicBezTo>
                  <a:cubicBezTo>
                    <a:pt x="21600" y="11981"/>
                    <a:pt x="21600" y="9418"/>
                    <a:pt x="20889" y="7172"/>
                  </a:cubicBezTo>
                  <a:cubicBezTo>
                    <a:pt x="20155" y="5896"/>
                    <a:pt x="18734" y="4293"/>
                    <a:pt x="17289" y="3006"/>
                  </a:cubicBezTo>
                  <a:cubicBezTo>
                    <a:pt x="16555" y="2373"/>
                    <a:pt x="15134" y="1730"/>
                    <a:pt x="14400" y="1086"/>
                  </a:cubicBezTo>
                  <a:cubicBezTo>
                    <a:pt x="12789" y="369"/>
                    <a:pt x="10753" y="0"/>
                    <a:pt x="892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9" name="Google Shape;364;p28"/>
            <p:cNvSpPr/>
            <p:nvPr/>
          </p:nvSpPr>
          <p:spPr>
            <a:xfrm>
              <a:off x="3390515" y="968837"/>
              <a:ext cx="815634" cy="108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0" h="21600" fill="norm" stroke="1" extrusionOk="0">
                  <a:moveTo>
                    <a:pt x="1592" y="0"/>
                  </a:moveTo>
                  <a:cubicBezTo>
                    <a:pt x="1592" y="0"/>
                    <a:pt x="-1250" y="4481"/>
                    <a:pt x="660" y="5530"/>
                  </a:cubicBezTo>
                  <a:cubicBezTo>
                    <a:pt x="2570" y="6579"/>
                    <a:pt x="11514" y="11911"/>
                    <a:pt x="11514" y="11911"/>
                  </a:cubicBezTo>
                  <a:lnTo>
                    <a:pt x="16080" y="21600"/>
                  </a:lnTo>
                  <a:lnTo>
                    <a:pt x="20350" y="20205"/>
                  </a:lnTo>
                  <a:lnTo>
                    <a:pt x="16794" y="8875"/>
                  </a:lnTo>
                  <a:lnTo>
                    <a:pt x="7803" y="246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0" name="Google Shape;365;p28"/>
            <p:cNvSpPr/>
            <p:nvPr/>
          </p:nvSpPr>
          <p:spPr>
            <a:xfrm>
              <a:off x="3861980" y="1480427"/>
              <a:ext cx="32399" cy="80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fill="norm" stroke="1" extrusionOk="0">
                  <a:moveTo>
                    <a:pt x="21198" y="0"/>
                  </a:moveTo>
                  <a:cubicBezTo>
                    <a:pt x="7750" y="5856"/>
                    <a:pt x="416" y="13563"/>
                    <a:pt x="0" y="21600"/>
                  </a:cubicBezTo>
                  <a:cubicBezTo>
                    <a:pt x="818" y="21600"/>
                    <a:pt x="2454" y="16405"/>
                    <a:pt x="8152" y="10379"/>
                  </a:cubicBezTo>
                  <a:cubicBezTo>
                    <a:pt x="13864" y="4352"/>
                    <a:pt x="21600" y="165"/>
                    <a:pt x="211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1" name="Google Shape;366;p28"/>
            <p:cNvSpPr/>
            <p:nvPr/>
          </p:nvSpPr>
          <p:spPr>
            <a:xfrm>
              <a:off x="3854295" y="1475431"/>
              <a:ext cx="12706" cy="8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33" h="21600" fill="norm" stroke="1" extrusionOk="0">
                  <a:moveTo>
                    <a:pt x="17998" y="0"/>
                  </a:moveTo>
                  <a:cubicBezTo>
                    <a:pt x="8248" y="3314"/>
                    <a:pt x="1771" y="6939"/>
                    <a:pt x="1771" y="10720"/>
                  </a:cubicBezTo>
                  <a:cubicBezTo>
                    <a:pt x="-1467" y="14345"/>
                    <a:pt x="-399" y="17975"/>
                    <a:pt x="6077" y="21600"/>
                  </a:cubicBezTo>
                  <a:cubicBezTo>
                    <a:pt x="8248" y="21439"/>
                    <a:pt x="5009" y="16710"/>
                    <a:pt x="8248" y="10720"/>
                  </a:cubicBezTo>
                  <a:cubicBezTo>
                    <a:pt x="11486" y="4730"/>
                    <a:pt x="20133" y="0"/>
                    <a:pt x="179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2" name="Google Shape;367;p28"/>
            <p:cNvSpPr/>
            <p:nvPr/>
          </p:nvSpPr>
          <p:spPr>
            <a:xfrm>
              <a:off x="3417028" y="1081490"/>
              <a:ext cx="635395" cy="96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592" y="0"/>
                  </a:moveTo>
                  <a:cubicBezTo>
                    <a:pt x="571" y="28"/>
                    <a:pt x="550" y="42"/>
                    <a:pt x="550" y="69"/>
                  </a:cubicBezTo>
                  <a:cubicBezTo>
                    <a:pt x="529" y="111"/>
                    <a:pt x="486" y="167"/>
                    <a:pt x="423" y="250"/>
                  </a:cubicBezTo>
                  <a:cubicBezTo>
                    <a:pt x="275" y="499"/>
                    <a:pt x="170" y="763"/>
                    <a:pt x="85" y="1013"/>
                  </a:cubicBezTo>
                  <a:cubicBezTo>
                    <a:pt x="-41" y="1429"/>
                    <a:pt x="-20" y="1859"/>
                    <a:pt x="106" y="2275"/>
                  </a:cubicBezTo>
                  <a:cubicBezTo>
                    <a:pt x="212" y="2525"/>
                    <a:pt x="360" y="2775"/>
                    <a:pt x="571" y="2996"/>
                  </a:cubicBezTo>
                  <a:cubicBezTo>
                    <a:pt x="825" y="3246"/>
                    <a:pt x="1099" y="3468"/>
                    <a:pt x="1437" y="3676"/>
                  </a:cubicBezTo>
                  <a:cubicBezTo>
                    <a:pt x="2176" y="4148"/>
                    <a:pt x="2978" y="4564"/>
                    <a:pt x="3823" y="4939"/>
                  </a:cubicBezTo>
                  <a:cubicBezTo>
                    <a:pt x="4731" y="5341"/>
                    <a:pt x="5723" y="5757"/>
                    <a:pt x="6737" y="6229"/>
                  </a:cubicBezTo>
                  <a:cubicBezTo>
                    <a:pt x="7729" y="6701"/>
                    <a:pt x="8764" y="7214"/>
                    <a:pt x="9841" y="7755"/>
                  </a:cubicBezTo>
                  <a:lnTo>
                    <a:pt x="11488" y="8559"/>
                  </a:lnTo>
                  <a:cubicBezTo>
                    <a:pt x="12036" y="8837"/>
                    <a:pt x="12585" y="9128"/>
                    <a:pt x="13134" y="9434"/>
                  </a:cubicBezTo>
                  <a:cubicBezTo>
                    <a:pt x="13825" y="9818"/>
                    <a:pt x="14515" y="10190"/>
                    <a:pt x="15165" y="10547"/>
                  </a:cubicBezTo>
                  <a:cubicBezTo>
                    <a:pt x="15734" y="11295"/>
                    <a:pt x="16282" y="12015"/>
                    <a:pt x="16724" y="12749"/>
                  </a:cubicBezTo>
                  <a:cubicBezTo>
                    <a:pt x="16935" y="13110"/>
                    <a:pt x="17104" y="13470"/>
                    <a:pt x="17273" y="13831"/>
                  </a:cubicBezTo>
                  <a:cubicBezTo>
                    <a:pt x="17442" y="14192"/>
                    <a:pt x="17611" y="14539"/>
                    <a:pt x="17780" y="14872"/>
                  </a:cubicBezTo>
                  <a:cubicBezTo>
                    <a:pt x="18477" y="16217"/>
                    <a:pt x="19152" y="17410"/>
                    <a:pt x="19701" y="18409"/>
                  </a:cubicBezTo>
                  <a:cubicBezTo>
                    <a:pt x="20250" y="19408"/>
                    <a:pt x="20715" y="20199"/>
                    <a:pt x="21031" y="20754"/>
                  </a:cubicBezTo>
                  <a:cubicBezTo>
                    <a:pt x="21201" y="21017"/>
                    <a:pt x="21327" y="21239"/>
                    <a:pt x="21412" y="21378"/>
                  </a:cubicBezTo>
                  <a:cubicBezTo>
                    <a:pt x="21453" y="21448"/>
                    <a:pt x="21496" y="21503"/>
                    <a:pt x="21517" y="21544"/>
                  </a:cubicBezTo>
                  <a:lnTo>
                    <a:pt x="21433" y="21364"/>
                  </a:lnTo>
                  <a:cubicBezTo>
                    <a:pt x="21327" y="21212"/>
                    <a:pt x="21221" y="21003"/>
                    <a:pt x="21073" y="20726"/>
                  </a:cubicBezTo>
                  <a:lnTo>
                    <a:pt x="19765" y="18381"/>
                  </a:lnTo>
                  <a:cubicBezTo>
                    <a:pt x="19215" y="17383"/>
                    <a:pt x="18561" y="16190"/>
                    <a:pt x="17886" y="14844"/>
                  </a:cubicBezTo>
                  <a:cubicBezTo>
                    <a:pt x="17716" y="14497"/>
                    <a:pt x="17547" y="14150"/>
                    <a:pt x="17378" y="13804"/>
                  </a:cubicBezTo>
                  <a:cubicBezTo>
                    <a:pt x="17210" y="13429"/>
                    <a:pt x="17041" y="13068"/>
                    <a:pt x="16830" y="12707"/>
                  </a:cubicBezTo>
                  <a:cubicBezTo>
                    <a:pt x="16386" y="11972"/>
                    <a:pt x="15859" y="11251"/>
                    <a:pt x="15267" y="10502"/>
                  </a:cubicBezTo>
                  <a:lnTo>
                    <a:pt x="15267" y="10488"/>
                  </a:lnTo>
                  <a:cubicBezTo>
                    <a:pt x="14612" y="10127"/>
                    <a:pt x="13937" y="9739"/>
                    <a:pt x="13219" y="9364"/>
                  </a:cubicBezTo>
                  <a:cubicBezTo>
                    <a:pt x="12670" y="9073"/>
                    <a:pt x="12121" y="8768"/>
                    <a:pt x="11572" y="8490"/>
                  </a:cubicBezTo>
                  <a:lnTo>
                    <a:pt x="9925" y="7685"/>
                  </a:lnTo>
                  <a:cubicBezTo>
                    <a:pt x="8848" y="7145"/>
                    <a:pt x="7814" y="6631"/>
                    <a:pt x="6800" y="6160"/>
                  </a:cubicBezTo>
                  <a:cubicBezTo>
                    <a:pt x="5807" y="5688"/>
                    <a:pt x="4794" y="5286"/>
                    <a:pt x="3886" y="4883"/>
                  </a:cubicBezTo>
                  <a:cubicBezTo>
                    <a:pt x="3041" y="4509"/>
                    <a:pt x="2239" y="4093"/>
                    <a:pt x="1500" y="3635"/>
                  </a:cubicBezTo>
                  <a:cubicBezTo>
                    <a:pt x="1184" y="3427"/>
                    <a:pt x="888" y="3204"/>
                    <a:pt x="656" y="2969"/>
                  </a:cubicBezTo>
                  <a:cubicBezTo>
                    <a:pt x="445" y="2747"/>
                    <a:pt x="297" y="2511"/>
                    <a:pt x="191" y="2261"/>
                  </a:cubicBezTo>
                  <a:cubicBezTo>
                    <a:pt x="43" y="1859"/>
                    <a:pt x="22" y="1429"/>
                    <a:pt x="149" y="1026"/>
                  </a:cubicBezTo>
                  <a:cubicBezTo>
                    <a:pt x="212" y="763"/>
                    <a:pt x="317" y="513"/>
                    <a:pt x="465" y="264"/>
                  </a:cubicBezTo>
                  <a:cubicBezTo>
                    <a:pt x="508" y="180"/>
                    <a:pt x="529" y="111"/>
                    <a:pt x="571" y="69"/>
                  </a:cubicBezTo>
                  <a:cubicBezTo>
                    <a:pt x="592" y="28"/>
                    <a:pt x="592" y="0"/>
                    <a:pt x="592" y="0"/>
                  </a:cubicBezTo>
                  <a:close/>
                  <a:moveTo>
                    <a:pt x="21517" y="21545"/>
                  </a:moveTo>
                  <a:cubicBezTo>
                    <a:pt x="21517" y="21558"/>
                    <a:pt x="21538" y="21586"/>
                    <a:pt x="21559" y="21600"/>
                  </a:cubicBezTo>
                  <a:cubicBezTo>
                    <a:pt x="21538" y="21572"/>
                    <a:pt x="21517" y="21558"/>
                    <a:pt x="21517" y="2154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3" name="Google Shape;368;p28"/>
            <p:cNvSpPr/>
            <p:nvPr/>
          </p:nvSpPr>
          <p:spPr>
            <a:xfrm>
              <a:off x="3595621" y="1041031"/>
              <a:ext cx="333583" cy="115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565" y="21600"/>
                  </a:lnTo>
                  <a:lnTo>
                    <a:pt x="21600" y="11148"/>
                  </a:lnTo>
                  <a:lnTo>
                    <a:pt x="14266" y="5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Google Shape;369;p28"/>
            <p:cNvSpPr/>
            <p:nvPr/>
          </p:nvSpPr>
          <p:spPr>
            <a:xfrm>
              <a:off x="3166199" y="1024815"/>
              <a:ext cx="159320" cy="6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6" y="0"/>
                  </a:moveTo>
                  <a:cubicBezTo>
                    <a:pt x="21431" y="0"/>
                    <a:pt x="20431" y="2137"/>
                    <a:pt x="18816" y="5010"/>
                  </a:cubicBezTo>
                  <a:cubicBezTo>
                    <a:pt x="16537" y="9008"/>
                    <a:pt x="14091" y="12408"/>
                    <a:pt x="11476" y="15005"/>
                  </a:cubicBezTo>
                  <a:cubicBezTo>
                    <a:pt x="8944" y="17398"/>
                    <a:pt x="6160" y="19200"/>
                    <a:pt x="3459" y="20199"/>
                  </a:cubicBezTo>
                  <a:cubicBezTo>
                    <a:pt x="1266" y="21002"/>
                    <a:pt x="0" y="21199"/>
                    <a:pt x="0" y="21396"/>
                  </a:cubicBezTo>
                  <a:cubicBezTo>
                    <a:pt x="253" y="21600"/>
                    <a:pt x="591" y="21600"/>
                    <a:pt x="927" y="21600"/>
                  </a:cubicBezTo>
                  <a:cubicBezTo>
                    <a:pt x="1771" y="21600"/>
                    <a:pt x="2615" y="21396"/>
                    <a:pt x="3459" y="21199"/>
                  </a:cubicBezTo>
                  <a:cubicBezTo>
                    <a:pt x="9197" y="19601"/>
                    <a:pt x="14513" y="14400"/>
                    <a:pt x="18985" y="5806"/>
                  </a:cubicBezTo>
                  <a:cubicBezTo>
                    <a:pt x="19660" y="4609"/>
                    <a:pt x="20334" y="3209"/>
                    <a:pt x="20925" y="1815"/>
                  </a:cubicBezTo>
                  <a:cubicBezTo>
                    <a:pt x="21178" y="1210"/>
                    <a:pt x="21347" y="612"/>
                    <a:pt x="21600" y="13"/>
                  </a:cubicBezTo>
                  <a:cubicBezTo>
                    <a:pt x="21597" y="7"/>
                    <a:pt x="21592" y="0"/>
                    <a:pt x="2158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Google Shape;370;p28"/>
            <p:cNvSpPr/>
            <p:nvPr/>
          </p:nvSpPr>
          <p:spPr>
            <a:xfrm>
              <a:off x="3441280" y="354587"/>
              <a:ext cx="741221" cy="72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9" y="0"/>
                  </a:moveTo>
                  <a:lnTo>
                    <a:pt x="9250" y="37"/>
                  </a:lnTo>
                  <a:cubicBezTo>
                    <a:pt x="7998" y="75"/>
                    <a:pt x="6764" y="204"/>
                    <a:pt x="5550" y="427"/>
                  </a:cubicBezTo>
                  <a:cubicBezTo>
                    <a:pt x="4788" y="576"/>
                    <a:pt x="4081" y="967"/>
                    <a:pt x="3554" y="1524"/>
                  </a:cubicBezTo>
                  <a:cubicBezTo>
                    <a:pt x="3065" y="2082"/>
                    <a:pt x="2702" y="2751"/>
                    <a:pt x="2521" y="3476"/>
                  </a:cubicBezTo>
                  <a:lnTo>
                    <a:pt x="1233" y="10373"/>
                  </a:lnTo>
                  <a:lnTo>
                    <a:pt x="0" y="19927"/>
                  </a:lnTo>
                  <a:cubicBezTo>
                    <a:pt x="0" y="19927"/>
                    <a:pt x="525" y="19891"/>
                    <a:pt x="1332" y="19891"/>
                  </a:cubicBezTo>
                  <a:cubicBezTo>
                    <a:pt x="2785" y="19891"/>
                    <a:pt x="5153" y="20006"/>
                    <a:pt x="7019" y="20651"/>
                  </a:cubicBezTo>
                  <a:cubicBezTo>
                    <a:pt x="9717" y="21568"/>
                    <a:pt x="11458" y="21600"/>
                    <a:pt x="11689" y="21600"/>
                  </a:cubicBezTo>
                  <a:cubicBezTo>
                    <a:pt x="11707" y="21600"/>
                    <a:pt x="11716" y="21600"/>
                    <a:pt x="11716" y="21600"/>
                  </a:cubicBezTo>
                  <a:lnTo>
                    <a:pt x="11099" y="15651"/>
                  </a:lnTo>
                  <a:lnTo>
                    <a:pt x="13275" y="10781"/>
                  </a:lnTo>
                  <a:lnTo>
                    <a:pt x="14237" y="16488"/>
                  </a:lnTo>
                  <a:lnTo>
                    <a:pt x="18680" y="21191"/>
                  </a:lnTo>
                  <a:lnTo>
                    <a:pt x="21600" y="20522"/>
                  </a:lnTo>
                  <a:lnTo>
                    <a:pt x="18589" y="15354"/>
                  </a:lnTo>
                  <a:lnTo>
                    <a:pt x="16485" y="4814"/>
                  </a:lnTo>
                  <a:cubicBezTo>
                    <a:pt x="16322" y="3941"/>
                    <a:pt x="15851" y="3142"/>
                    <a:pt x="15180" y="2584"/>
                  </a:cubicBezTo>
                  <a:lnTo>
                    <a:pt x="15089" y="2509"/>
                  </a:lnTo>
                  <a:lnTo>
                    <a:pt x="1071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6" name="Google Shape;371;p28"/>
            <p:cNvSpPr/>
            <p:nvPr/>
          </p:nvSpPr>
          <p:spPr>
            <a:xfrm>
              <a:off x="3849531" y="568059"/>
              <a:ext cx="110795" cy="25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37" y="265"/>
                    <a:pt x="20993" y="530"/>
                    <a:pt x="20630" y="847"/>
                  </a:cubicBezTo>
                  <a:lnTo>
                    <a:pt x="18203" y="3123"/>
                  </a:lnTo>
                  <a:cubicBezTo>
                    <a:pt x="16139" y="5083"/>
                    <a:pt x="13469" y="7728"/>
                    <a:pt x="10435" y="10747"/>
                  </a:cubicBezTo>
                  <a:cubicBezTo>
                    <a:pt x="7405" y="13711"/>
                    <a:pt x="4734" y="16411"/>
                    <a:pt x="2790" y="18371"/>
                  </a:cubicBezTo>
                  <a:cubicBezTo>
                    <a:pt x="1944" y="19376"/>
                    <a:pt x="1214" y="20170"/>
                    <a:pt x="607" y="20699"/>
                  </a:cubicBezTo>
                  <a:cubicBezTo>
                    <a:pt x="367" y="21018"/>
                    <a:pt x="124" y="21283"/>
                    <a:pt x="0" y="21600"/>
                  </a:cubicBezTo>
                  <a:cubicBezTo>
                    <a:pt x="367" y="21335"/>
                    <a:pt x="731" y="21070"/>
                    <a:pt x="974" y="20753"/>
                  </a:cubicBezTo>
                  <a:cubicBezTo>
                    <a:pt x="1581" y="20170"/>
                    <a:pt x="2427" y="19376"/>
                    <a:pt x="3397" y="18477"/>
                  </a:cubicBezTo>
                  <a:lnTo>
                    <a:pt x="11165" y="10853"/>
                  </a:lnTo>
                  <a:cubicBezTo>
                    <a:pt x="14199" y="7889"/>
                    <a:pt x="16746" y="5187"/>
                    <a:pt x="18686" y="3229"/>
                  </a:cubicBezTo>
                  <a:lnTo>
                    <a:pt x="20869" y="899"/>
                  </a:lnTo>
                  <a:cubicBezTo>
                    <a:pt x="21237" y="582"/>
                    <a:pt x="21476" y="3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7" name="Google Shape;372;p28"/>
            <p:cNvSpPr/>
            <p:nvPr/>
          </p:nvSpPr>
          <p:spPr>
            <a:xfrm>
              <a:off x="3532496" y="389455"/>
              <a:ext cx="531127" cy="732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3484" y="0"/>
                  </a:moveTo>
                  <a:cubicBezTo>
                    <a:pt x="2919" y="0"/>
                    <a:pt x="2369" y="92"/>
                    <a:pt x="1898" y="293"/>
                  </a:cubicBezTo>
                  <a:cubicBezTo>
                    <a:pt x="556" y="880"/>
                    <a:pt x="-389" y="2532"/>
                    <a:pt x="157" y="3633"/>
                  </a:cubicBezTo>
                  <a:cubicBezTo>
                    <a:pt x="1326" y="6037"/>
                    <a:pt x="3563" y="11525"/>
                    <a:pt x="4657" y="13635"/>
                  </a:cubicBezTo>
                  <a:cubicBezTo>
                    <a:pt x="5004" y="14277"/>
                    <a:pt x="5551" y="14846"/>
                    <a:pt x="6297" y="15268"/>
                  </a:cubicBezTo>
                  <a:lnTo>
                    <a:pt x="18403" y="21600"/>
                  </a:lnTo>
                  <a:lnTo>
                    <a:pt x="21211" y="18920"/>
                  </a:lnTo>
                  <a:lnTo>
                    <a:pt x="12114" y="12442"/>
                  </a:lnTo>
                  <a:lnTo>
                    <a:pt x="7217" y="1743"/>
                  </a:lnTo>
                  <a:cubicBezTo>
                    <a:pt x="6707" y="694"/>
                    <a:pt x="5035" y="0"/>
                    <a:pt x="348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Google Shape;373;p28"/>
            <p:cNvSpPr/>
            <p:nvPr/>
          </p:nvSpPr>
          <p:spPr>
            <a:xfrm>
              <a:off x="3555797" y="463493"/>
              <a:ext cx="510938" cy="66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20" y="0"/>
                  </a:moveTo>
                  <a:cubicBezTo>
                    <a:pt x="6920" y="2"/>
                    <a:pt x="6946" y="64"/>
                    <a:pt x="6998" y="224"/>
                  </a:cubicBezTo>
                  <a:lnTo>
                    <a:pt x="7261" y="833"/>
                  </a:lnTo>
                  <a:lnTo>
                    <a:pt x="8234" y="3150"/>
                  </a:lnTo>
                  <a:cubicBezTo>
                    <a:pt x="9103" y="5141"/>
                    <a:pt x="10340" y="7965"/>
                    <a:pt x="11813" y="11399"/>
                  </a:cubicBezTo>
                  <a:lnTo>
                    <a:pt x="11813" y="11420"/>
                  </a:lnTo>
                  <a:lnTo>
                    <a:pt x="21358" y="18529"/>
                  </a:lnTo>
                  <a:lnTo>
                    <a:pt x="19285" y="20625"/>
                  </a:lnTo>
                  <a:lnTo>
                    <a:pt x="18506" y="21420"/>
                  </a:lnTo>
                  <a:lnTo>
                    <a:pt x="8709" y="15992"/>
                  </a:lnTo>
                  <a:lnTo>
                    <a:pt x="6498" y="14752"/>
                  </a:lnTo>
                  <a:lnTo>
                    <a:pt x="5972" y="14447"/>
                  </a:lnTo>
                  <a:cubicBezTo>
                    <a:pt x="5788" y="14366"/>
                    <a:pt x="5630" y="14265"/>
                    <a:pt x="5472" y="14163"/>
                  </a:cubicBezTo>
                  <a:cubicBezTo>
                    <a:pt x="5156" y="13940"/>
                    <a:pt x="4893" y="13696"/>
                    <a:pt x="4657" y="13432"/>
                  </a:cubicBezTo>
                  <a:cubicBezTo>
                    <a:pt x="4446" y="13168"/>
                    <a:pt x="4262" y="12883"/>
                    <a:pt x="4131" y="12598"/>
                  </a:cubicBezTo>
                  <a:cubicBezTo>
                    <a:pt x="3999" y="12314"/>
                    <a:pt x="3841" y="12029"/>
                    <a:pt x="3709" y="11745"/>
                  </a:cubicBezTo>
                  <a:cubicBezTo>
                    <a:pt x="3446" y="11196"/>
                    <a:pt x="3183" y="10668"/>
                    <a:pt x="2946" y="10160"/>
                  </a:cubicBezTo>
                  <a:cubicBezTo>
                    <a:pt x="1973" y="8128"/>
                    <a:pt x="1263" y="6482"/>
                    <a:pt x="789" y="5344"/>
                  </a:cubicBezTo>
                  <a:cubicBezTo>
                    <a:pt x="552" y="4775"/>
                    <a:pt x="342" y="4328"/>
                    <a:pt x="210" y="4024"/>
                  </a:cubicBezTo>
                  <a:cubicBezTo>
                    <a:pt x="158" y="3881"/>
                    <a:pt x="105" y="3759"/>
                    <a:pt x="79" y="3678"/>
                  </a:cubicBezTo>
                  <a:cubicBezTo>
                    <a:pt x="27" y="3599"/>
                    <a:pt x="1" y="3558"/>
                    <a:pt x="0" y="3556"/>
                  </a:cubicBezTo>
                  <a:cubicBezTo>
                    <a:pt x="26" y="3597"/>
                    <a:pt x="26" y="3637"/>
                    <a:pt x="52" y="3678"/>
                  </a:cubicBezTo>
                  <a:cubicBezTo>
                    <a:pt x="79" y="3780"/>
                    <a:pt x="132" y="3881"/>
                    <a:pt x="184" y="4024"/>
                  </a:cubicBezTo>
                  <a:cubicBezTo>
                    <a:pt x="315" y="4328"/>
                    <a:pt x="473" y="4775"/>
                    <a:pt x="710" y="5344"/>
                  </a:cubicBezTo>
                  <a:cubicBezTo>
                    <a:pt x="1183" y="6503"/>
                    <a:pt x="1894" y="8168"/>
                    <a:pt x="2815" y="10201"/>
                  </a:cubicBezTo>
                  <a:cubicBezTo>
                    <a:pt x="3051" y="10709"/>
                    <a:pt x="3314" y="11237"/>
                    <a:pt x="3577" y="11786"/>
                  </a:cubicBezTo>
                  <a:lnTo>
                    <a:pt x="4025" y="12639"/>
                  </a:lnTo>
                  <a:cubicBezTo>
                    <a:pt x="4157" y="12923"/>
                    <a:pt x="4341" y="13208"/>
                    <a:pt x="4551" y="13472"/>
                  </a:cubicBezTo>
                  <a:cubicBezTo>
                    <a:pt x="4788" y="13756"/>
                    <a:pt x="5052" y="14021"/>
                    <a:pt x="5367" y="14244"/>
                  </a:cubicBezTo>
                  <a:cubicBezTo>
                    <a:pt x="5525" y="14345"/>
                    <a:pt x="5709" y="14468"/>
                    <a:pt x="5867" y="14549"/>
                  </a:cubicBezTo>
                  <a:lnTo>
                    <a:pt x="6419" y="14853"/>
                  </a:lnTo>
                  <a:lnTo>
                    <a:pt x="8603" y="16073"/>
                  </a:lnTo>
                  <a:lnTo>
                    <a:pt x="18469" y="21559"/>
                  </a:lnTo>
                  <a:lnTo>
                    <a:pt x="18522" y="21600"/>
                  </a:lnTo>
                  <a:lnTo>
                    <a:pt x="18575" y="21539"/>
                  </a:lnTo>
                  <a:cubicBezTo>
                    <a:pt x="18838" y="21274"/>
                    <a:pt x="19127" y="20990"/>
                    <a:pt x="19417" y="20706"/>
                  </a:cubicBezTo>
                  <a:lnTo>
                    <a:pt x="21548" y="18572"/>
                  </a:lnTo>
                  <a:lnTo>
                    <a:pt x="21600" y="18512"/>
                  </a:lnTo>
                  <a:lnTo>
                    <a:pt x="21548" y="18471"/>
                  </a:lnTo>
                  <a:lnTo>
                    <a:pt x="11918" y="11318"/>
                  </a:lnTo>
                  <a:lnTo>
                    <a:pt x="11918" y="11338"/>
                  </a:lnTo>
                  <a:lnTo>
                    <a:pt x="8314" y="3109"/>
                  </a:lnTo>
                  <a:cubicBezTo>
                    <a:pt x="7867" y="2113"/>
                    <a:pt x="7525" y="1341"/>
                    <a:pt x="7287" y="813"/>
                  </a:cubicBezTo>
                  <a:lnTo>
                    <a:pt x="6998" y="203"/>
                  </a:lnTo>
                  <a:cubicBezTo>
                    <a:pt x="6946" y="63"/>
                    <a:pt x="6920" y="2"/>
                    <a:pt x="692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9" name="Google Shape;374;p28"/>
            <p:cNvSpPr/>
            <p:nvPr/>
          </p:nvSpPr>
          <p:spPr>
            <a:xfrm>
              <a:off x="3571972" y="390520"/>
              <a:ext cx="118248" cy="2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1" y="0"/>
                  </a:moveTo>
                  <a:cubicBezTo>
                    <a:pt x="7690" y="0"/>
                    <a:pt x="5076" y="2704"/>
                    <a:pt x="2727" y="8065"/>
                  </a:cubicBezTo>
                  <a:cubicBezTo>
                    <a:pt x="1706" y="10401"/>
                    <a:pt x="797" y="13197"/>
                    <a:pt x="0" y="17406"/>
                  </a:cubicBezTo>
                  <a:cubicBezTo>
                    <a:pt x="112" y="17406"/>
                    <a:pt x="1137" y="14134"/>
                    <a:pt x="2955" y="9924"/>
                  </a:cubicBezTo>
                  <a:cubicBezTo>
                    <a:pt x="5248" y="5331"/>
                    <a:pt x="7701" y="3073"/>
                    <a:pt x="10136" y="3073"/>
                  </a:cubicBezTo>
                  <a:cubicBezTo>
                    <a:pt x="13140" y="3073"/>
                    <a:pt x="16124" y="6498"/>
                    <a:pt x="18757" y="13197"/>
                  </a:cubicBezTo>
                  <a:cubicBezTo>
                    <a:pt x="20579" y="17867"/>
                    <a:pt x="21488" y="21600"/>
                    <a:pt x="21600" y="21600"/>
                  </a:cubicBezTo>
                  <a:cubicBezTo>
                    <a:pt x="20919" y="17406"/>
                    <a:pt x="20010" y="14134"/>
                    <a:pt x="19098" y="11322"/>
                  </a:cubicBezTo>
                  <a:cubicBezTo>
                    <a:pt x="16453" y="3749"/>
                    <a:pt x="13379" y="0"/>
                    <a:pt x="103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0" name="Google Shape;375;p28"/>
            <p:cNvSpPr/>
            <p:nvPr/>
          </p:nvSpPr>
          <p:spPr>
            <a:xfrm>
              <a:off x="4025043" y="870679"/>
              <a:ext cx="60365" cy="17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2" y="0"/>
                  </a:moveTo>
                  <a:cubicBezTo>
                    <a:pt x="14031" y="0"/>
                    <a:pt x="12141" y="967"/>
                    <a:pt x="10243" y="2875"/>
                  </a:cubicBezTo>
                  <a:cubicBezTo>
                    <a:pt x="6235" y="5216"/>
                    <a:pt x="2674" y="11398"/>
                    <a:pt x="0" y="21447"/>
                  </a:cubicBezTo>
                  <a:cubicBezTo>
                    <a:pt x="15" y="21549"/>
                    <a:pt x="51" y="21600"/>
                    <a:pt x="103" y="21600"/>
                  </a:cubicBezTo>
                  <a:cubicBezTo>
                    <a:pt x="828" y="21600"/>
                    <a:pt x="4880" y="12619"/>
                    <a:pt x="10470" y="8294"/>
                  </a:cubicBezTo>
                  <a:cubicBezTo>
                    <a:pt x="16478" y="2875"/>
                    <a:pt x="21600" y="4427"/>
                    <a:pt x="21600" y="2875"/>
                  </a:cubicBezTo>
                  <a:cubicBezTo>
                    <a:pt x="19710" y="967"/>
                    <a:pt x="17819" y="0"/>
                    <a:pt x="15922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Google Shape;376;p28"/>
            <p:cNvSpPr/>
            <p:nvPr/>
          </p:nvSpPr>
          <p:spPr>
            <a:xfrm>
              <a:off x="3502275" y="616605"/>
              <a:ext cx="74063" cy="2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049"/>
                  </a:moveTo>
                  <a:cubicBezTo>
                    <a:pt x="21522" y="19049"/>
                    <a:pt x="21439" y="19091"/>
                    <a:pt x="21367" y="19133"/>
                  </a:cubicBezTo>
                  <a:cubicBezTo>
                    <a:pt x="21445" y="19112"/>
                    <a:pt x="21522" y="19091"/>
                    <a:pt x="21600" y="19049"/>
                  </a:cubicBezTo>
                  <a:close/>
                  <a:moveTo>
                    <a:pt x="0" y="0"/>
                  </a:moveTo>
                  <a:cubicBezTo>
                    <a:pt x="179" y="627"/>
                    <a:pt x="358" y="1255"/>
                    <a:pt x="543" y="1903"/>
                  </a:cubicBezTo>
                  <a:cubicBezTo>
                    <a:pt x="3267" y="10162"/>
                    <a:pt x="6533" y="15871"/>
                    <a:pt x="9979" y="19049"/>
                  </a:cubicBezTo>
                  <a:cubicBezTo>
                    <a:pt x="11794" y="20743"/>
                    <a:pt x="13610" y="21600"/>
                    <a:pt x="15425" y="21600"/>
                  </a:cubicBezTo>
                  <a:cubicBezTo>
                    <a:pt x="16333" y="21600"/>
                    <a:pt x="17241" y="21391"/>
                    <a:pt x="18148" y="20973"/>
                  </a:cubicBezTo>
                  <a:cubicBezTo>
                    <a:pt x="19056" y="20973"/>
                    <a:pt x="19785" y="20324"/>
                    <a:pt x="20692" y="19697"/>
                  </a:cubicBezTo>
                  <a:cubicBezTo>
                    <a:pt x="20830" y="19697"/>
                    <a:pt x="21086" y="19300"/>
                    <a:pt x="21367" y="19133"/>
                  </a:cubicBezTo>
                  <a:cubicBezTo>
                    <a:pt x="19862" y="19614"/>
                    <a:pt x="18363" y="19885"/>
                    <a:pt x="16858" y="19885"/>
                  </a:cubicBezTo>
                  <a:cubicBezTo>
                    <a:pt x="14631" y="19885"/>
                    <a:pt x="12397" y="19279"/>
                    <a:pt x="10164" y="17794"/>
                  </a:cubicBezTo>
                  <a:cubicBezTo>
                    <a:pt x="6533" y="13968"/>
                    <a:pt x="3081" y="7611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2" name="Google Shape;377;p28"/>
            <p:cNvSpPr/>
            <p:nvPr/>
          </p:nvSpPr>
          <p:spPr>
            <a:xfrm>
              <a:off x="3489192" y="683784"/>
              <a:ext cx="110795" cy="2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63" y="0"/>
                  </a:moveTo>
                  <a:cubicBezTo>
                    <a:pt x="6674" y="0"/>
                    <a:pt x="5002" y="731"/>
                    <a:pt x="3277" y="1979"/>
                  </a:cubicBezTo>
                  <a:cubicBezTo>
                    <a:pt x="2307" y="2646"/>
                    <a:pt x="1457" y="3292"/>
                    <a:pt x="850" y="3959"/>
                  </a:cubicBezTo>
                  <a:cubicBezTo>
                    <a:pt x="607" y="3959"/>
                    <a:pt x="363" y="3959"/>
                    <a:pt x="0" y="4604"/>
                  </a:cubicBezTo>
                  <a:lnTo>
                    <a:pt x="850" y="4604"/>
                  </a:lnTo>
                  <a:lnTo>
                    <a:pt x="3277" y="3292"/>
                  </a:lnTo>
                  <a:cubicBezTo>
                    <a:pt x="4926" y="2496"/>
                    <a:pt x="6531" y="1936"/>
                    <a:pt x="8143" y="1936"/>
                  </a:cubicBezTo>
                  <a:cubicBezTo>
                    <a:pt x="9141" y="1936"/>
                    <a:pt x="10143" y="2151"/>
                    <a:pt x="11165" y="2646"/>
                  </a:cubicBezTo>
                  <a:cubicBezTo>
                    <a:pt x="13832" y="3292"/>
                    <a:pt x="16383" y="6562"/>
                    <a:pt x="18686" y="13102"/>
                  </a:cubicBezTo>
                  <a:cubicBezTo>
                    <a:pt x="19656" y="15727"/>
                    <a:pt x="20630" y="18330"/>
                    <a:pt x="21600" y="21600"/>
                  </a:cubicBezTo>
                  <a:cubicBezTo>
                    <a:pt x="21356" y="20309"/>
                    <a:pt x="21113" y="18997"/>
                    <a:pt x="20750" y="18330"/>
                  </a:cubicBezTo>
                  <a:cubicBezTo>
                    <a:pt x="20143" y="15727"/>
                    <a:pt x="19536" y="13102"/>
                    <a:pt x="18810" y="11144"/>
                  </a:cubicBezTo>
                  <a:cubicBezTo>
                    <a:pt x="16383" y="5249"/>
                    <a:pt x="13832" y="1334"/>
                    <a:pt x="11165" y="688"/>
                  </a:cubicBezTo>
                  <a:cubicBezTo>
                    <a:pt x="10219" y="215"/>
                    <a:pt x="9289" y="0"/>
                    <a:pt x="836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3" name="Google Shape;378;p28"/>
            <p:cNvSpPr/>
            <p:nvPr/>
          </p:nvSpPr>
          <p:spPr>
            <a:xfrm>
              <a:off x="3560772" y="586732"/>
              <a:ext cx="238355" cy="40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677" y="6530"/>
                    <a:pt x="1522" y="9578"/>
                  </a:cubicBezTo>
                  <a:cubicBezTo>
                    <a:pt x="2312" y="12591"/>
                    <a:pt x="3947" y="15673"/>
                    <a:pt x="7613" y="17849"/>
                  </a:cubicBezTo>
                  <a:cubicBezTo>
                    <a:pt x="11224" y="19993"/>
                    <a:pt x="16468" y="20997"/>
                    <a:pt x="21600" y="21600"/>
                  </a:cubicBezTo>
                  <a:cubicBezTo>
                    <a:pt x="19908" y="20863"/>
                    <a:pt x="18329" y="20126"/>
                    <a:pt x="16750" y="19323"/>
                  </a:cubicBezTo>
                  <a:cubicBezTo>
                    <a:pt x="14720" y="18318"/>
                    <a:pt x="11731" y="17346"/>
                    <a:pt x="10096" y="16108"/>
                  </a:cubicBezTo>
                  <a:cubicBezTo>
                    <a:pt x="6936" y="13730"/>
                    <a:pt x="6203" y="10716"/>
                    <a:pt x="4624" y="7836"/>
                  </a:cubicBezTo>
                  <a:cubicBezTo>
                    <a:pt x="3102" y="5190"/>
                    <a:pt x="1466" y="264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4" name="Google Shape;379;p28"/>
            <p:cNvSpPr/>
            <p:nvPr/>
          </p:nvSpPr>
          <p:spPr>
            <a:xfrm>
              <a:off x="3599982" y="632330"/>
              <a:ext cx="171770" cy="3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35" y="0"/>
                  </a:moveTo>
                  <a:cubicBezTo>
                    <a:pt x="11048" y="0"/>
                    <a:pt x="10652" y="83"/>
                    <a:pt x="10253" y="260"/>
                  </a:cubicBezTo>
                  <a:cubicBezTo>
                    <a:pt x="7591" y="1335"/>
                    <a:pt x="4931" y="5282"/>
                    <a:pt x="2583" y="12112"/>
                  </a:cubicBezTo>
                  <a:cubicBezTo>
                    <a:pt x="1643" y="14628"/>
                    <a:pt x="783" y="17854"/>
                    <a:pt x="0" y="21446"/>
                  </a:cubicBezTo>
                  <a:cubicBezTo>
                    <a:pt x="0" y="21553"/>
                    <a:pt x="5" y="21600"/>
                    <a:pt x="18" y="21600"/>
                  </a:cubicBezTo>
                  <a:cubicBezTo>
                    <a:pt x="44" y="21600"/>
                    <a:pt x="100" y="21340"/>
                    <a:pt x="154" y="21092"/>
                  </a:cubicBezTo>
                  <a:lnTo>
                    <a:pt x="703" y="18930"/>
                  </a:lnTo>
                  <a:cubicBezTo>
                    <a:pt x="1329" y="16779"/>
                    <a:pt x="1957" y="14628"/>
                    <a:pt x="2660" y="12466"/>
                  </a:cubicBezTo>
                  <a:cubicBezTo>
                    <a:pt x="5008" y="6003"/>
                    <a:pt x="7591" y="2411"/>
                    <a:pt x="10330" y="1335"/>
                  </a:cubicBezTo>
                  <a:cubicBezTo>
                    <a:pt x="10747" y="1146"/>
                    <a:pt x="11159" y="1063"/>
                    <a:pt x="11563" y="1063"/>
                  </a:cubicBezTo>
                  <a:cubicBezTo>
                    <a:pt x="14200" y="1063"/>
                    <a:pt x="16559" y="4573"/>
                    <a:pt x="18392" y="4573"/>
                  </a:cubicBezTo>
                  <a:cubicBezTo>
                    <a:pt x="19175" y="4573"/>
                    <a:pt x="20035" y="4207"/>
                    <a:pt x="20817" y="2777"/>
                  </a:cubicBezTo>
                  <a:cubicBezTo>
                    <a:pt x="21131" y="2411"/>
                    <a:pt x="21366" y="1690"/>
                    <a:pt x="21600" y="981"/>
                  </a:cubicBezTo>
                  <a:cubicBezTo>
                    <a:pt x="21597" y="981"/>
                    <a:pt x="21361" y="1702"/>
                    <a:pt x="20740" y="2411"/>
                  </a:cubicBezTo>
                  <a:cubicBezTo>
                    <a:pt x="20158" y="3297"/>
                    <a:pt x="19473" y="3947"/>
                    <a:pt x="18814" y="3947"/>
                  </a:cubicBezTo>
                  <a:cubicBezTo>
                    <a:pt x="18670" y="3947"/>
                    <a:pt x="18531" y="3911"/>
                    <a:pt x="18392" y="3852"/>
                  </a:cubicBezTo>
                  <a:cubicBezTo>
                    <a:pt x="16543" y="3852"/>
                    <a:pt x="14154" y="0"/>
                    <a:pt x="1143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380;p28"/>
            <p:cNvSpPr/>
            <p:nvPr/>
          </p:nvSpPr>
          <p:spPr>
            <a:xfrm>
              <a:off x="3586284" y="575512"/>
              <a:ext cx="163068" cy="4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516" y="0"/>
                    <a:pt x="21435" y="334"/>
                    <a:pt x="21350" y="334"/>
                  </a:cubicBezTo>
                  <a:lnTo>
                    <a:pt x="20775" y="1636"/>
                  </a:lnTo>
                  <a:cubicBezTo>
                    <a:pt x="20621" y="2045"/>
                    <a:pt x="20442" y="2486"/>
                    <a:pt x="20241" y="2949"/>
                  </a:cubicBezTo>
                  <a:cubicBezTo>
                    <a:pt x="20434" y="2583"/>
                    <a:pt x="20610" y="2249"/>
                    <a:pt x="20775" y="1970"/>
                  </a:cubicBezTo>
                  <a:lnTo>
                    <a:pt x="21350" y="990"/>
                  </a:lnTo>
                  <a:cubicBezTo>
                    <a:pt x="21516" y="0"/>
                    <a:pt x="21600" y="0"/>
                    <a:pt x="21600" y="0"/>
                  </a:cubicBezTo>
                  <a:close/>
                  <a:moveTo>
                    <a:pt x="20241" y="2949"/>
                  </a:moveTo>
                  <a:cubicBezTo>
                    <a:pt x="19756" y="3874"/>
                    <a:pt x="19175" y="5048"/>
                    <a:pt x="18467" y="6221"/>
                  </a:cubicBezTo>
                  <a:cubicBezTo>
                    <a:pt x="15994" y="10472"/>
                    <a:pt x="13355" y="14066"/>
                    <a:pt x="10635" y="16692"/>
                  </a:cubicBezTo>
                  <a:cubicBezTo>
                    <a:pt x="7996" y="19308"/>
                    <a:pt x="5275" y="20610"/>
                    <a:pt x="2474" y="21266"/>
                  </a:cubicBezTo>
                  <a:cubicBezTo>
                    <a:pt x="1484" y="21600"/>
                    <a:pt x="578" y="21600"/>
                    <a:pt x="0" y="21600"/>
                  </a:cubicBezTo>
                  <a:lnTo>
                    <a:pt x="2474" y="21600"/>
                  </a:lnTo>
                  <a:cubicBezTo>
                    <a:pt x="8080" y="20943"/>
                    <a:pt x="13520" y="15702"/>
                    <a:pt x="18549" y="6221"/>
                  </a:cubicBezTo>
                  <a:cubicBezTo>
                    <a:pt x="19230" y="5091"/>
                    <a:pt x="19794" y="3971"/>
                    <a:pt x="20241" y="2949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6" name="Google Shape;381;p28"/>
            <p:cNvSpPr/>
            <p:nvPr/>
          </p:nvSpPr>
          <p:spPr>
            <a:xfrm>
              <a:off x="3746235" y="531961"/>
              <a:ext cx="175496" cy="10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9" y="0"/>
                  </a:moveTo>
                  <a:cubicBezTo>
                    <a:pt x="229" y="0"/>
                    <a:pt x="227" y="0"/>
                    <a:pt x="227" y="0"/>
                  </a:cubicBezTo>
                  <a:cubicBezTo>
                    <a:pt x="232" y="0"/>
                    <a:pt x="234" y="0"/>
                    <a:pt x="237" y="0"/>
                  </a:cubicBezTo>
                  <a:lnTo>
                    <a:pt x="229" y="0"/>
                  </a:lnTo>
                  <a:close/>
                  <a:moveTo>
                    <a:pt x="0" y="0"/>
                  </a:moveTo>
                  <a:cubicBezTo>
                    <a:pt x="38" y="62"/>
                    <a:pt x="76" y="95"/>
                    <a:pt x="113" y="95"/>
                  </a:cubicBezTo>
                  <a:cubicBezTo>
                    <a:pt x="151" y="95"/>
                    <a:pt x="189" y="62"/>
                    <a:pt x="227" y="0"/>
                  </a:cubicBezTo>
                  <a:cubicBezTo>
                    <a:pt x="151" y="0"/>
                    <a:pt x="76" y="0"/>
                    <a:pt x="0" y="0"/>
                  </a:cubicBezTo>
                  <a:close/>
                  <a:moveTo>
                    <a:pt x="237" y="0"/>
                  </a:moveTo>
                  <a:lnTo>
                    <a:pt x="995" y="252"/>
                  </a:lnTo>
                  <a:cubicBezTo>
                    <a:pt x="4977" y="876"/>
                    <a:pt x="8808" y="3516"/>
                    <a:pt x="11948" y="7532"/>
                  </a:cubicBezTo>
                  <a:cubicBezTo>
                    <a:pt x="14783" y="11300"/>
                    <a:pt x="16469" y="16072"/>
                    <a:pt x="18231" y="18584"/>
                  </a:cubicBezTo>
                  <a:cubicBezTo>
                    <a:pt x="18919" y="19588"/>
                    <a:pt x="19763" y="20468"/>
                    <a:pt x="20605" y="21096"/>
                  </a:cubicBezTo>
                  <a:cubicBezTo>
                    <a:pt x="20834" y="21224"/>
                    <a:pt x="21063" y="21348"/>
                    <a:pt x="21295" y="21472"/>
                  </a:cubicBezTo>
                  <a:lnTo>
                    <a:pt x="21408" y="21521"/>
                  </a:lnTo>
                  <a:cubicBezTo>
                    <a:pt x="21245" y="21447"/>
                    <a:pt x="20988" y="21311"/>
                    <a:pt x="20683" y="21096"/>
                  </a:cubicBezTo>
                  <a:cubicBezTo>
                    <a:pt x="19838" y="20468"/>
                    <a:pt x="19072" y="19588"/>
                    <a:pt x="18384" y="18460"/>
                  </a:cubicBezTo>
                  <a:cubicBezTo>
                    <a:pt x="17389" y="16952"/>
                    <a:pt x="16469" y="15196"/>
                    <a:pt x="15625" y="13436"/>
                  </a:cubicBezTo>
                  <a:cubicBezTo>
                    <a:pt x="14629" y="11176"/>
                    <a:pt x="13405" y="9168"/>
                    <a:pt x="12102" y="7408"/>
                  </a:cubicBezTo>
                  <a:cubicBezTo>
                    <a:pt x="9652" y="4268"/>
                    <a:pt x="6817" y="2008"/>
                    <a:pt x="3828" y="752"/>
                  </a:cubicBezTo>
                  <a:cubicBezTo>
                    <a:pt x="2679" y="281"/>
                    <a:pt x="1459" y="29"/>
                    <a:pt x="237" y="0"/>
                  </a:cubicBezTo>
                  <a:close/>
                  <a:moveTo>
                    <a:pt x="21408" y="21521"/>
                  </a:moveTo>
                  <a:cubicBezTo>
                    <a:pt x="21529" y="21575"/>
                    <a:pt x="21600" y="21600"/>
                    <a:pt x="21600" y="21600"/>
                  </a:cubicBezTo>
                  <a:lnTo>
                    <a:pt x="21408" y="21521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Google Shape;382;p28"/>
            <p:cNvSpPr/>
            <p:nvPr/>
          </p:nvSpPr>
          <p:spPr>
            <a:xfrm>
              <a:off x="3766136" y="606327"/>
              <a:ext cx="146258" cy="7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64" y="0"/>
                  </a:moveTo>
                  <a:cubicBezTo>
                    <a:pt x="4986" y="0"/>
                    <a:pt x="4321" y="95"/>
                    <a:pt x="3677" y="291"/>
                  </a:cubicBezTo>
                  <a:cubicBezTo>
                    <a:pt x="2483" y="480"/>
                    <a:pt x="1563" y="866"/>
                    <a:pt x="1013" y="1055"/>
                  </a:cubicBezTo>
                  <a:lnTo>
                    <a:pt x="278" y="1440"/>
                  </a:lnTo>
                  <a:cubicBezTo>
                    <a:pt x="184" y="1440"/>
                    <a:pt x="94" y="1440"/>
                    <a:pt x="0" y="1630"/>
                  </a:cubicBezTo>
                  <a:lnTo>
                    <a:pt x="278" y="1630"/>
                  </a:lnTo>
                  <a:lnTo>
                    <a:pt x="1013" y="1440"/>
                  </a:lnTo>
                  <a:cubicBezTo>
                    <a:pt x="1654" y="1251"/>
                    <a:pt x="2573" y="866"/>
                    <a:pt x="3677" y="670"/>
                  </a:cubicBezTo>
                  <a:cubicBezTo>
                    <a:pt x="4249" y="594"/>
                    <a:pt x="4805" y="543"/>
                    <a:pt x="5349" y="543"/>
                  </a:cubicBezTo>
                  <a:cubicBezTo>
                    <a:pt x="6123" y="543"/>
                    <a:pt x="6876" y="638"/>
                    <a:pt x="7629" y="866"/>
                  </a:cubicBezTo>
                  <a:cubicBezTo>
                    <a:pt x="9283" y="1251"/>
                    <a:pt x="10847" y="2590"/>
                    <a:pt x="12041" y="4896"/>
                  </a:cubicBezTo>
                  <a:cubicBezTo>
                    <a:pt x="13330" y="7006"/>
                    <a:pt x="14524" y="9312"/>
                    <a:pt x="15534" y="12004"/>
                  </a:cubicBezTo>
                  <a:cubicBezTo>
                    <a:pt x="16363" y="14114"/>
                    <a:pt x="17373" y="16224"/>
                    <a:pt x="18383" y="17955"/>
                  </a:cubicBezTo>
                  <a:cubicBezTo>
                    <a:pt x="19027" y="19300"/>
                    <a:pt x="19855" y="20261"/>
                    <a:pt x="20681" y="21025"/>
                  </a:cubicBezTo>
                  <a:cubicBezTo>
                    <a:pt x="20959" y="21221"/>
                    <a:pt x="21325" y="21410"/>
                    <a:pt x="21600" y="21600"/>
                  </a:cubicBezTo>
                  <a:cubicBezTo>
                    <a:pt x="21600" y="21600"/>
                    <a:pt x="21325" y="21221"/>
                    <a:pt x="20774" y="20836"/>
                  </a:cubicBezTo>
                  <a:cubicBezTo>
                    <a:pt x="19946" y="20065"/>
                    <a:pt x="19211" y="18915"/>
                    <a:pt x="18476" y="17765"/>
                  </a:cubicBezTo>
                  <a:cubicBezTo>
                    <a:pt x="17466" y="15845"/>
                    <a:pt x="16547" y="13924"/>
                    <a:pt x="15718" y="11808"/>
                  </a:cubicBezTo>
                  <a:cubicBezTo>
                    <a:pt x="14708" y="8927"/>
                    <a:pt x="13514" y="6627"/>
                    <a:pt x="12317" y="4321"/>
                  </a:cubicBezTo>
                  <a:cubicBezTo>
                    <a:pt x="10938" y="2211"/>
                    <a:pt x="9377" y="670"/>
                    <a:pt x="7723" y="291"/>
                  </a:cubicBezTo>
                  <a:cubicBezTo>
                    <a:pt x="7034" y="95"/>
                    <a:pt x="6344" y="0"/>
                    <a:pt x="566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Google Shape;383;p28"/>
            <p:cNvSpPr/>
            <p:nvPr/>
          </p:nvSpPr>
          <p:spPr>
            <a:xfrm>
              <a:off x="3917365" y="648710"/>
              <a:ext cx="114521" cy="2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95" y="1005"/>
                  </a:moveTo>
                  <a:cubicBezTo>
                    <a:pt x="20588" y="1119"/>
                    <a:pt x="20685" y="1252"/>
                    <a:pt x="20781" y="1384"/>
                  </a:cubicBezTo>
                  <a:cubicBezTo>
                    <a:pt x="21013" y="1384"/>
                    <a:pt x="21249" y="1953"/>
                    <a:pt x="21600" y="1953"/>
                  </a:cubicBezTo>
                  <a:cubicBezTo>
                    <a:pt x="21245" y="1574"/>
                    <a:pt x="20870" y="1252"/>
                    <a:pt x="20495" y="1005"/>
                  </a:cubicBezTo>
                  <a:close/>
                  <a:moveTo>
                    <a:pt x="0" y="15209"/>
                  </a:moveTo>
                  <a:cubicBezTo>
                    <a:pt x="62" y="15399"/>
                    <a:pt x="120" y="15569"/>
                    <a:pt x="178" y="15740"/>
                  </a:cubicBezTo>
                  <a:cubicBezTo>
                    <a:pt x="120" y="15550"/>
                    <a:pt x="62" y="15361"/>
                    <a:pt x="0" y="15209"/>
                  </a:cubicBezTo>
                  <a:close/>
                  <a:moveTo>
                    <a:pt x="18974" y="0"/>
                  </a:moveTo>
                  <a:cubicBezTo>
                    <a:pt x="18754" y="0"/>
                    <a:pt x="18534" y="76"/>
                    <a:pt x="18313" y="228"/>
                  </a:cubicBezTo>
                  <a:cubicBezTo>
                    <a:pt x="17139" y="228"/>
                    <a:pt x="15965" y="1384"/>
                    <a:pt x="14791" y="3679"/>
                  </a:cubicBezTo>
                  <a:cubicBezTo>
                    <a:pt x="13501" y="5993"/>
                    <a:pt x="12212" y="8875"/>
                    <a:pt x="10686" y="11758"/>
                  </a:cubicBezTo>
                  <a:cubicBezTo>
                    <a:pt x="9392" y="15209"/>
                    <a:pt x="7983" y="17523"/>
                    <a:pt x="6577" y="19248"/>
                  </a:cubicBezTo>
                  <a:cubicBezTo>
                    <a:pt x="5716" y="20102"/>
                    <a:pt x="4858" y="20633"/>
                    <a:pt x="3997" y="20633"/>
                  </a:cubicBezTo>
                  <a:cubicBezTo>
                    <a:pt x="3684" y="20633"/>
                    <a:pt x="3368" y="20557"/>
                    <a:pt x="3055" y="20405"/>
                  </a:cubicBezTo>
                  <a:cubicBezTo>
                    <a:pt x="2062" y="19855"/>
                    <a:pt x="1074" y="18319"/>
                    <a:pt x="178" y="15740"/>
                  </a:cubicBezTo>
                  <a:cubicBezTo>
                    <a:pt x="355" y="16328"/>
                    <a:pt x="529" y="17087"/>
                    <a:pt x="707" y="17523"/>
                  </a:cubicBezTo>
                  <a:cubicBezTo>
                    <a:pt x="1410" y="19248"/>
                    <a:pt x="2232" y="20405"/>
                    <a:pt x="3055" y="20974"/>
                  </a:cubicBezTo>
                  <a:cubicBezTo>
                    <a:pt x="3503" y="21429"/>
                    <a:pt x="3951" y="21600"/>
                    <a:pt x="4399" y="21600"/>
                  </a:cubicBezTo>
                  <a:cubicBezTo>
                    <a:pt x="5125" y="21600"/>
                    <a:pt x="5851" y="21126"/>
                    <a:pt x="6577" y="20405"/>
                  </a:cubicBezTo>
                  <a:cubicBezTo>
                    <a:pt x="8102" y="18680"/>
                    <a:pt x="9392" y="15797"/>
                    <a:pt x="10802" y="12914"/>
                  </a:cubicBezTo>
                  <a:cubicBezTo>
                    <a:pt x="12212" y="10032"/>
                    <a:pt x="13617" y="6562"/>
                    <a:pt x="14791" y="4267"/>
                  </a:cubicBezTo>
                  <a:cubicBezTo>
                    <a:pt x="15965" y="2541"/>
                    <a:pt x="17139" y="1384"/>
                    <a:pt x="18313" y="796"/>
                  </a:cubicBezTo>
                  <a:cubicBezTo>
                    <a:pt x="18599" y="645"/>
                    <a:pt x="18889" y="588"/>
                    <a:pt x="19186" y="588"/>
                  </a:cubicBezTo>
                  <a:cubicBezTo>
                    <a:pt x="19619" y="588"/>
                    <a:pt x="20059" y="740"/>
                    <a:pt x="20495" y="1005"/>
                  </a:cubicBezTo>
                  <a:cubicBezTo>
                    <a:pt x="19990" y="379"/>
                    <a:pt x="19480" y="0"/>
                    <a:pt x="1897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9" name="Google Shape;384;p28"/>
            <p:cNvSpPr/>
            <p:nvPr/>
          </p:nvSpPr>
          <p:spPr>
            <a:xfrm>
              <a:off x="3898077" y="684439"/>
              <a:ext cx="145644" cy="44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60" y="0"/>
                  </a:moveTo>
                  <a:cubicBezTo>
                    <a:pt x="17169" y="0"/>
                    <a:pt x="15970" y="598"/>
                    <a:pt x="14770" y="2114"/>
                  </a:cubicBezTo>
                  <a:cubicBezTo>
                    <a:pt x="13292" y="4238"/>
                    <a:pt x="12001" y="6661"/>
                    <a:pt x="10802" y="9693"/>
                  </a:cubicBezTo>
                  <a:cubicBezTo>
                    <a:pt x="9508" y="12725"/>
                    <a:pt x="8214" y="15457"/>
                    <a:pt x="6924" y="17581"/>
                  </a:cubicBezTo>
                  <a:cubicBezTo>
                    <a:pt x="5815" y="19396"/>
                    <a:pt x="4616" y="20613"/>
                    <a:pt x="3322" y="20912"/>
                  </a:cubicBezTo>
                  <a:cubicBezTo>
                    <a:pt x="3143" y="20962"/>
                    <a:pt x="2961" y="20982"/>
                    <a:pt x="2779" y="20982"/>
                  </a:cubicBezTo>
                  <a:cubicBezTo>
                    <a:pt x="1831" y="20982"/>
                    <a:pt x="850" y="20314"/>
                    <a:pt x="0" y="18788"/>
                  </a:cubicBezTo>
                  <a:cubicBezTo>
                    <a:pt x="276" y="19396"/>
                    <a:pt x="556" y="20004"/>
                    <a:pt x="832" y="20304"/>
                  </a:cubicBezTo>
                  <a:cubicBezTo>
                    <a:pt x="1515" y="21052"/>
                    <a:pt x="2199" y="21600"/>
                    <a:pt x="2882" y="21600"/>
                  </a:cubicBezTo>
                  <a:cubicBezTo>
                    <a:pt x="3031" y="21600"/>
                    <a:pt x="3176" y="21570"/>
                    <a:pt x="3322" y="21520"/>
                  </a:cubicBezTo>
                  <a:cubicBezTo>
                    <a:pt x="4616" y="21211"/>
                    <a:pt x="5815" y="20304"/>
                    <a:pt x="7015" y="18489"/>
                  </a:cubicBezTo>
                  <a:cubicBezTo>
                    <a:pt x="8308" y="16065"/>
                    <a:pt x="9693" y="13333"/>
                    <a:pt x="10893" y="10301"/>
                  </a:cubicBezTo>
                  <a:cubicBezTo>
                    <a:pt x="12092" y="7270"/>
                    <a:pt x="13477" y="4847"/>
                    <a:pt x="14862" y="2722"/>
                  </a:cubicBezTo>
                  <a:cubicBezTo>
                    <a:pt x="15970" y="1207"/>
                    <a:pt x="17169" y="598"/>
                    <a:pt x="18460" y="598"/>
                  </a:cubicBezTo>
                  <a:cubicBezTo>
                    <a:pt x="19568" y="907"/>
                    <a:pt x="20677" y="2114"/>
                    <a:pt x="21600" y="4238"/>
                  </a:cubicBezTo>
                  <a:cubicBezTo>
                    <a:pt x="21415" y="3630"/>
                    <a:pt x="21138" y="3032"/>
                    <a:pt x="20862" y="2423"/>
                  </a:cubicBezTo>
                  <a:cubicBezTo>
                    <a:pt x="20121" y="907"/>
                    <a:pt x="19292" y="299"/>
                    <a:pt x="184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Google Shape;385;p28"/>
            <p:cNvSpPr/>
            <p:nvPr/>
          </p:nvSpPr>
          <p:spPr>
            <a:xfrm>
              <a:off x="3896828" y="620332"/>
              <a:ext cx="39215" cy="19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21" y="2506"/>
                    <a:pt x="10636" y="4672"/>
                    <a:pt x="5831" y="7042"/>
                  </a:cubicBezTo>
                  <a:cubicBezTo>
                    <a:pt x="3429" y="8194"/>
                    <a:pt x="0" y="10292"/>
                    <a:pt x="0" y="10292"/>
                  </a:cubicBezTo>
                  <a:lnTo>
                    <a:pt x="9610" y="21397"/>
                  </a:lnTo>
                  <a:lnTo>
                    <a:pt x="9948" y="21600"/>
                  </a:lnTo>
                  <a:cubicBezTo>
                    <a:pt x="18521" y="14625"/>
                    <a:pt x="20235" y="7178"/>
                    <a:pt x="2160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Google Shape;386;p28"/>
            <p:cNvSpPr/>
            <p:nvPr/>
          </p:nvSpPr>
          <p:spPr>
            <a:xfrm>
              <a:off x="3758656" y="69553"/>
              <a:ext cx="53554" cy="11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lnTo>
                    <a:pt x="20811" y="633"/>
                  </a:lnTo>
                  <a:cubicBezTo>
                    <a:pt x="20940" y="426"/>
                    <a:pt x="21037" y="215"/>
                    <a:pt x="21118" y="0"/>
                  </a:cubicBezTo>
                  <a:close/>
                  <a:moveTo>
                    <a:pt x="20811" y="633"/>
                  </a:moveTo>
                  <a:cubicBezTo>
                    <a:pt x="19673" y="2487"/>
                    <a:pt x="16499" y="4005"/>
                    <a:pt x="12526" y="4612"/>
                  </a:cubicBezTo>
                  <a:cubicBezTo>
                    <a:pt x="10072" y="4948"/>
                    <a:pt x="7124" y="4948"/>
                    <a:pt x="4670" y="5400"/>
                  </a:cubicBezTo>
                  <a:cubicBezTo>
                    <a:pt x="2215" y="5737"/>
                    <a:pt x="253" y="6862"/>
                    <a:pt x="495" y="8213"/>
                  </a:cubicBezTo>
                  <a:cubicBezTo>
                    <a:pt x="988" y="9112"/>
                    <a:pt x="2708" y="9675"/>
                    <a:pt x="4177" y="10237"/>
                  </a:cubicBezTo>
                  <a:cubicBezTo>
                    <a:pt x="5655" y="10800"/>
                    <a:pt x="7124" y="11810"/>
                    <a:pt x="6139" y="12599"/>
                  </a:cubicBezTo>
                  <a:cubicBezTo>
                    <a:pt x="5405" y="13387"/>
                    <a:pt x="2465" y="13613"/>
                    <a:pt x="988" y="14398"/>
                  </a:cubicBezTo>
                  <a:cubicBezTo>
                    <a:pt x="-482" y="15186"/>
                    <a:pt x="-240" y="16426"/>
                    <a:pt x="1238" y="17210"/>
                  </a:cubicBezTo>
                  <a:cubicBezTo>
                    <a:pt x="2950" y="17999"/>
                    <a:pt x="4670" y="18672"/>
                    <a:pt x="6632" y="19235"/>
                  </a:cubicBezTo>
                  <a:cubicBezTo>
                    <a:pt x="8844" y="19686"/>
                    <a:pt x="10314" y="20586"/>
                    <a:pt x="10807" y="21600"/>
                  </a:cubicBezTo>
                  <a:lnTo>
                    <a:pt x="20811" y="633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Google Shape;387;p28"/>
            <p:cNvSpPr/>
            <p:nvPr/>
          </p:nvSpPr>
          <p:spPr>
            <a:xfrm>
              <a:off x="3784509" y="-2"/>
              <a:ext cx="266021" cy="23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600" fill="norm" stroke="1" extrusionOk="0">
                  <a:moveTo>
                    <a:pt x="9676" y="0"/>
                  </a:moveTo>
                  <a:cubicBezTo>
                    <a:pt x="9452" y="0"/>
                    <a:pt x="9245" y="71"/>
                    <a:pt x="9099" y="268"/>
                  </a:cubicBezTo>
                  <a:cubicBezTo>
                    <a:pt x="8857" y="665"/>
                    <a:pt x="8857" y="1175"/>
                    <a:pt x="9149" y="1513"/>
                  </a:cubicBezTo>
                  <a:cubicBezTo>
                    <a:pt x="9288" y="1677"/>
                    <a:pt x="9439" y="1813"/>
                    <a:pt x="9601" y="1930"/>
                  </a:cubicBezTo>
                  <a:cubicBezTo>
                    <a:pt x="8548" y="1383"/>
                    <a:pt x="7427" y="1052"/>
                    <a:pt x="6236" y="1005"/>
                  </a:cubicBezTo>
                  <a:cubicBezTo>
                    <a:pt x="6162" y="996"/>
                    <a:pt x="6089" y="990"/>
                    <a:pt x="6014" y="990"/>
                  </a:cubicBezTo>
                  <a:cubicBezTo>
                    <a:pt x="5639" y="990"/>
                    <a:pt x="5241" y="1108"/>
                    <a:pt x="4877" y="1344"/>
                  </a:cubicBezTo>
                  <a:cubicBezTo>
                    <a:pt x="4439" y="1627"/>
                    <a:pt x="4246" y="2193"/>
                    <a:pt x="4342" y="2759"/>
                  </a:cubicBezTo>
                  <a:cubicBezTo>
                    <a:pt x="4387" y="2932"/>
                    <a:pt x="4476" y="3071"/>
                    <a:pt x="4591" y="3176"/>
                  </a:cubicBezTo>
                  <a:cubicBezTo>
                    <a:pt x="3596" y="3226"/>
                    <a:pt x="2636" y="3566"/>
                    <a:pt x="1819" y="4173"/>
                  </a:cubicBezTo>
                  <a:cubicBezTo>
                    <a:pt x="1043" y="4795"/>
                    <a:pt x="315" y="5757"/>
                    <a:pt x="508" y="6831"/>
                  </a:cubicBezTo>
                  <a:cubicBezTo>
                    <a:pt x="703" y="7397"/>
                    <a:pt x="945" y="8021"/>
                    <a:pt x="1188" y="8529"/>
                  </a:cubicBezTo>
                  <a:cubicBezTo>
                    <a:pt x="1527" y="9661"/>
                    <a:pt x="1043" y="10848"/>
                    <a:pt x="703" y="11924"/>
                  </a:cubicBezTo>
                  <a:cubicBezTo>
                    <a:pt x="72" y="13564"/>
                    <a:pt x="-123" y="15375"/>
                    <a:pt x="72" y="17187"/>
                  </a:cubicBezTo>
                  <a:cubicBezTo>
                    <a:pt x="265" y="18996"/>
                    <a:pt x="1188" y="20638"/>
                    <a:pt x="2498" y="21600"/>
                  </a:cubicBezTo>
                  <a:lnTo>
                    <a:pt x="20118" y="15489"/>
                  </a:lnTo>
                  <a:cubicBezTo>
                    <a:pt x="21477" y="12207"/>
                    <a:pt x="20506" y="8077"/>
                    <a:pt x="18419" y="5361"/>
                  </a:cubicBezTo>
                  <a:cubicBezTo>
                    <a:pt x="16332" y="2645"/>
                    <a:pt x="13323" y="1117"/>
                    <a:pt x="10361" y="156"/>
                  </a:cubicBezTo>
                  <a:cubicBezTo>
                    <a:pt x="10144" y="71"/>
                    <a:pt x="9901" y="0"/>
                    <a:pt x="96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Google Shape;388;p28"/>
            <p:cNvSpPr/>
            <p:nvPr/>
          </p:nvSpPr>
          <p:spPr>
            <a:xfrm>
              <a:off x="3744917" y="49343"/>
              <a:ext cx="299066" cy="42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5" h="21600" fill="norm" stroke="1" extrusionOk="0">
                  <a:moveTo>
                    <a:pt x="12535" y="0"/>
                  </a:moveTo>
                  <a:cubicBezTo>
                    <a:pt x="9127" y="0"/>
                    <a:pt x="5986" y="1691"/>
                    <a:pt x="5049" y="4280"/>
                  </a:cubicBezTo>
                  <a:lnTo>
                    <a:pt x="217" y="16447"/>
                  </a:lnTo>
                  <a:cubicBezTo>
                    <a:pt x="-624" y="18612"/>
                    <a:pt x="1057" y="20870"/>
                    <a:pt x="3998" y="21466"/>
                  </a:cubicBezTo>
                  <a:cubicBezTo>
                    <a:pt x="4463" y="21556"/>
                    <a:pt x="4928" y="21600"/>
                    <a:pt x="5387" y="21600"/>
                  </a:cubicBezTo>
                  <a:cubicBezTo>
                    <a:pt x="7633" y="21600"/>
                    <a:pt x="9702" y="20560"/>
                    <a:pt x="10470" y="18894"/>
                  </a:cubicBezTo>
                  <a:lnTo>
                    <a:pt x="11479" y="16730"/>
                  </a:lnTo>
                  <a:cubicBezTo>
                    <a:pt x="11479" y="16730"/>
                    <a:pt x="11829" y="16781"/>
                    <a:pt x="12361" y="16781"/>
                  </a:cubicBezTo>
                  <a:cubicBezTo>
                    <a:pt x="13662" y="16781"/>
                    <a:pt x="16054" y="16480"/>
                    <a:pt x="17069" y="14410"/>
                  </a:cubicBezTo>
                  <a:cubicBezTo>
                    <a:pt x="17782" y="12998"/>
                    <a:pt x="18959" y="10018"/>
                    <a:pt x="19925" y="7321"/>
                  </a:cubicBezTo>
                  <a:cubicBezTo>
                    <a:pt x="20976" y="4406"/>
                    <a:pt x="18876" y="1363"/>
                    <a:pt x="15093" y="328"/>
                  </a:cubicBezTo>
                  <a:lnTo>
                    <a:pt x="14714" y="234"/>
                  </a:lnTo>
                  <a:cubicBezTo>
                    <a:pt x="13988" y="75"/>
                    <a:pt x="13256" y="0"/>
                    <a:pt x="12535" y="0"/>
                  </a:cubicBez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Google Shape;389;p28"/>
            <p:cNvSpPr/>
            <p:nvPr/>
          </p:nvSpPr>
          <p:spPr>
            <a:xfrm>
              <a:off x="3847668" y="331552"/>
              <a:ext cx="67839" cy="64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7"/>
                    <a:pt x="795" y="16357"/>
                    <a:pt x="19820" y="21600"/>
                  </a:cubicBezTo>
                  <a:lnTo>
                    <a:pt x="21600" y="16571"/>
                  </a:lnTo>
                  <a:cubicBezTo>
                    <a:pt x="12883" y="13425"/>
                    <a:pt x="5353" y="7554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5" name="Google Shape;390;p28"/>
            <p:cNvSpPr/>
            <p:nvPr/>
          </p:nvSpPr>
          <p:spPr>
            <a:xfrm>
              <a:off x="3798871" y="42935"/>
              <a:ext cx="105436" cy="16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14650" y="0"/>
                  </a:moveTo>
                  <a:cubicBezTo>
                    <a:pt x="13492" y="0"/>
                    <a:pt x="12251" y="182"/>
                    <a:pt x="11110" y="382"/>
                  </a:cubicBezTo>
                  <a:cubicBezTo>
                    <a:pt x="8693" y="783"/>
                    <a:pt x="6917" y="1904"/>
                    <a:pt x="6026" y="3346"/>
                  </a:cubicBezTo>
                  <a:cubicBezTo>
                    <a:pt x="2849" y="8796"/>
                    <a:pt x="2594" y="13845"/>
                    <a:pt x="182" y="19135"/>
                  </a:cubicBezTo>
                  <a:cubicBezTo>
                    <a:pt x="52" y="19456"/>
                    <a:pt x="-73" y="19857"/>
                    <a:pt x="52" y="20258"/>
                  </a:cubicBezTo>
                  <a:cubicBezTo>
                    <a:pt x="562" y="21139"/>
                    <a:pt x="2088" y="21460"/>
                    <a:pt x="3610" y="21539"/>
                  </a:cubicBezTo>
                  <a:cubicBezTo>
                    <a:pt x="3969" y="21579"/>
                    <a:pt x="4308" y="21600"/>
                    <a:pt x="4634" y="21600"/>
                  </a:cubicBezTo>
                  <a:cubicBezTo>
                    <a:pt x="7548" y="21600"/>
                    <a:pt x="9241" y="20058"/>
                    <a:pt x="10729" y="18254"/>
                  </a:cubicBezTo>
                  <a:cubicBezTo>
                    <a:pt x="11365" y="16973"/>
                    <a:pt x="11745" y="15770"/>
                    <a:pt x="12000" y="14486"/>
                  </a:cubicBezTo>
                  <a:cubicBezTo>
                    <a:pt x="12506" y="10882"/>
                    <a:pt x="15808" y="7675"/>
                    <a:pt x="21021" y="6151"/>
                  </a:cubicBezTo>
                  <a:lnTo>
                    <a:pt x="21527" y="5991"/>
                  </a:lnTo>
                  <a:cubicBezTo>
                    <a:pt x="20511" y="4630"/>
                    <a:pt x="19366" y="1746"/>
                    <a:pt x="17714" y="701"/>
                  </a:cubicBezTo>
                  <a:cubicBezTo>
                    <a:pt x="16891" y="182"/>
                    <a:pt x="15808" y="0"/>
                    <a:pt x="1465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6" name="Google Shape;391;p28"/>
            <p:cNvSpPr/>
            <p:nvPr/>
          </p:nvSpPr>
          <p:spPr>
            <a:xfrm>
              <a:off x="3778605" y="158641"/>
              <a:ext cx="51029" cy="6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08" h="21600" fill="norm" stroke="1" extrusionOk="0">
                  <a:moveTo>
                    <a:pt x="9761" y="0"/>
                  </a:moveTo>
                  <a:cubicBezTo>
                    <a:pt x="6429" y="0"/>
                    <a:pt x="2914" y="1599"/>
                    <a:pt x="883" y="7231"/>
                  </a:cubicBezTo>
                  <a:cubicBezTo>
                    <a:pt x="-3392" y="19238"/>
                    <a:pt x="9118" y="21600"/>
                    <a:pt x="11412" y="21600"/>
                  </a:cubicBezTo>
                  <a:cubicBezTo>
                    <a:pt x="11624" y="21600"/>
                    <a:pt x="11748" y="21580"/>
                    <a:pt x="11763" y="21547"/>
                  </a:cubicBezTo>
                  <a:cubicBezTo>
                    <a:pt x="11763" y="21142"/>
                    <a:pt x="18208" y="2793"/>
                    <a:pt x="18208" y="2793"/>
                  </a:cubicBezTo>
                  <a:cubicBezTo>
                    <a:pt x="18084" y="2680"/>
                    <a:pt x="14072" y="0"/>
                    <a:pt x="9761" y="0"/>
                  </a:cubicBez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Google Shape;392;p28"/>
            <p:cNvSpPr/>
            <p:nvPr/>
          </p:nvSpPr>
          <p:spPr>
            <a:xfrm>
              <a:off x="3789534" y="171622"/>
              <a:ext cx="21427" cy="3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8" h="21600" fill="norm" stroke="1" extrusionOk="0">
                  <a:moveTo>
                    <a:pt x="15998" y="0"/>
                  </a:moveTo>
                  <a:cubicBezTo>
                    <a:pt x="12504" y="0"/>
                    <a:pt x="8990" y="728"/>
                    <a:pt x="7243" y="2571"/>
                  </a:cubicBezTo>
                  <a:cubicBezTo>
                    <a:pt x="4325" y="4051"/>
                    <a:pt x="2578" y="6258"/>
                    <a:pt x="1406" y="8477"/>
                  </a:cubicBezTo>
                  <a:cubicBezTo>
                    <a:pt x="-1512" y="12904"/>
                    <a:pt x="235" y="17695"/>
                    <a:pt x="5496" y="20642"/>
                  </a:cubicBezTo>
                  <a:cubicBezTo>
                    <a:pt x="6610" y="21345"/>
                    <a:pt x="7954" y="21600"/>
                    <a:pt x="9374" y="21600"/>
                  </a:cubicBezTo>
                  <a:cubicBezTo>
                    <a:pt x="10200" y="21600"/>
                    <a:pt x="11064" y="21515"/>
                    <a:pt x="11909" y="21382"/>
                  </a:cubicBezTo>
                  <a:cubicBezTo>
                    <a:pt x="13080" y="21006"/>
                    <a:pt x="13656" y="20642"/>
                    <a:pt x="13656" y="20642"/>
                  </a:cubicBezTo>
                  <a:lnTo>
                    <a:pt x="11333" y="20642"/>
                  </a:lnTo>
                  <a:cubicBezTo>
                    <a:pt x="9586" y="20642"/>
                    <a:pt x="7838" y="20642"/>
                    <a:pt x="6667" y="19902"/>
                  </a:cubicBezTo>
                  <a:cubicBezTo>
                    <a:pt x="2578" y="16579"/>
                    <a:pt x="1406" y="12528"/>
                    <a:pt x="3749" y="9217"/>
                  </a:cubicBezTo>
                  <a:cubicBezTo>
                    <a:pt x="4920" y="6998"/>
                    <a:pt x="6667" y="5154"/>
                    <a:pt x="8990" y="3311"/>
                  </a:cubicBezTo>
                  <a:cubicBezTo>
                    <a:pt x="10162" y="2207"/>
                    <a:pt x="12504" y="1467"/>
                    <a:pt x="15422" y="1467"/>
                  </a:cubicBezTo>
                  <a:cubicBezTo>
                    <a:pt x="17170" y="1467"/>
                    <a:pt x="18341" y="2207"/>
                    <a:pt x="18917" y="3311"/>
                  </a:cubicBezTo>
                  <a:lnTo>
                    <a:pt x="18917" y="4415"/>
                  </a:lnTo>
                  <a:cubicBezTo>
                    <a:pt x="18917" y="4512"/>
                    <a:pt x="18955" y="4560"/>
                    <a:pt x="19013" y="4560"/>
                  </a:cubicBezTo>
                  <a:cubicBezTo>
                    <a:pt x="19205" y="4560"/>
                    <a:pt x="19646" y="4148"/>
                    <a:pt x="20088" y="3311"/>
                  </a:cubicBezTo>
                  <a:cubicBezTo>
                    <a:pt x="20088" y="2571"/>
                    <a:pt x="19493" y="1843"/>
                    <a:pt x="18917" y="1467"/>
                  </a:cubicBezTo>
                  <a:cubicBezTo>
                    <a:pt x="18341" y="728"/>
                    <a:pt x="17170" y="364"/>
                    <a:pt x="15998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Google Shape;393;p28"/>
            <p:cNvSpPr/>
            <p:nvPr/>
          </p:nvSpPr>
          <p:spPr>
            <a:xfrm>
              <a:off x="3873212" y="25265"/>
              <a:ext cx="167548" cy="10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2" h="21600" fill="norm" stroke="1" extrusionOk="0">
                  <a:moveTo>
                    <a:pt x="15319" y="0"/>
                  </a:moveTo>
                  <a:cubicBezTo>
                    <a:pt x="15196" y="0"/>
                    <a:pt x="15076" y="46"/>
                    <a:pt x="14962" y="145"/>
                  </a:cubicBezTo>
                  <a:cubicBezTo>
                    <a:pt x="14186" y="774"/>
                    <a:pt x="14328" y="2661"/>
                    <a:pt x="14539" y="4044"/>
                  </a:cubicBezTo>
                  <a:cubicBezTo>
                    <a:pt x="14539" y="4044"/>
                    <a:pt x="9941" y="1010"/>
                    <a:pt x="5670" y="1010"/>
                  </a:cubicBezTo>
                  <a:cubicBezTo>
                    <a:pt x="4442" y="1010"/>
                    <a:pt x="3241" y="1262"/>
                    <a:pt x="2187" y="1908"/>
                  </a:cubicBezTo>
                  <a:cubicBezTo>
                    <a:pt x="-2472" y="4801"/>
                    <a:pt x="1762" y="14738"/>
                    <a:pt x="1762" y="14738"/>
                  </a:cubicBezTo>
                  <a:cubicBezTo>
                    <a:pt x="2698" y="13592"/>
                    <a:pt x="3643" y="13157"/>
                    <a:pt x="4541" y="13157"/>
                  </a:cubicBezTo>
                  <a:cubicBezTo>
                    <a:pt x="5816" y="13157"/>
                    <a:pt x="6994" y="14030"/>
                    <a:pt x="7904" y="14990"/>
                  </a:cubicBezTo>
                  <a:cubicBezTo>
                    <a:pt x="9386" y="16501"/>
                    <a:pt x="10728" y="18765"/>
                    <a:pt x="12279" y="20271"/>
                  </a:cubicBezTo>
                  <a:cubicBezTo>
                    <a:pt x="13111" y="21083"/>
                    <a:pt x="14105" y="21600"/>
                    <a:pt x="15064" y="21600"/>
                  </a:cubicBezTo>
                  <a:cubicBezTo>
                    <a:pt x="15898" y="21600"/>
                    <a:pt x="16706" y="21207"/>
                    <a:pt x="17363" y="20271"/>
                  </a:cubicBezTo>
                  <a:cubicBezTo>
                    <a:pt x="18350" y="18637"/>
                    <a:pt x="18914" y="16373"/>
                    <a:pt x="18986" y="13985"/>
                  </a:cubicBezTo>
                  <a:cubicBezTo>
                    <a:pt x="19128" y="9453"/>
                    <a:pt x="18350" y="4925"/>
                    <a:pt x="16657" y="1403"/>
                  </a:cubicBezTo>
                  <a:cubicBezTo>
                    <a:pt x="16318" y="699"/>
                    <a:pt x="15800" y="0"/>
                    <a:pt x="1531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Google Shape;394;p28"/>
            <p:cNvSpPr/>
            <p:nvPr/>
          </p:nvSpPr>
          <p:spPr>
            <a:xfrm>
              <a:off x="3914273" y="468"/>
              <a:ext cx="115644" cy="130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0" y="0"/>
                  </a:moveTo>
                  <a:cubicBezTo>
                    <a:pt x="0" y="102"/>
                    <a:pt x="0" y="309"/>
                    <a:pt x="0" y="411"/>
                  </a:cubicBezTo>
                  <a:cubicBezTo>
                    <a:pt x="114" y="724"/>
                    <a:pt x="114" y="1034"/>
                    <a:pt x="346" y="1445"/>
                  </a:cubicBezTo>
                  <a:cubicBezTo>
                    <a:pt x="806" y="2584"/>
                    <a:pt x="1615" y="3720"/>
                    <a:pt x="2538" y="4546"/>
                  </a:cubicBezTo>
                  <a:cubicBezTo>
                    <a:pt x="4040" y="5994"/>
                    <a:pt x="5772" y="7028"/>
                    <a:pt x="7623" y="7956"/>
                  </a:cubicBezTo>
                  <a:cubicBezTo>
                    <a:pt x="8778" y="8371"/>
                    <a:pt x="9934" y="8786"/>
                    <a:pt x="11203" y="8990"/>
                  </a:cubicBezTo>
                  <a:cubicBezTo>
                    <a:pt x="12472" y="9302"/>
                    <a:pt x="13745" y="9404"/>
                    <a:pt x="15014" y="9714"/>
                  </a:cubicBezTo>
                  <a:cubicBezTo>
                    <a:pt x="16284" y="10023"/>
                    <a:pt x="17325" y="10540"/>
                    <a:pt x="18362" y="11264"/>
                  </a:cubicBezTo>
                  <a:cubicBezTo>
                    <a:pt x="19290" y="11988"/>
                    <a:pt x="19981" y="12814"/>
                    <a:pt x="20327" y="13848"/>
                  </a:cubicBezTo>
                  <a:cubicBezTo>
                    <a:pt x="20791" y="14674"/>
                    <a:pt x="20905" y="15606"/>
                    <a:pt x="20905" y="16639"/>
                  </a:cubicBezTo>
                  <a:cubicBezTo>
                    <a:pt x="20791" y="17466"/>
                    <a:pt x="20445" y="18190"/>
                    <a:pt x="19981" y="18911"/>
                  </a:cubicBezTo>
                  <a:cubicBezTo>
                    <a:pt x="19172" y="19944"/>
                    <a:pt x="18134" y="20770"/>
                    <a:pt x="16861" y="21185"/>
                  </a:cubicBezTo>
                  <a:cubicBezTo>
                    <a:pt x="15938" y="21600"/>
                    <a:pt x="15360" y="21600"/>
                    <a:pt x="15360" y="21600"/>
                  </a:cubicBezTo>
                  <a:lnTo>
                    <a:pt x="15824" y="21600"/>
                  </a:lnTo>
                  <a:cubicBezTo>
                    <a:pt x="16170" y="21495"/>
                    <a:pt x="16629" y="21495"/>
                    <a:pt x="16979" y="21393"/>
                  </a:cubicBezTo>
                  <a:cubicBezTo>
                    <a:pt x="18362" y="20978"/>
                    <a:pt x="19518" y="20152"/>
                    <a:pt x="20327" y="19118"/>
                  </a:cubicBezTo>
                  <a:cubicBezTo>
                    <a:pt x="20905" y="18394"/>
                    <a:pt x="21250" y="17568"/>
                    <a:pt x="21368" y="16639"/>
                  </a:cubicBezTo>
                  <a:cubicBezTo>
                    <a:pt x="21600" y="15606"/>
                    <a:pt x="21368" y="14572"/>
                    <a:pt x="21022" y="13641"/>
                  </a:cubicBezTo>
                  <a:cubicBezTo>
                    <a:pt x="20559" y="12505"/>
                    <a:pt x="19749" y="11573"/>
                    <a:pt x="18826" y="10849"/>
                  </a:cubicBezTo>
                  <a:cubicBezTo>
                    <a:pt x="17785" y="10023"/>
                    <a:pt x="16515" y="9506"/>
                    <a:pt x="15128" y="9197"/>
                  </a:cubicBezTo>
                  <a:cubicBezTo>
                    <a:pt x="13859" y="8888"/>
                    <a:pt x="12590" y="8680"/>
                    <a:pt x="11317" y="8473"/>
                  </a:cubicBezTo>
                  <a:cubicBezTo>
                    <a:pt x="10162" y="8269"/>
                    <a:pt x="9006" y="7854"/>
                    <a:pt x="7851" y="7439"/>
                  </a:cubicBezTo>
                  <a:cubicBezTo>
                    <a:pt x="6004" y="6613"/>
                    <a:pt x="4389" y="5579"/>
                    <a:pt x="2884" y="4342"/>
                  </a:cubicBezTo>
                  <a:cubicBezTo>
                    <a:pt x="1961" y="3410"/>
                    <a:pt x="1151" y="2479"/>
                    <a:pt x="574" y="1343"/>
                  </a:cubicBezTo>
                  <a:cubicBezTo>
                    <a:pt x="114" y="5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Google Shape;395;p28"/>
            <p:cNvSpPr/>
            <p:nvPr/>
          </p:nvSpPr>
          <p:spPr>
            <a:xfrm>
              <a:off x="3869453" y="12917"/>
              <a:ext cx="145662" cy="11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0" y="0"/>
                  </a:moveTo>
                  <a:cubicBezTo>
                    <a:pt x="0" y="112"/>
                    <a:pt x="0" y="228"/>
                    <a:pt x="91" y="340"/>
                  </a:cubicBezTo>
                  <a:cubicBezTo>
                    <a:pt x="184" y="797"/>
                    <a:pt x="184" y="1137"/>
                    <a:pt x="369" y="1477"/>
                  </a:cubicBezTo>
                  <a:cubicBezTo>
                    <a:pt x="829" y="2843"/>
                    <a:pt x="1470" y="4092"/>
                    <a:pt x="2298" y="5117"/>
                  </a:cubicBezTo>
                  <a:cubicBezTo>
                    <a:pt x="3583" y="6594"/>
                    <a:pt x="5147" y="7731"/>
                    <a:pt x="6801" y="8412"/>
                  </a:cubicBezTo>
                  <a:cubicBezTo>
                    <a:pt x="8824" y="9209"/>
                    <a:pt x="10938" y="9889"/>
                    <a:pt x="13051" y="10230"/>
                  </a:cubicBezTo>
                  <a:cubicBezTo>
                    <a:pt x="15074" y="10686"/>
                    <a:pt x="17097" y="11367"/>
                    <a:pt x="19027" y="12391"/>
                  </a:cubicBezTo>
                  <a:cubicBezTo>
                    <a:pt x="19852" y="12848"/>
                    <a:pt x="20496" y="13529"/>
                    <a:pt x="20865" y="14550"/>
                  </a:cubicBezTo>
                  <a:cubicBezTo>
                    <a:pt x="21140" y="15462"/>
                    <a:pt x="21231" y="16371"/>
                    <a:pt x="21050" y="17280"/>
                  </a:cubicBezTo>
                  <a:cubicBezTo>
                    <a:pt x="20771" y="18645"/>
                    <a:pt x="20037" y="19894"/>
                    <a:pt x="19117" y="20691"/>
                  </a:cubicBezTo>
                  <a:cubicBezTo>
                    <a:pt x="18649" y="21106"/>
                    <a:pt x="18325" y="21402"/>
                    <a:pt x="18186" y="21529"/>
                  </a:cubicBezTo>
                  <a:cubicBezTo>
                    <a:pt x="18252" y="21488"/>
                    <a:pt x="18316" y="21488"/>
                    <a:pt x="18383" y="21488"/>
                  </a:cubicBezTo>
                  <a:cubicBezTo>
                    <a:pt x="18658" y="21260"/>
                    <a:pt x="19027" y="21144"/>
                    <a:pt x="19302" y="20919"/>
                  </a:cubicBezTo>
                  <a:cubicBezTo>
                    <a:pt x="20312" y="20123"/>
                    <a:pt x="21050" y="18870"/>
                    <a:pt x="21416" y="17392"/>
                  </a:cubicBezTo>
                  <a:cubicBezTo>
                    <a:pt x="21600" y="16371"/>
                    <a:pt x="21509" y="15346"/>
                    <a:pt x="21231" y="14325"/>
                  </a:cubicBezTo>
                  <a:cubicBezTo>
                    <a:pt x="20865" y="13188"/>
                    <a:pt x="20130" y="12279"/>
                    <a:pt x="19211" y="11823"/>
                  </a:cubicBezTo>
                  <a:cubicBezTo>
                    <a:pt x="17279" y="10686"/>
                    <a:pt x="15165" y="10005"/>
                    <a:pt x="13051" y="9661"/>
                  </a:cubicBezTo>
                  <a:cubicBezTo>
                    <a:pt x="11031" y="9209"/>
                    <a:pt x="8915" y="8640"/>
                    <a:pt x="6985" y="7843"/>
                  </a:cubicBezTo>
                  <a:cubicBezTo>
                    <a:pt x="5331" y="7163"/>
                    <a:pt x="3862" y="6138"/>
                    <a:pt x="2573" y="4773"/>
                  </a:cubicBezTo>
                  <a:cubicBezTo>
                    <a:pt x="1654" y="3864"/>
                    <a:pt x="1010" y="2614"/>
                    <a:pt x="550" y="1365"/>
                  </a:cubicBezTo>
                  <a:cubicBezTo>
                    <a:pt x="184" y="569"/>
                    <a:pt x="0" y="0"/>
                    <a:pt x="0" y="0"/>
                  </a:cubicBezTo>
                  <a:close/>
                  <a:moveTo>
                    <a:pt x="18186" y="21529"/>
                  </a:moveTo>
                  <a:cubicBezTo>
                    <a:pt x="18159" y="21544"/>
                    <a:pt x="18135" y="21566"/>
                    <a:pt x="18107" y="21600"/>
                  </a:cubicBezTo>
                  <a:cubicBezTo>
                    <a:pt x="18107" y="21600"/>
                    <a:pt x="18135" y="21574"/>
                    <a:pt x="18186" y="21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Google Shape;396;p28"/>
            <p:cNvSpPr/>
            <p:nvPr/>
          </p:nvSpPr>
          <p:spPr>
            <a:xfrm>
              <a:off x="3982447" y="210504"/>
              <a:ext cx="19271" cy="1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5" h="21600" fill="norm" stroke="1" extrusionOk="0">
                  <a:moveTo>
                    <a:pt x="9975" y="0"/>
                  </a:moveTo>
                  <a:cubicBezTo>
                    <a:pt x="6048" y="0"/>
                    <a:pt x="1870" y="2851"/>
                    <a:pt x="282" y="7732"/>
                  </a:cubicBezTo>
                  <a:cubicBezTo>
                    <a:pt x="-992" y="13603"/>
                    <a:pt x="2183" y="19474"/>
                    <a:pt x="7259" y="20948"/>
                  </a:cubicBezTo>
                  <a:cubicBezTo>
                    <a:pt x="8304" y="21383"/>
                    <a:pt x="9328" y="21600"/>
                    <a:pt x="10330" y="21600"/>
                  </a:cubicBezTo>
                  <a:cubicBezTo>
                    <a:pt x="14278" y="21600"/>
                    <a:pt x="17809" y="18435"/>
                    <a:pt x="19334" y="14328"/>
                  </a:cubicBezTo>
                  <a:cubicBezTo>
                    <a:pt x="20608" y="8456"/>
                    <a:pt x="18059" y="1836"/>
                    <a:pt x="12357" y="387"/>
                  </a:cubicBezTo>
                  <a:cubicBezTo>
                    <a:pt x="11584" y="121"/>
                    <a:pt x="10790" y="0"/>
                    <a:pt x="997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Google Shape;397;p28"/>
            <p:cNvSpPr/>
            <p:nvPr/>
          </p:nvSpPr>
          <p:spPr>
            <a:xfrm>
              <a:off x="3982628" y="200103"/>
              <a:ext cx="36427" cy="1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fill="norm" stroke="1" extrusionOk="0">
                  <a:moveTo>
                    <a:pt x="7069" y="0"/>
                  </a:moveTo>
                  <a:cubicBezTo>
                    <a:pt x="5813" y="0"/>
                    <a:pt x="4545" y="311"/>
                    <a:pt x="3301" y="958"/>
                  </a:cubicBezTo>
                  <a:cubicBezTo>
                    <a:pt x="1133" y="2538"/>
                    <a:pt x="-301" y="4118"/>
                    <a:pt x="54" y="5698"/>
                  </a:cubicBezTo>
                  <a:cubicBezTo>
                    <a:pt x="185" y="6578"/>
                    <a:pt x="979" y="6682"/>
                    <a:pt x="2223" y="6682"/>
                  </a:cubicBezTo>
                  <a:cubicBezTo>
                    <a:pt x="2637" y="6682"/>
                    <a:pt x="3100" y="6682"/>
                    <a:pt x="3609" y="6682"/>
                  </a:cubicBezTo>
                  <a:cubicBezTo>
                    <a:pt x="5635" y="6682"/>
                    <a:pt x="8337" y="6863"/>
                    <a:pt x="11216" y="8832"/>
                  </a:cubicBezTo>
                  <a:cubicBezTo>
                    <a:pt x="16548" y="13209"/>
                    <a:pt x="19415" y="21600"/>
                    <a:pt x="20671" y="21600"/>
                  </a:cubicBezTo>
                  <a:cubicBezTo>
                    <a:pt x="20766" y="21600"/>
                    <a:pt x="20861" y="21548"/>
                    <a:pt x="20944" y="21445"/>
                  </a:cubicBezTo>
                  <a:cubicBezTo>
                    <a:pt x="21299" y="21445"/>
                    <a:pt x="20944" y="18285"/>
                    <a:pt x="19865" y="13571"/>
                  </a:cubicBezTo>
                  <a:cubicBezTo>
                    <a:pt x="16714" y="4791"/>
                    <a:pt x="11962" y="0"/>
                    <a:pt x="706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3" name="Google Shape;398;p28"/>
            <p:cNvSpPr/>
            <p:nvPr/>
          </p:nvSpPr>
          <p:spPr>
            <a:xfrm>
              <a:off x="3886561" y="182883"/>
              <a:ext cx="18927" cy="1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7" h="21600" fill="norm" stroke="1" extrusionOk="0">
                  <a:moveTo>
                    <a:pt x="9308" y="0"/>
                  </a:moveTo>
                  <a:cubicBezTo>
                    <a:pt x="5213" y="0"/>
                    <a:pt x="1349" y="3310"/>
                    <a:pt x="325" y="7997"/>
                  </a:cubicBezTo>
                  <a:cubicBezTo>
                    <a:pt x="-949" y="13144"/>
                    <a:pt x="1600" y="19740"/>
                    <a:pt x="6676" y="21213"/>
                  </a:cubicBezTo>
                  <a:cubicBezTo>
                    <a:pt x="7553" y="21479"/>
                    <a:pt x="8430" y="21600"/>
                    <a:pt x="9329" y="21600"/>
                  </a:cubicBezTo>
                  <a:cubicBezTo>
                    <a:pt x="13590" y="21600"/>
                    <a:pt x="17685" y="18749"/>
                    <a:pt x="18750" y="13868"/>
                  </a:cubicBezTo>
                  <a:cubicBezTo>
                    <a:pt x="20651" y="7997"/>
                    <a:pt x="17476" y="2126"/>
                    <a:pt x="12400" y="652"/>
                  </a:cubicBezTo>
                  <a:cubicBezTo>
                    <a:pt x="11376" y="217"/>
                    <a:pt x="10331" y="0"/>
                    <a:pt x="930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4" name="Google Shape;399;p28"/>
            <p:cNvSpPr/>
            <p:nvPr/>
          </p:nvSpPr>
          <p:spPr>
            <a:xfrm>
              <a:off x="3886763" y="168878"/>
              <a:ext cx="35942" cy="1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600" fill="norm" stroke="1" extrusionOk="0">
                  <a:moveTo>
                    <a:pt x="7344" y="0"/>
                  </a:moveTo>
                  <a:cubicBezTo>
                    <a:pt x="5994" y="0"/>
                    <a:pt x="4681" y="388"/>
                    <a:pt x="3368" y="1086"/>
                  </a:cubicBezTo>
                  <a:cubicBezTo>
                    <a:pt x="802" y="2664"/>
                    <a:pt x="-294" y="3466"/>
                    <a:pt x="67" y="5820"/>
                  </a:cubicBezTo>
                  <a:cubicBezTo>
                    <a:pt x="164" y="6208"/>
                    <a:pt x="549" y="6312"/>
                    <a:pt x="1176" y="6312"/>
                  </a:cubicBezTo>
                  <a:cubicBezTo>
                    <a:pt x="1802" y="6312"/>
                    <a:pt x="2657" y="6208"/>
                    <a:pt x="3681" y="6208"/>
                  </a:cubicBezTo>
                  <a:cubicBezTo>
                    <a:pt x="5741" y="6208"/>
                    <a:pt x="8488" y="6596"/>
                    <a:pt x="11416" y="8950"/>
                  </a:cubicBezTo>
                  <a:cubicBezTo>
                    <a:pt x="16692" y="12727"/>
                    <a:pt x="19607" y="21600"/>
                    <a:pt x="20800" y="21600"/>
                  </a:cubicBezTo>
                  <a:cubicBezTo>
                    <a:pt x="20848" y="21600"/>
                    <a:pt x="20896" y="21574"/>
                    <a:pt x="20945" y="21548"/>
                  </a:cubicBezTo>
                  <a:cubicBezTo>
                    <a:pt x="21306" y="20746"/>
                    <a:pt x="21306" y="17616"/>
                    <a:pt x="19836" y="13684"/>
                  </a:cubicBezTo>
                  <a:cubicBezTo>
                    <a:pt x="18005" y="8174"/>
                    <a:pt x="15451" y="4242"/>
                    <a:pt x="12524" y="1888"/>
                  </a:cubicBezTo>
                  <a:cubicBezTo>
                    <a:pt x="10705" y="595"/>
                    <a:pt x="9006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Google Shape;400;p28"/>
            <p:cNvSpPr/>
            <p:nvPr/>
          </p:nvSpPr>
          <p:spPr>
            <a:xfrm>
              <a:off x="3932926" y="187797"/>
              <a:ext cx="27628" cy="8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600" fill="norm" stroke="1" extrusionOk="0">
                  <a:moveTo>
                    <a:pt x="18237" y="0"/>
                  </a:moveTo>
                  <a:cubicBezTo>
                    <a:pt x="16800" y="4532"/>
                    <a:pt x="16800" y="8909"/>
                    <a:pt x="17763" y="13441"/>
                  </a:cubicBezTo>
                  <a:cubicBezTo>
                    <a:pt x="17763" y="15255"/>
                    <a:pt x="18237" y="16914"/>
                    <a:pt x="18237" y="18579"/>
                  </a:cubicBezTo>
                  <a:cubicBezTo>
                    <a:pt x="18726" y="19180"/>
                    <a:pt x="18237" y="19935"/>
                    <a:pt x="17763" y="20542"/>
                  </a:cubicBezTo>
                  <a:cubicBezTo>
                    <a:pt x="17195" y="20716"/>
                    <a:pt x="16311" y="20790"/>
                    <a:pt x="15284" y="20790"/>
                  </a:cubicBezTo>
                  <a:cubicBezTo>
                    <a:pt x="14558" y="20790"/>
                    <a:pt x="13753" y="20755"/>
                    <a:pt x="12963" y="20691"/>
                  </a:cubicBezTo>
                  <a:cubicBezTo>
                    <a:pt x="8653" y="20239"/>
                    <a:pt x="4326" y="20089"/>
                    <a:pt x="0" y="20089"/>
                  </a:cubicBezTo>
                  <a:cubicBezTo>
                    <a:pt x="3853" y="20691"/>
                    <a:pt x="7689" y="21143"/>
                    <a:pt x="12000" y="21446"/>
                  </a:cubicBezTo>
                  <a:cubicBezTo>
                    <a:pt x="12963" y="21600"/>
                    <a:pt x="14400" y="21600"/>
                    <a:pt x="15363" y="21600"/>
                  </a:cubicBezTo>
                  <a:cubicBezTo>
                    <a:pt x="16800" y="21600"/>
                    <a:pt x="18726" y="21446"/>
                    <a:pt x="19689" y="21143"/>
                  </a:cubicBezTo>
                  <a:cubicBezTo>
                    <a:pt x="21126" y="20388"/>
                    <a:pt x="21600" y="19483"/>
                    <a:pt x="21126" y="18579"/>
                  </a:cubicBezTo>
                  <a:lnTo>
                    <a:pt x="21126" y="13441"/>
                  </a:lnTo>
                  <a:cubicBezTo>
                    <a:pt x="21126" y="8909"/>
                    <a:pt x="20163" y="4378"/>
                    <a:pt x="1823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6" name="Google Shape;401;p28"/>
            <p:cNvSpPr/>
            <p:nvPr/>
          </p:nvSpPr>
          <p:spPr>
            <a:xfrm>
              <a:off x="3897603" y="266831"/>
              <a:ext cx="26018" cy="3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600" fill="norm" stroke="1" extrusionOk="0">
                  <a:moveTo>
                    <a:pt x="3332" y="0"/>
                  </a:moveTo>
                  <a:cubicBezTo>
                    <a:pt x="2347" y="0"/>
                    <a:pt x="878" y="1062"/>
                    <a:pt x="378" y="3909"/>
                  </a:cubicBezTo>
                  <a:cubicBezTo>
                    <a:pt x="-607" y="7457"/>
                    <a:pt x="378" y="11354"/>
                    <a:pt x="2832" y="14190"/>
                  </a:cubicBezTo>
                  <a:cubicBezTo>
                    <a:pt x="5285" y="17387"/>
                    <a:pt x="9709" y="19861"/>
                    <a:pt x="14616" y="20935"/>
                  </a:cubicBezTo>
                  <a:cubicBezTo>
                    <a:pt x="16489" y="21320"/>
                    <a:pt x="18087" y="21600"/>
                    <a:pt x="19136" y="21600"/>
                  </a:cubicBezTo>
                  <a:cubicBezTo>
                    <a:pt x="19992" y="21600"/>
                    <a:pt x="20493" y="21413"/>
                    <a:pt x="20493" y="20935"/>
                  </a:cubicBezTo>
                  <a:cubicBezTo>
                    <a:pt x="20993" y="20223"/>
                    <a:pt x="11662" y="18449"/>
                    <a:pt x="6754" y="12416"/>
                  </a:cubicBezTo>
                  <a:cubicBezTo>
                    <a:pt x="1847" y="6383"/>
                    <a:pt x="4801" y="0"/>
                    <a:pt x="333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402;p28"/>
            <p:cNvSpPr/>
            <p:nvPr/>
          </p:nvSpPr>
          <p:spPr>
            <a:xfrm>
              <a:off x="3891853" y="132453"/>
              <a:ext cx="46450" cy="1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7546" y="0"/>
                  </a:moveTo>
                  <a:cubicBezTo>
                    <a:pt x="6087" y="0"/>
                    <a:pt x="4610" y="500"/>
                    <a:pt x="3132" y="1552"/>
                  </a:cubicBezTo>
                  <a:cubicBezTo>
                    <a:pt x="851" y="3131"/>
                    <a:pt x="0" y="5551"/>
                    <a:pt x="0" y="7130"/>
                  </a:cubicBezTo>
                  <a:cubicBezTo>
                    <a:pt x="290" y="11129"/>
                    <a:pt x="4834" y="11129"/>
                    <a:pt x="10519" y="14339"/>
                  </a:cubicBezTo>
                  <a:cubicBezTo>
                    <a:pt x="14886" y="16917"/>
                    <a:pt x="18514" y="21600"/>
                    <a:pt x="20188" y="21600"/>
                  </a:cubicBezTo>
                  <a:cubicBezTo>
                    <a:pt x="20581" y="21600"/>
                    <a:pt x="20871" y="21337"/>
                    <a:pt x="21039" y="20732"/>
                  </a:cubicBezTo>
                  <a:cubicBezTo>
                    <a:pt x="21600" y="19127"/>
                    <a:pt x="20749" y="15943"/>
                    <a:pt x="19047" y="11129"/>
                  </a:cubicBezTo>
                  <a:cubicBezTo>
                    <a:pt x="15681" y="4025"/>
                    <a:pt x="11698" y="0"/>
                    <a:pt x="754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403;p28"/>
            <p:cNvSpPr/>
            <p:nvPr/>
          </p:nvSpPr>
          <p:spPr>
            <a:xfrm>
              <a:off x="3992058" y="170516"/>
              <a:ext cx="33636" cy="1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6718" y="0"/>
                  </a:moveTo>
                  <a:cubicBezTo>
                    <a:pt x="5671" y="0"/>
                    <a:pt x="4599" y="200"/>
                    <a:pt x="3540" y="575"/>
                  </a:cubicBezTo>
                  <a:cubicBezTo>
                    <a:pt x="1176" y="2100"/>
                    <a:pt x="0" y="4375"/>
                    <a:pt x="0" y="5900"/>
                  </a:cubicBezTo>
                  <a:cubicBezTo>
                    <a:pt x="388" y="9700"/>
                    <a:pt x="5103" y="10450"/>
                    <a:pt x="10206" y="14250"/>
                  </a:cubicBezTo>
                  <a:cubicBezTo>
                    <a:pt x="14533" y="16825"/>
                    <a:pt x="18022" y="21600"/>
                    <a:pt x="19933" y="21600"/>
                  </a:cubicBezTo>
                  <a:cubicBezTo>
                    <a:pt x="20282" y="21600"/>
                    <a:pt x="20567" y="21450"/>
                    <a:pt x="20812" y="21100"/>
                  </a:cubicBezTo>
                  <a:cubicBezTo>
                    <a:pt x="21600" y="20350"/>
                    <a:pt x="21200" y="17300"/>
                    <a:pt x="20024" y="12750"/>
                  </a:cubicBezTo>
                  <a:cubicBezTo>
                    <a:pt x="16768" y="4550"/>
                    <a:pt x="11885" y="0"/>
                    <a:pt x="671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404;p28"/>
            <p:cNvSpPr/>
            <p:nvPr/>
          </p:nvSpPr>
          <p:spPr>
            <a:xfrm>
              <a:off x="3801620" y="1051003"/>
              <a:ext cx="65471" cy="6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600" fill="norm" stroke="1" extrusionOk="0">
                  <a:moveTo>
                    <a:pt x="12567" y="0"/>
                  </a:moveTo>
                  <a:lnTo>
                    <a:pt x="0" y="4565"/>
                  </a:lnTo>
                  <a:lnTo>
                    <a:pt x="3928" y="21600"/>
                  </a:lnTo>
                  <a:lnTo>
                    <a:pt x="20424" y="14534"/>
                  </a:lnTo>
                  <a:cubicBezTo>
                    <a:pt x="21600" y="8302"/>
                    <a:pt x="18266" y="2077"/>
                    <a:pt x="1256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0" name="Google Shape;405;p28"/>
            <p:cNvSpPr/>
            <p:nvPr/>
          </p:nvSpPr>
          <p:spPr>
            <a:xfrm>
              <a:off x="3400207" y="966052"/>
              <a:ext cx="405144" cy="13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2" y="0"/>
                  </a:moveTo>
                  <a:cubicBezTo>
                    <a:pt x="2976" y="0"/>
                    <a:pt x="2318" y="141"/>
                    <a:pt x="1625" y="457"/>
                  </a:cubicBezTo>
                  <a:lnTo>
                    <a:pt x="0" y="13927"/>
                  </a:lnTo>
                  <a:cubicBezTo>
                    <a:pt x="0" y="13927"/>
                    <a:pt x="1326" y="13490"/>
                    <a:pt x="3095" y="13490"/>
                  </a:cubicBezTo>
                  <a:cubicBezTo>
                    <a:pt x="4961" y="13490"/>
                    <a:pt x="7318" y="13974"/>
                    <a:pt x="9124" y="15968"/>
                  </a:cubicBezTo>
                  <a:cubicBezTo>
                    <a:pt x="12044" y="19099"/>
                    <a:pt x="15559" y="21600"/>
                    <a:pt x="17788" y="21600"/>
                  </a:cubicBezTo>
                  <a:cubicBezTo>
                    <a:pt x="18244" y="21600"/>
                    <a:pt x="18647" y="21496"/>
                    <a:pt x="18979" y="21271"/>
                  </a:cubicBezTo>
                  <a:cubicBezTo>
                    <a:pt x="20007" y="20455"/>
                    <a:pt x="20936" y="18619"/>
                    <a:pt x="21600" y="16169"/>
                  </a:cubicBezTo>
                  <a:cubicBezTo>
                    <a:pt x="21600" y="16169"/>
                    <a:pt x="16026" y="14027"/>
                    <a:pt x="13371" y="11476"/>
                  </a:cubicBezTo>
                  <a:cubicBezTo>
                    <a:pt x="11802" y="9929"/>
                    <a:pt x="8828" y="0"/>
                    <a:pt x="360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1" name="Google Shape;406;p28"/>
            <p:cNvSpPr/>
            <p:nvPr/>
          </p:nvSpPr>
          <p:spPr>
            <a:xfrm>
              <a:off x="3741874" y="1063451"/>
              <a:ext cx="81805" cy="6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fill="norm" stroke="1" extrusionOk="0">
                  <a:moveTo>
                    <a:pt x="16281" y="0"/>
                  </a:moveTo>
                  <a:lnTo>
                    <a:pt x="16604" y="404"/>
                  </a:lnTo>
                  <a:cubicBezTo>
                    <a:pt x="13704" y="613"/>
                    <a:pt x="10797" y="1024"/>
                    <a:pt x="8061" y="2042"/>
                  </a:cubicBezTo>
                  <a:cubicBezTo>
                    <a:pt x="5319" y="2864"/>
                    <a:pt x="2742" y="4913"/>
                    <a:pt x="965" y="7575"/>
                  </a:cubicBezTo>
                  <a:cubicBezTo>
                    <a:pt x="323" y="8397"/>
                    <a:pt x="0" y="9624"/>
                    <a:pt x="0" y="10857"/>
                  </a:cubicBezTo>
                  <a:cubicBezTo>
                    <a:pt x="159" y="12495"/>
                    <a:pt x="965" y="13722"/>
                    <a:pt x="2095" y="14544"/>
                  </a:cubicBezTo>
                  <a:cubicBezTo>
                    <a:pt x="4513" y="17408"/>
                    <a:pt x="7414" y="19666"/>
                    <a:pt x="10638" y="21095"/>
                  </a:cubicBezTo>
                  <a:cubicBezTo>
                    <a:pt x="11519" y="21432"/>
                    <a:pt x="12420" y="21600"/>
                    <a:pt x="13316" y="21600"/>
                  </a:cubicBezTo>
                  <a:cubicBezTo>
                    <a:pt x="15713" y="21600"/>
                    <a:pt x="18068" y="20407"/>
                    <a:pt x="19829" y="18021"/>
                  </a:cubicBezTo>
                  <a:cubicBezTo>
                    <a:pt x="21277" y="15157"/>
                    <a:pt x="21600" y="11673"/>
                    <a:pt x="20635" y="8397"/>
                  </a:cubicBezTo>
                  <a:cubicBezTo>
                    <a:pt x="19664" y="5115"/>
                    <a:pt x="18217" y="2251"/>
                    <a:pt x="1628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2" name="Google Shape;407;p28"/>
            <p:cNvSpPr/>
            <p:nvPr/>
          </p:nvSpPr>
          <p:spPr>
            <a:xfrm>
              <a:off x="3745600" y="1066277"/>
              <a:ext cx="78553" cy="6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10042" y="0"/>
                  </a:moveTo>
                  <a:cubicBezTo>
                    <a:pt x="8352" y="0"/>
                    <a:pt x="6691" y="384"/>
                    <a:pt x="5102" y="961"/>
                  </a:cubicBezTo>
                  <a:cubicBezTo>
                    <a:pt x="3401" y="1608"/>
                    <a:pt x="2042" y="2911"/>
                    <a:pt x="850" y="4420"/>
                  </a:cubicBezTo>
                  <a:cubicBezTo>
                    <a:pt x="341" y="5074"/>
                    <a:pt x="173" y="5722"/>
                    <a:pt x="0" y="6583"/>
                  </a:cubicBezTo>
                  <a:cubicBezTo>
                    <a:pt x="173" y="5936"/>
                    <a:pt x="509" y="5288"/>
                    <a:pt x="850" y="4640"/>
                  </a:cubicBezTo>
                  <a:cubicBezTo>
                    <a:pt x="2042" y="3124"/>
                    <a:pt x="3575" y="2043"/>
                    <a:pt x="5102" y="1395"/>
                  </a:cubicBezTo>
                  <a:cubicBezTo>
                    <a:pt x="6691" y="818"/>
                    <a:pt x="8352" y="527"/>
                    <a:pt x="9992" y="527"/>
                  </a:cubicBezTo>
                  <a:cubicBezTo>
                    <a:pt x="10808" y="527"/>
                    <a:pt x="11620" y="598"/>
                    <a:pt x="12414" y="747"/>
                  </a:cubicBezTo>
                  <a:cubicBezTo>
                    <a:pt x="15474" y="1395"/>
                    <a:pt x="18199" y="3558"/>
                    <a:pt x="19726" y="6804"/>
                  </a:cubicBezTo>
                  <a:cubicBezTo>
                    <a:pt x="21427" y="10263"/>
                    <a:pt x="21427" y="14590"/>
                    <a:pt x="19385" y="17622"/>
                  </a:cubicBezTo>
                  <a:cubicBezTo>
                    <a:pt x="18199" y="19885"/>
                    <a:pt x="16106" y="21159"/>
                    <a:pt x="14008" y="21159"/>
                  </a:cubicBezTo>
                  <a:cubicBezTo>
                    <a:pt x="13701" y="21159"/>
                    <a:pt x="13399" y="21137"/>
                    <a:pt x="13097" y="21080"/>
                  </a:cubicBezTo>
                  <a:cubicBezTo>
                    <a:pt x="11396" y="20860"/>
                    <a:pt x="9695" y="20433"/>
                    <a:pt x="8162" y="19785"/>
                  </a:cubicBezTo>
                  <a:lnTo>
                    <a:pt x="6976" y="19130"/>
                  </a:lnTo>
                  <a:lnTo>
                    <a:pt x="6462" y="18917"/>
                  </a:lnTo>
                  <a:cubicBezTo>
                    <a:pt x="6635" y="19130"/>
                    <a:pt x="6635" y="19130"/>
                    <a:pt x="6803" y="19351"/>
                  </a:cubicBezTo>
                  <a:cubicBezTo>
                    <a:pt x="7144" y="19351"/>
                    <a:pt x="7653" y="19785"/>
                    <a:pt x="8162" y="19999"/>
                  </a:cubicBezTo>
                  <a:cubicBezTo>
                    <a:pt x="9695" y="20860"/>
                    <a:pt x="11396" y="21294"/>
                    <a:pt x="13097" y="21515"/>
                  </a:cubicBezTo>
                  <a:cubicBezTo>
                    <a:pt x="13415" y="21572"/>
                    <a:pt x="13734" y="21600"/>
                    <a:pt x="14053" y="21600"/>
                  </a:cubicBezTo>
                  <a:cubicBezTo>
                    <a:pt x="14926" y="21600"/>
                    <a:pt x="15793" y="21394"/>
                    <a:pt x="16666" y="21080"/>
                  </a:cubicBezTo>
                  <a:cubicBezTo>
                    <a:pt x="17857" y="20433"/>
                    <a:pt x="19049" y="19351"/>
                    <a:pt x="19899" y="17835"/>
                  </a:cubicBezTo>
                  <a:cubicBezTo>
                    <a:pt x="20750" y="16319"/>
                    <a:pt x="21427" y="14590"/>
                    <a:pt x="21427" y="12426"/>
                  </a:cubicBezTo>
                  <a:cubicBezTo>
                    <a:pt x="21600" y="10483"/>
                    <a:pt x="21085" y="8320"/>
                    <a:pt x="20235" y="6583"/>
                  </a:cubicBezTo>
                  <a:cubicBezTo>
                    <a:pt x="18534" y="3124"/>
                    <a:pt x="15815" y="961"/>
                    <a:pt x="12587" y="313"/>
                  </a:cubicBezTo>
                  <a:cubicBezTo>
                    <a:pt x="11737" y="100"/>
                    <a:pt x="10887" y="0"/>
                    <a:pt x="1004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Google Shape;408;p28"/>
            <p:cNvSpPr/>
            <p:nvPr/>
          </p:nvSpPr>
          <p:spPr>
            <a:xfrm>
              <a:off x="3753688" y="1076082"/>
              <a:ext cx="1370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39" y="1421"/>
                    <a:pt x="7878" y="5732"/>
                    <a:pt x="11785" y="8621"/>
                  </a:cubicBezTo>
                  <a:cubicBezTo>
                    <a:pt x="15724" y="12932"/>
                    <a:pt x="18662" y="17242"/>
                    <a:pt x="21600" y="21600"/>
                  </a:cubicBezTo>
                  <a:cubicBezTo>
                    <a:pt x="16692" y="10042"/>
                    <a:pt x="8847" y="1421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4" name="Google Shape;409;p28"/>
            <p:cNvSpPr/>
            <p:nvPr/>
          </p:nvSpPr>
          <p:spPr>
            <a:xfrm>
              <a:off x="3772553" y="107638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333"/>
                    <a:pt x="4530" y="4044"/>
                    <a:pt x="11380" y="10800"/>
                  </a:cubicBezTo>
                  <a:cubicBezTo>
                    <a:pt x="17070" y="16178"/>
                    <a:pt x="21600" y="21600"/>
                    <a:pt x="21600" y="21600"/>
                  </a:cubicBezTo>
                  <a:cubicBezTo>
                    <a:pt x="19316" y="16178"/>
                    <a:pt x="15910" y="12133"/>
                    <a:pt x="12503" y="9422"/>
                  </a:cubicBezTo>
                  <a:cubicBezTo>
                    <a:pt x="7936" y="5378"/>
                    <a:pt x="4530" y="2667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Google Shape;410;p28"/>
            <p:cNvSpPr/>
            <p:nvPr/>
          </p:nvSpPr>
          <p:spPr>
            <a:xfrm>
              <a:off x="3774224" y="1098300"/>
              <a:ext cx="17450" cy="2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" y="0"/>
                    <a:pt x="1546" y="1033"/>
                    <a:pt x="4639" y="2573"/>
                  </a:cubicBezTo>
                  <a:cubicBezTo>
                    <a:pt x="7707" y="4113"/>
                    <a:pt x="11561" y="6687"/>
                    <a:pt x="13893" y="9260"/>
                  </a:cubicBezTo>
                  <a:cubicBezTo>
                    <a:pt x="16200" y="11833"/>
                    <a:pt x="18507" y="14406"/>
                    <a:pt x="20054" y="17487"/>
                  </a:cubicBezTo>
                  <a:cubicBezTo>
                    <a:pt x="19268" y="14406"/>
                    <a:pt x="16961" y="11308"/>
                    <a:pt x="14654" y="8735"/>
                  </a:cubicBezTo>
                  <a:cubicBezTo>
                    <a:pt x="11561" y="6162"/>
                    <a:pt x="8493" y="4113"/>
                    <a:pt x="4639" y="2048"/>
                  </a:cubicBezTo>
                  <a:cubicBezTo>
                    <a:pt x="3093" y="1016"/>
                    <a:pt x="1546" y="508"/>
                    <a:pt x="0" y="0"/>
                  </a:cubicBezTo>
                  <a:close/>
                  <a:moveTo>
                    <a:pt x="20054" y="17487"/>
                  </a:moveTo>
                  <a:cubicBezTo>
                    <a:pt x="20814" y="20060"/>
                    <a:pt x="21600" y="21600"/>
                    <a:pt x="21600" y="21600"/>
                  </a:cubicBezTo>
                  <a:cubicBezTo>
                    <a:pt x="21600" y="20060"/>
                    <a:pt x="20814" y="18519"/>
                    <a:pt x="20054" y="17487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Google Shape;411;p28"/>
            <p:cNvSpPr/>
            <p:nvPr/>
          </p:nvSpPr>
          <p:spPr>
            <a:xfrm>
              <a:off x="3800245" y="1080876"/>
              <a:ext cx="12705" cy="29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2132" y="888"/>
                    <a:pt x="4334" y="2694"/>
                  </a:cubicBezTo>
                  <a:cubicBezTo>
                    <a:pt x="10800" y="5389"/>
                    <a:pt x="12932" y="7639"/>
                    <a:pt x="15134" y="10348"/>
                  </a:cubicBezTo>
                  <a:cubicBezTo>
                    <a:pt x="17266" y="13043"/>
                    <a:pt x="19468" y="15737"/>
                    <a:pt x="19468" y="17988"/>
                  </a:cubicBezTo>
                  <a:cubicBezTo>
                    <a:pt x="17266" y="19350"/>
                    <a:pt x="17266" y="20238"/>
                    <a:pt x="19468" y="21600"/>
                  </a:cubicBezTo>
                  <a:cubicBezTo>
                    <a:pt x="19468" y="21141"/>
                    <a:pt x="19468" y="20697"/>
                    <a:pt x="21600" y="20697"/>
                  </a:cubicBezTo>
                  <a:cubicBezTo>
                    <a:pt x="21600" y="19794"/>
                    <a:pt x="21600" y="18891"/>
                    <a:pt x="21600" y="17988"/>
                  </a:cubicBezTo>
                  <a:cubicBezTo>
                    <a:pt x="21600" y="15737"/>
                    <a:pt x="21600" y="13043"/>
                    <a:pt x="19468" y="10348"/>
                  </a:cubicBezTo>
                  <a:cubicBezTo>
                    <a:pt x="17266" y="7639"/>
                    <a:pt x="12932" y="4945"/>
                    <a:pt x="6466" y="2694"/>
                  </a:cubicBezTo>
                  <a:cubicBezTo>
                    <a:pt x="6466" y="1791"/>
                    <a:pt x="4334" y="1347"/>
                    <a:pt x="2132" y="44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Google Shape;412;p28"/>
            <p:cNvSpPr/>
            <p:nvPr/>
          </p:nvSpPr>
          <p:spPr>
            <a:xfrm>
              <a:off x="3766136" y="1078378"/>
              <a:ext cx="42962" cy="3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44" y="0"/>
                    <a:pt x="19088" y="435"/>
                    <a:pt x="17842" y="1320"/>
                  </a:cubicBezTo>
                  <a:cubicBezTo>
                    <a:pt x="11582" y="4410"/>
                    <a:pt x="6260" y="9705"/>
                    <a:pt x="2193" y="16755"/>
                  </a:cubicBezTo>
                  <a:cubicBezTo>
                    <a:pt x="1256" y="18075"/>
                    <a:pt x="628" y="19845"/>
                    <a:pt x="0" y="21600"/>
                  </a:cubicBezTo>
                  <a:cubicBezTo>
                    <a:pt x="5323" y="11460"/>
                    <a:pt x="12839" y="397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Google Shape;413;p28"/>
            <p:cNvSpPr/>
            <p:nvPr/>
          </p:nvSpPr>
          <p:spPr>
            <a:xfrm>
              <a:off x="3762564" y="1069655"/>
              <a:ext cx="20387" cy="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21439" y="0"/>
                  </a:moveTo>
                  <a:cubicBezTo>
                    <a:pt x="19479" y="367"/>
                    <a:pt x="17520" y="1089"/>
                    <a:pt x="15538" y="1800"/>
                  </a:cubicBezTo>
                  <a:cubicBezTo>
                    <a:pt x="11619" y="3967"/>
                    <a:pt x="7699" y="6122"/>
                    <a:pt x="5072" y="9000"/>
                  </a:cubicBezTo>
                  <a:cubicBezTo>
                    <a:pt x="2466" y="11522"/>
                    <a:pt x="485" y="14767"/>
                    <a:pt x="485" y="17645"/>
                  </a:cubicBezTo>
                  <a:cubicBezTo>
                    <a:pt x="-161" y="19078"/>
                    <a:pt x="-161" y="20167"/>
                    <a:pt x="485" y="21600"/>
                  </a:cubicBezTo>
                  <a:cubicBezTo>
                    <a:pt x="485" y="17278"/>
                    <a:pt x="3112" y="13322"/>
                    <a:pt x="6386" y="9367"/>
                  </a:cubicBezTo>
                  <a:cubicBezTo>
                    <a:pt x="10305" y="5767"/>
                    <a:pt x="14892" y="2522"/>
                    <a:pt x="2143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Google Shape;414;p28"/>
            <p:cNvSpPr/>
            <p:nvPr/>
          </p:nvSpPr>
          <p:spPr>
            <a:xfrm>
              <a:off x="3781671" y="1092690"/>
              <a:ext cx="30167" cy="3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fill="norm" stroke="1" extrusionOk="0">
                  <a:moveTo>
                    <a:pt x="19" y="0"/>
                  </a:moveTo>
                  <a:cubicBezTo>
                    <a:pt x="-407" y="432"/>
                    <a:pt x="6499" y="3386"/>
                    <a:pt x="12979" y="8473"/>
                  </a:cubicBezTo>
                  <a:cubicBezTo>
                    <a:pt x="16006" y="11009"/>
                    <a:pt x="18166" y="13977"/>
                    <a:pt x="19459" y="16946"/>
                  </a:cubicBezTo>
                  <a:cubicBezTo>
                    <a:pt x="20752" y="19482"/>
                    <a:pt x="20752" y="21600"/>
                    <a:pt x="20752" y="21600"/>
                  </a:cubicBezTo>
                  <a:cubicBezTo>
                    <a:pt x="21193" y="19914"/>
                    <a:pt x="20752" y="18214"/>
                    <a:pt x="20326" y="16946"/>
                  </a:cubicBezTo>
                  <a:cubicBezTo>
                    <a:pt x="19033" y="13127"/>
                    <a:pt x="16873" y="10173"/>
                    <a:pt x="13846" y="7623"/>
                  </a:cubicBezTo>
                  <a:cubicBezTo>
                    <a:pt x="10819" y="5505"/>
                    <a:pt x="7792" y="3386"/>
                    <a:pt x="4339" y="1700"/>
                  </a:cubicBezTo>
                  <a:cubicBezTo>
                    <a:pt x="3046" y="850"/>
                    <a:pt x="1753" y="432"/>
                    <a:pt x="1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Google Shape;415;p28"/>
            <p:cNvSpPr/>
            <p:nvPr/>
          </p:nvSpPr>
          <p:spPr>
            <a:xfrm>
              <a:off x="3344188" y="1045556"/>
              <a:ext cx="246462" cy="5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72" y="0"/>
                  </a:moveTo>
                  <a:cubicBezTo>
                    <a:pt x="7802" y="0"/>
                    <a:pt x="6625" y="593"/>
                    <a:pt x="5509" y="1882"/>
                  </a:cubicBezTo>
                  <a:cubicBezTo>
                    <a:pt x="4309" y="3348"/>
                    <a:pt x="3164" y="6023"/>
                    <a:pt x="2182" y="9675"/>
                  </a:cubicBezTo>
                  <a:cubicBezTo>
                    <a:pt x="1527" y="12109"/>
                    <a:pt x="928" y="14784"/>
                    <a:pt x="492" y="17948"/>
                  </a:cubicBezTo>
                  <a:cubicBezTo>
                    <a:pt x="273" y="18925"/>
                    <a:pt x="109" y="20142"/>
                    <a:pt x="0" y="21600"/>
                  </a:cubicBezTo>
                  <a:cubicBezTo>
                    <a:pt x="655" y="17467"/>
                    <a:pt x="1473" y="13567"/>
                    <a:pt x="2345" y="10404"/>
                  </a:cubicBezTo>
                  <a:cubicBezTo>
                    <a:pt x="3327" y="7240"/>
                    <a:pt x="4418" y="4805"/>
                    <a:pt x="5563" y="3348"/>
                  </a:cubicBezTo>
                  <a:cubicBezTo>
                    <a:pt x="6679" y="2050"/>
                    <a:pt x="7826" y="1458"/>
                    <a:pt x="8956" y="1458"/>
                  </a:cubicBezTo>
                  <a:cubicBezTo>
                    <a:pt x="9319" y="1458"/>
                    <a:pt x="9679" y="1522"/>
                    <a:pt x="10036" y="1642"/>
                  </a:cubicBezTo>
                  <a:cubicBezTo>
                    <a:pt x="12818" y="2130"/>
                    <a:pt x="15545" y="3588"/>
                    <a:pt x="18217" y="6023"/>
                  </a:cubicBezTo>
                  <a:cubicBezTo>
                    <a:pt x="19255" y="6752"/>
                    <a:pt x="20127" y="7729"/>
                    <a:pt x="20672" y="8217"/>
                  </a:cubicBezTo>
                  <a:cubicBezTo>
                    <a:pt x="20999" y="8698"/>
                    <a:pt x="21272" y="8946"/>
                    <a:pt x="21600" y="8946"/>
                  </a:cubicBezTo>
                  <a:cubicBezTo>
                    <a:pt x="21327" y="8457"/>
                    <a:pt x="21054" y="7969"/>
                    <a:pt x="20726" y="7729"/>
                  </a:cubicBezTo>
                  <a:cubicBezTo>
                    <a:pt x="20181" y="7000"/>
                    <a:pt x="19364" y="5782"/>
                    <a:pt x="18327" y="4805"/>
                  </a:cubicBezTo>
                  <a:cubicBezTo>
                    <a:pt x="15599" y="2130"/>
                    <a:pt x="12872" y="665"/>
                    <a:pt x="10090" y="176"/>
                  </a:cubicBezTo>
                  <a:cubicBezTo>
                    <a:pt x="9721" y="64"/>
                    <a:pt x="9346" y="0"/>
                    <a:pt x="897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Google Shape;416;p28"/>
            <p:cNvSpPr/>
            <p:nvPr/>
          </p:nvSpPr>
          <p:spPr>
            <a:xfrm>
              <a:off x="2817059" y="940806"/>
              <a:ext cx="528997" cy="2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12" y="0"/>
                  </a:moveTo>
                  <a:cubicBezTo>
                    <a:pt x="2098" y="0"/>
                    <a:pt x="1486" y="256"/>
                    <a:pt x="915" y="770"/>
                  </a:cubicBezTo>
                  <a:cubicBezTo>
                    <a:pt x="686" y="990"/>
                    <a:pt x="457" y="1264"/>
                    <a:pt x="228" y="1592"/>
                  </a:cubicBezTo>
                  <a:cubicBezTo>
                    <a:pt x="152" y="1702"/>
                    <a:pt x="76" y="1812"/>
                    <a:pt x="0" y="1976"/>
                  </a:cubicBezTo>
                  <a:cubicBezTo>
                    <a:pt x="305" y="1538"/>
                    <a:pt x="609" y="1208"/>
                    <a:pt x="941" y="880"/>
                  </a:cubicBezTo>
                  <a:cubicBezTo>
                    <a:pt x="1459" y="433"/>
                    <a:pt x="2012" y="209"/>
                    <a:pt x="2570" y="209"/>
                  </a:cubicBezTo>
                  <a:cubicBezTo>
                    <a:pt x="2969" y="209"/>
                    <a:pt x="3369" y="323"/>
                    <a:pt x="3761" y="552"/>
                  </a:cubicBezTo>
                  <a:cubicBezTo>
                    <a:pt x="4396" y="880"/>
                    <a:pt x="5006" y="1538"/>
                    <a:pt x="5489" y="2524"/>
                  </a:cubicBezTo>
                  <a:cubicBezTo>
                    <a:pt x="6048" y="3620"/>
                    <a:pt x="6556" y="4881"/>
                    <a:pt x="6963" y="6251"/>
                  </a:cubicBezTo>
                  <a:cubicBezTo>
                    <a:pt x="7446" y="7785"/>
                    <a:pt x="7954" y="9264"/>
                    <a:pt x="8488" y="10690"/>
                  </a:cubicBezTo>
                  <a:cubicBezTo>
                    <a:pt x="9072" y="12224"/>
                    <a:pt x="9732" y="13649"/>
                    <a:pt x="10419" y="14909"/>
                  </a:cubicBezTo>
                  <a:cubicBezTo>
                    <a:pt x="11842" y="17596"/>
                    <a:pt x="13367" y="19732"/>
                    <a:pt x="14943" y="20828"/>
                  </a:cubicBezTo>
                  <a:cubicBezTo>
                    <a:pt x="15679" y="21321"/>
                    <a:pt x="16442" y="21595"/>
                    <a:pt x="17229" y="21595"/>
                  </a:cubicBezTo>
                  <a:cubicBezTo>
                    <a:pt x="17273" y="21598"/>
                    <a:pt x="17315" y="21600"/>
                    <a:pt x="17358" y="21600"/>
                  </a:cubicBezTo>
                  <a:cubicBezTo>
                    <a:pt x="17998" y="21600"/>
                    <a:pt x="18614" y="21218"/>
                    <a:pt x="19186" y="20500"/>
                  </a:cubicBezTo>
                  <a:cubicBezTo>
                    <a:pt x="19644" y="19842"/>
                    <a:pt x="20050" y="18964"/>
                    <a:pt x="20355" y="17978"/>
                  </a:cubicBezTo>
                  <a:cubicBezTo>
                    <a:pt x="20660" y="17102"/>
                    <a:pt x="20889" y="16389"/>
                    <a:pt x="21067" y="15731"/>
                  </a:cubicBezTo>
                  <a:lnTo>
                    <a:pt x="21473" y="14307"/>
                  </a:lnTo>
                  <a:cubicBezTo>
                    <a:pt x="21524" y="14143"/>
                    <a:pt x="21575" y="13923"/>
                    <a:pt x="21600" y="13759"/>
                  </a:cubicBezTo>
                  <a:cubicBezTo>
                    <a:pt x="21549" y="13923"/>
                    <a:pt x="21499" y="14087"/>
                    <a:pt x="21448" y="14251"/>
                  </a:cubicBezTo>
                  <a:lnTo>
                    <a:pt x="21016" y="15677"/>
                  </a:lnTo>
                  <a:cubicBezTo>
                    <a:pt x="20812" y="16279"/>
                    <a:pt x="20583" y="17047"/>
                    <a:pt x="20304" y="17870"/>
                  </a:cubicBezTo>
                  <a:cubicBezTo>
                    <a:pt x="19974" y="18856"/>
                    <a:pt x="19568" y="19678"/>
                    <a:pt x="19109" y="20280"/>
                  </a:cubicBezTo>
                  <a:cubicBezTo>
                    <a:pt x="18586" y="20947"/>
                    <a:pt x="17973" y="21326"/>
                    <a:pt x="17355" y="21326"/>
                  </a:cubicBezTo>
                  <a:cubicBezTo>
                    <a:pt x="17313" y="21326"/>
                    <a:pt x="17271" y="21324"/>
                    <a:pt x="17229" y="21321"/>
                  </a:cubicBezTo>
                  <a:cubicBezTo>
                    <a:pt x="16467" y="21321"/>
                    <a:pt x="15704" y="21048"/>
                    <a:pt x="14968" y="20500"/>
                  </a:cubicBezTo>
                  <a:cubicBezTo>
                    <a:pt x="13443" y="19458"/>
                    <a:pt x="11944" y="17266"/>
                    <a:pt x="10521" y="14635"/>
                  </a:cubicBezTo>
                  <a:cubicBezTo>
                    <a:pt x="9859" y="13375"/>
                    <a:pt x="9225" y="11950"/>
                    <a:pt x="8615" y="10470"/>
                  </a:cubicBezTo>
                  <a:cubicBezTo>
                    <a:pt x="8081" y="9046"/>
                    <a:pt x="7573" y="7621"/>
                    <a:pt x="7116" y="6087"/>
                  </a:cubicBezTo>
                  <a:cubicBezTo>
                    <a:pt x="6683" y="4661"/>
                    <a:pt x="6175" y="3400"/>
                    <a:pt x="5591" y="2304"/>
                  </a:cubicBezTo>
                  <a:cubicBezTo>
                    <a:pt x="5082" y="1318"/>
                    <a:pt x="4473" y="606"/>
                    <a:pt x="3812" y="278"/>
                  </a:cubicBezTo>
                  <a:cubicBezTo>
                    <a:pt x="3450" y="92"/>
                    <a:pt x="3080" y="0"/>
                    <a:pt x="271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Google Shape;417;p28"/>
            <p:cNvSpPr/>
            <p:nvPr/>
          </p:nvSpPr>
          <p:spPr>
            <a:xfrm>
              <a:off x="2883644" y="893898"/>
              <a:ext cx="127584" cy="4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84" y="0"/>
                  </a:moveTo>
                  <a:cubicBezTo>
                    <a:pt x="19763" y="0"/>
                    <a:pt x="18945" y="199"/>
                    <a:pt x="18123" y="390"/>
                  </a:cubicBezTo>
                  <a:cubicBezTo>
                    <a:pt x="12538" y="1767"/>
                    <a:pt x="7165" y="7276"/>
                    <a:pt x="2635" y="15810"/>
                  </a:cubicBezTo>
                  <a:cubicBezTo>
                    <a:pt x="1688" y="17740"/>
                    <a:pt x="842" y="19670"/>
                    <a:pt x="0" y="21600"/>
                  </a:cubicBezTo>
                  <a:lnTo>
                    <a:pt x="738" y="20223"/>
                  </a:lnTo>
                  <a:cubicBezTo>
                    <a:pt x="1161" y="19117"/>
                    <a:pt x="1896" y="17740"/>
                    <a:pt x="2742" y="16091"/>
                  </a:cubicBezTo>
                  <a:cubicBezTo>
                    <a:pt x="7273" y="7556"/>
                    <a:pt x="12538" y="2319"/>
                    <a:pt x="18123" y="670"/>
                  </a:cubicBezTo>
                  <a:cubicBezTo>
                    <a:pt x="19177" y="390"/>
                    <a:pt x="20019" y="118"/>
                    <a:pt x="20654" y="118"/>
                  </a:cubicBezTo>
                  <a:lnTo>
                    <a:pt x="21600" y="118"/>
                  </a:lnTo>
                  <a:cubicBezTo>
                    <a:pt x="21260" y="36"/>
                    <a:pt x="20921" y="0"/>
                    <a:pt x="2058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Google Shape;418;p28"/>
            <p:cNvSpPr/>
            <p:nvPr/>
          </p:nvSpPr>
          <p:spPr>
            <a:xfrm>
              <a:off x="3006248" y="969471"/>
              <a:ext cx="129448" cy="6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59" y="213"/>
                    <a:pt x="19212" y="647"/>
                    <a:pt x="18071" y="1080"/>
                  </a:cubicBezTo>
                  <a:cubicBezTo>
                    <a:pt x="15266" y="2161"/>
                    <a:pt x="12464" y="4101"/>
                    <a:pt x="9867" y="6695"/>
                  </a:cubicBezTo>
                  <a:cubicBezTo>
                    <a:pt x="7271" y="9290"/>
                    <a:pt x="4776" y="12531"/>
                    <a:pt x="2597" y="16419"/>
                  </a:cubicBezTo>
                  <a:cubicBezTo>
                    <a:pt x="1664" y="18146"/>
                    <a:pt x="830" y="19873"/>
                    <a:pt x="0" y="21600"/>
                  </a:cubicBezTo>
                  <a:lnTo>
                    <a:pt x="728" y="20306"/>
                  </a:lnTo>
                  <a:cubicBezTo>
                    <a:pt x="1145" y="19439"/>
                    <a:pt x="1869" y="18146"/>
                    <a:pt x="2699" y="16632"/>
                  </a:cubicBezTo>
                  <a:cubicBezTo>
                    <a:pt x="4882" y="12744"/>
                    <a:pt x="7373" y="9503"/>
                    <a:pt x="9970" y="6909"/>
                  </a:cubicBezTo>
                  <a:cubicBezTo>
                    <a:pt x="12566" y="4321"/>
                    <a:pt x="15266" y="2374"/>
                    <a:pt x="18071" y="1294"/>
                  </a:cubicBezTo>
                  <a:cubicBezTo>
                    <a:pt x="19212" y="860"/>
                    <a:pt x="20045" y="434"/>
                    <a:pt x="20667" y="21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Google Shape;419;p28"/>
            <p:cNvSpPr/>
            <p:nvPr/>
          </p:nvSpPr>
          <p:spPr>
            <a:xfrm>
              <a:off x="3130307" y="1011793"/>
              <a:ext cx="63906" cy="13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21528" y="0"/>
                  </a:moveTo>
                  <a:cubicBezTo>
                    <a:pt x="21521" y="0"/>
                    <a:pt x="19217" y="996"/>
                    <a:pt x="16285" y="2685"/>
                  </a:cubicBezTo>
                  <a:cubicBezTo>
                    <a:pt x="12091" y="4778"/>
                    <a:pt x="8317" y="7165"/>
                    <a:pt x="5378" y="9654"/>
                  </a:cubicBezTo>
                  <a:cubicBezTo>
                    <a:pt x="2232" y="12241"/>
                    <a:pt x="556" y="15028"/>
                    <a:pt x="135" y="18014"/>
                  </a:cubicBezTo>
                  <a:cubicBezTo>
                    <a:pt x="-72" y="18911"/>
                    <a:pt x="-72" y="19707"/>
                    <a:pt x="349" y="20604"/>
                  </a:cubicBezTo>
                  <a:cubicBezTo>
                    <a:pt x="135" y="19707"/>
                    <a:pt x="135" y="18911"/>
                    <a:pt x="349" y="18014"/>
                  </a:cubicBezTo>
                  <a:cubicBezTo>
                    <a:pt x="770" y="15129"/>
                    <a:pt x="2653" y="12241"/>
                    <a:pt x="5799" y="9752"/>
                  </a:cubicBezTo>
                  <a:cubicBezTo>
                    <a:pt x="8738" y="7267"/>
                    <a:pt x="12297" y="4876"/>
                    <a:pt x="16492" y="2685"/>
                  </a:cubicBezTo>
                  <a:lnTo>
                    <a:pt x="20059" y="796"/>
                  </a:lnTo>
                  <a:lnTo>
                    <a:pt x="21528" y="0"/>
                  </a:lnTo>
                  <a:close/>
                  <a:moveTo>
                    <a:pt x="349" y="20604"/>
                  </a:moveTo>
                  <a:cubicBezTo>
                    <a:pt x="349" y="20873"/>
                    <a:pt x="349" y="21142"/>
                    <a:pt x="501" y="21263"/>
                  </a:cubicBezTo>
                  <a:cubicBezTo>
                    <a:pt x="439" y="21040"/>
                    <a:pt x="349" y="20801"/>
                    <a:pt x="349" y="20604"/>
                  </a:cubicBezTo>
                  <a:close/>
                  <a:moveTo>
                    <a:pt x="501" y="21263"/>
                  </a:moveTo>
                  <a:cubicBezTo>
                    <a:pt x="535" y="21381"/>
                    <a:pt x="556" y="21495"/>
                    <a:pt x="556" y="21600"/>
                  </a:cubicBezTo>
                  <a:lnTo>
                    <a:pt x="556" y="21299"/>
                  </a:lnTo>
                  <a:cubicBezTo>
                    <a:pt x="535" y="21289"/>
                    <a:pt x="514" y="21279"/>
                    <a:pt x="501" y="21263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Google Shape;420;p28"/>
            <p:cNvSpPr/>
            <p:nvPr/>
          </p:nvSpPr>
          <p:spPr>
            <a:xfrm>
              <a:off x="3260620" y="1026105"/>
              <a:ext cx="12705" cy="42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7" h="21600" fill="norm" stroke="1" extrusionOk="0">
                  <a:moveTo>
                    <a:pt x="15885" y="0"/>
                  </a:moveTo>
                  <a:cubicBezTo>
                    <a:pt x="12741" y="951"/>
                    <a:pt x="9699" y="1902"/>
                    <a:pt x="6657" y="3177"/>
                  </a:cubicBezTo>
                  <a:cubicBezTo>
                    <a:pt x="-2673" y="8255"/>
                    <a:pt x="-2673" y="13334"/>
                    <a:pt x="9699" y="18423"/>
                  </a:cubicBezTo>
                  <a:cubicBezTo>
                    <a:pt x="12741" y="19688"/>
                    <a:pt x="15885" y="20649"/>
                    <a:pt x="18927" y="21600"/>
                  </a:cubicBezTo>
                  <a:cubicBezTo>
                    <a:pt x="18927" y="21600"/>
                    <a:pt x="15885" y="20325"/>
                    <a:pt x="12741" y="18423"/>
                  </a:cubicBezTo>
                  <a:cubicBezTo>
                    <a:pt x="471" y="13334"/>
                    <a:pt x="471" y="8255"/>
                    <a:pt x="9699" y="3177"/>
                  </a:cubicBezTo>
                  <a:cubicBezTo>
                    <a:pt x="12741" y="1275"/>
                    <a:pt x="15885" y="0"/>
                    <a:pt x="1588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Google Shape;421;p28"/>
            <p:cNvSpPr/>
            <p:nvPr/>
          </p:nvSpPr>
          <p:spPr>
            <a:xfrm>
              <a:off x="3239008" y="1075266"/>
              <a:ext cx="54161" cy="8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176"/>
                    <a:pt x="106" y="524"/>
                  </a:cubicBezTo>
                  <a:cubicBezTo>
                    <a:pt x="73" y="348"/>
                    <a:pt x="41" y="176"/>
                    <a:pt x="0" y="0"/>
                  </a:cubicBezTo>
                  <a:close/>
                  <a:moveTo>
                    <a:pt x="106" y="524"/>
                  </a:moveTo>
                  <a:cubicBezTo>
                    <a:pt x="327" y="1577"/>
                    <a:pt x="572" y="2646"/>
                    <a:pt x="996" y="3830"/>
                  </a:cubicBezTo>
                  <a:cubicBezTo>
                    <a:pt x="3479" y="9802"/>
                    <a:pt x="8934" y="15321"/>
                    <a:pt x="16635" y="19302"/>
                  </a:cubicBezTo>
                  <a:cubicBezTo>
                    <a:pt x="18023" y="20159"/>
                    <a:pt x="19624" y="20879"/>
                    <a:pt x="21241" y="21474"/>
                  </a:cubicBezTo>
                  <a:cubicBezTo>
                    <a:pt x="20996" y="21378"/>
                    <a:pt x="20620" y="21222"/>
                    <a:pt x="20106" y="20985"/>
                  </a:cubicBezTo>
                  <a:cubicBezTo>
                    <a:pt x="18864" y="20375"/>
                    <a:pt x="17876" y="19761"/>
                    <a:pt x="16635" y="19151"/>
                  </a:cubicBezTo>
                  <a:cubicBezTo>
                    <a:pt x="9187" y="15013"/>
                    <a:pt x="3724" y="9651"/>
                    <a:pt x="1241" y="3679"/>
                  </a:cubicBezTo>
                  <a:cubicBezTo>
                    <a:pt x="743" y="2606"/>
                    <a:pt x="743" y="1532"/>
                    <a:pt x="253" y="917"/>
                  </a:cubicBezTo>
                  <a:cubicBezTo>
                    <a:pt x="188" y="771"/>
                    <a:pt x="139" y="635"/>
                    <a:pt x="106" y="524"/>
                  </a:cubicBezTo>
                  <a:close/>
                  <a:moveTo>
                    <a:pt x="21241" y="21474"/>
                  </a:moveTo>
                  <a:cubicBezTo>
                    <a:pt x="21478" y="21565"/>
                    <a:pt x="21600" y="21600"/>
                    <a:pt x="21600" y="21600"/>
                  </a:cubicBezTo>
                  <a:cubicBezTo>
                    <a:pt x="21478" y="21560"/>
                    <a:pt x="21363" y="21514"/>
                    <a:pt x="21241" y="21474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Google Shape;422;p28"/>
            <p:cNvSpPr/>
            <p:nvPr/>
          </p:nvSpPr>
          <p:spPr>
            <a:xfrm>
              <a:off x="3336714" y="1007432"/>
              <a:ext cx="58523" cy="4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149" y="1724"/>
                    <a:pt x="2985" y="4026"/>
                  </a:cubicBezTo>
                  <a:cubicBezTo>
                    <a:pt x="5283" y="6906"/>
                    <a:pt x="7815" y="9786"/>
                    <a:pt x="10573" y="12666"/>
                  </a:cubicBezTo>
                  <a:cubicBezTo>
                    <a:pt x="13098" y="15262"/>
                    <a:pt x="15856" y="17564"/>
                    <a:pt x="18841" y="19866"/>
                  </a:cubicBezTo>
                  <a:cubicBezTo>
                    <a:pt x="20020" y="20615"/>
                    <a:pt x="20965" y="21202"/>
                    <a:pt x="21600" y="21600"/>
                  </a:cubicBezTo>
                  <a:lnTo>
                    <a:pt x="18841" y="19582"/>
                  </a:lnTo>
                  <a:cubicBezTo>
                    <a:pt x="16083" y="17280"/>
                    <a:pt x="13098" y="14978"/>
                    <a:pt x="10573" y="12382"/>
                  </a:cubicBezTo>
                  <a:cubicBezTo>
                    <a:pt x="7815" y="9502"/>
                    <a:pt x="5283" y="6906"/>
                    <a:pt x="2985" y="3742"/>
                  </a:cubicBezTo>
                  <a:lnTo>
                    <a:pt x="922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Google Shape;423;p28"/>
            <p:cNvSpPr/>
            <p:nvPr/>
          </p:nvSpPr>
          <p:spPr>
            <a:xfrm>
              <a:off x="3461691" y="970720"/>
              <a:ext cx="12705" cy="7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044" y="2517"/>
                  </a:lnTo>
                  <a:cubicBezTo>
                    <a:pt x="6756" y="4318"/>
                    <a:pt x="10800" y="7196"/>
                    <a:pt x="14844" y="10258"/>
                  </a:cubicBezTo>
                  <a:cubicBezTo>
                    <a:pt x="17556" y="13320"/>
                    <a:pt x="20267" y="16199"/>
                    <a:pt x="20267" y="18183"/>
                  </a:cubicBezTo>
                  <a:cubicBezTo>
                    <a:pt x="20267" y="19083"/>
                    <a:pt x="20267" y="20161"/>
                    <a:pt x="20267" y="20700"/>
                  </a:cubicBezTo>
                  <a:lnTo>
                    <a:pt x="20267" y="21600"/>
                  </a:lnTo>
                  <a:cubicBezTo>
                    <a:pt x="20267" y="21600"/>
                    <a:pt x="21600" y="21239"/>
                    <a:pt x="21600" y="20522"/>
                  </a:cubicBezTo>
                  <a:lnTo>
                    <a:pt x="21600" y="18183"/>
                  </a:lnTo>
                  <a:cubicBezTo>
                    <a:pt x="20267" y="15482"/>
                    <a:pt x="18889" y="12781"/>
                    <a:pt x="16178" y="10258"/>
                  </a:cubicBezTo>
                  <a:cubicBezTo>
                    <a:pt x="12133" y="7018"/>
                    <a:pt x="8089" y="4318"/>
                    <a:pt x="5378" y="2339"/>
                  </a:cubicBezTo>
                  <a:cubicBezTo>
                    <a:pt x="2667" y="1439"/>
                    <a:pt x="2667" y="539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Google Shape;424;p28"/>
            <p:cNvSpPr/>
            <p:nvPr/>
          </p:nvSpPr>
          <p:spPr>
            <a:xfrm>
              <a:off x="3556411" y="991871"/>
              <a:ext cx="13068" cy="6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0584" y="858"/>
                  </a:lnTo>
                  <a:cubicBezTo>
                    <a:pt x="20584" y="1710"/>
                    <a:pt x="19569" y="2568"/>
                    <a:pt x="19569" y="3208"/>
                  </a:cubicBezTo>
                  <a:cubicBezTo>
                    <a:pt x="18519" y="5136"/>
                    <a:pt x="16454" y="7915"/>
                    <a:pt x="13373" y="10906"/>
                  </a:cubicBezTo>
                  <a:cubicBezTo>
                    <a:pt x="10292" y="13903"/>
                    <a:pt x="7211" y="16682"/>
                    <a:pt x="4130" y="18603"/>
                  </a:cubicBezTo>
                  <a:cubicBezTo>
                    <a:pt x="3081" y="19250"/>
                    <a:pt x="2065" y="20101"/>
                    <a:pt x="1016" y="20742"/>
                  </a:cubicBezTo>
                  <a:cubicBezTo>
                    <a:pt x="1016" y="21171"/>
                    <a:pt x="0" y="21389"/>
                    <a:pt x="0" y="21600"/>
                  </a:cubicBezTo>
                  <a:cubicBezTo>
                    <a:pt x="0" y="21600"/>
                    <a:pt x="0" y="21600"/>
                    <a:pt x="2065" y="20960"/>
                  </a:cubicBezTo>
                  <a:cubicBezTo>
                    <a:pt x="3081" y="20101"/>
                    <a:pt x="4130" y="19250"/>
                    <a:pt x="5146" y="18603"/>
                  </a:cubicBezTo>
                  <a:cubicBezTo>
                    <a:pt x="8227" y="16682"/>
                    <a:pt x="11308" y="13903"/>
                    <a:pt x="14423" y="10906"/>
                  </a:cubicBezTo>
                  <a:cubicBezTo>
                    <a:pt x="17503" y="7915"/>
                    <a:pt x="19569" y="5347"/>
                    <a:pt x="20584" y="3208"/>
                  </a:cubicBezTo>
                  <a:cubicBezTo>
                    <a:pt x="20584" y="2568"/>
                    <a:pt x="21600" y="1710"/>
                    <a:pt x="21600" y="858"/>
                  </a:cubicBezTo>
                  <a:cubicBezTo>
                    <a:pt x="21600" y="640"/>
                    <a:pt x="21600" y="211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Google Shape;425;p28"/>
            <p:cNvSpPr/>
            <p:nvPr/>
          </p:nvSpPr>
          <p:spPr>
            <a:xfrm>
              <a:off x="3631582" y="1031081"/>
              <a:ext cx="12705" cy="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67" y="3233"/>
                    <a:pt x="13511" y="7016"/>
                    <a:pt x="10844" y="10800"/>
                  </a:cubicBezTo>
                  <a:cubicBezTo>
                    <a:pt x="5422" y="14584"/>
                    <a:pt x="2756" y="18349"/>
                    <a:pt x="0" y="21600"/>
                  </a:cubicBezTo>
                  <a:cubicBezTo>
                    <a:pt x="5422" y="18349"/>
                    <a:pt x="10844" y="14584"/>
                    <a:pt x="13511" y="10800"/>
                  </a:cubicBezTo>
                  <a:cubicBezTo>
                    <a:pt x="16267" y="7567"/>
                    <a:pt x="21600" y="3784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Google Shape;426;p28"/>
            <p:cNvSpPr/>
            <p:nvPr/>
          </p:nvSpPr>
          <p:spPr>
            <a:xfrm>
              <a:off x="3738943" y="1056592"/>
              <a:ext cx="12705" cy="3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22" y="0"/>
                  </a:moveTo>
                  <a:cubicBezTo>
                    <a:pt x="14322" y="0"/>
                    <a:pt x="14322" y="380"/>
                    <a:pt x="14322" y="747"/>
                  </a:cubicBezTo>
                  <a:lnTo>
                    <a:pt x="14322" y="10806"/>
                  </a:lnTo>
                  <a:cubicBezTo>
                    <a:pt x="14322" y="13097"/>
                    <a:pt x="14322" y="15168"/>
                    <a:pt x="11035" y="16846"/>
                  </a:cubicBezTo>
                  <a:cubicBezTo>
                    <a:pt x="16670" y="14812"/>
                    <a:pt x="21600" y="12926"/>
                    <a:pt x="21600" y="10806"/>
                  </a:cubicBezTo>
                  <a:lnTo>
                    <a:pt x="21600" y="2977"/>
                  </a:lnTo>
                  <a:cubicBezTo>
                    <a:pt x="21600" y="1862"/>
                    <a:pt x="21600" y="747"/>
                    <a:pt x="14322" y="0"/>
                  </a:cubicBezTo>
                  <a:close/>
                  <a:moveTo>
                    <a:pt x="11035" y="16846"/>
                  </a:moveTo>
                  <a:cubicBezTo>
                    <a:pt x="9861" y="17300"/>
                    <a:pt x="8452" y="17777"/>
                    <a:pt x="7278" y="18255"/>
                  </a:cubicBezTo>
                  <a:cubicBezTo>
                    <a:pt x="8922" y="17826"/>
                    <a:pt x="10096" y="17349"/>
                    <a:pt x="11035" y="16846"/>
                  </a:cubicBezTo>
                  <a:close/>
                  <a:moveTo>
                    <a:pt x="7278" y="18255"/>
                  </a:moveTo>
                  <a:cubicBezTo>
                    <a:pt x="0" y="20118"/>
                    <a:pt x="0" y="21600"/>
                    <a:pt x="0" y="21600"/>
                  </a:cubicBezTo>
                  <a:cubicBezTo>
                    <a:pt x="7278" y="20485"/>
                    <a:pt x="7278" y="19370"/>
                    <a:pt x="7278" y="18255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Google Shape;427;p28"/>
            <p:cNvSpPr/>
            <p:nvPr/>
          </p:nvSpPr>
          <p:spPr>
            <a:xfrm>
              <a:off x="3466178" y="1052231"/>
              <a:ext cx="300598" cy="115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8" y="12029"/>
                  </a:moveTo>
                  <a:cubicBezTo>
                    <a:pt x="21496" y="12098"/>
                    <a:pt x="21503" y="12167"/>
                    <a:pt x="21510" y="12236"/>
                  </a:cubicBezTo>
                  <a:lnTo>
                    <a:pt x="21600" y="12121"/>
                  </a:lnTo>
                  <a:cubicBezTo>
                    <a:pt x="21563" y="12086"/>
                    <a:pt x="21526" y="12059"/>
                    <a:pt x="21488" y="12029"/>
                  </a:cubicBezTo>
                  <a:close/>
                  <a:moveTo>
                    <a:pt x="1073" y="0"/>
                  </a:moveTo>
                  <a:cubicBezTo>
                    <a:pt x="358" y="3381"/>
                    <a:pt x="0" y="7226"/>
                    <a:pt x="0" y="11185"/>
                  </a:cubicBezTo>
                  <a:lnTo>
                    <a:pt x="1340" y="11185"/>
                  </a:lnTo>
                  <a:cubicBezTo>
                    <a:pt x="1610" y="16080"/>
                    <a:pt x="3309" y="19925"/>
                    <a:pt x="5188" y="20856"/>
                  </a:cubicBezTo>
                  <a:cubicBezTo>
                    <a:pt x="6015" y="21320"/>
                    <a:pt x="6713" y="21600"/>
                    <a:pt x="7384" y="21600"/>
                  </a:cubicBezTo>
                  <a:cubicBezTo>
                    <a:pt x="8235" y="21600"/>
                    <a:pt x="9043" y="21148"/>
                    <a:pt x="10017" y="20040"/>
                  </a:cubicBezTo>
                  <a:cubicBezTo>
                    <a:pt x="11850" y="17943"/>
                    <a:pt x="14220" y="14681"/>
                    <a:pt x="16009" y="13052"/>
                  </a:cubicBezTo>
                  <a:cubicBezTo>
                    <a:pt x="17166" y="12021"/>
                    <a:pt x="18375" y="11319"/>
                    <a:pt x="19561" y="11319"/>
                  </a:cubicBezTo>
                  <a:cubicBezTo>
                    <a:pt x="20216" y="11319"/>
                    <a:pt x="20863" y="11534"/>
                    <a:pt x="21488" y="12029"/>
                  </a:cubicBezTo>
                  <a:cubicBezTo>
                    <a:pt x="20829" y="5853"/>
                    <a:pt x="18353" y="1855"/>
                    <a:pt x="15919" y="816"/>
                  </a:cubicBezTo>
                  <a:cubicBezTo>
                    <a:pt x="15284" y="552"/>
                    <a:pt x="14647" y="441"/>
                    <a:pt x="14010" y="441"/>
                  </a:cubicBezTo>
                  <a:cubicBezTo>
                    <a:pt x="12143" y="441"/>
                    <a:pt x="10274" y="1372"/>
                    <a:pt x="8407" y="1982"/>
                  </a:cubicBezTo>
                  <a:cubicBezTo>
                    <a:pt x="7483" y="2288"/>
                    <a:pt x="6528" y="2515"/>
                    <a:pt x="5579" y="2515"/>
                  </a:cubicBezTo>
                  <a:cubicBezTo>
                    <a:pt x="4002" y="2515"/>
                    <a:pt x="2441" y="1894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Google Shape;428;p28"/>
            <p:cNvSpPr/>
            <p:nvPr/>
          </p:nvSpPr>
          <p:spPr>
            <a:xfrm>
              <a:off x="3484370" y="1060339"/>
              <a:ext cx="14798" cy="5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21378" y="0"/>
                  </a:moveTo>
                  <a:cubicBezTo>
                    <a:pt x="18656" y="779"/>
                    <a:pt x="16880" y="1816"/>
                    <a:pt x="15076" y="2861"/>
                  </a:cubicBezTo>
                  <a:cubicBezTo>
                    <a:pt x="11466" y="5199"/>
                    <a:pt x="7885" y="7802"/>
                    <a:pt x="5163" y="10406"/>
                  </a:cubicBezTo>
                  <a:cubicBezTo>
                    <a:pt x="2471" y="12753"/>
                    <a:pt x="1583" y="15613"/>
                    <a:pt x="666" y="18217"/>
                  </a:cubicBezTo>
                  <a:cubicBezTo>
                    <a:pt x="-222" y="19262"/>
                    <a:pt x="-222" y="20298"/>
                    <a:pt x="666" y="21600"/>
                  </a:cubicBezTo>
                  <a:cubicBezTo>
                    <a:pt x="1583" y="20298"/>
                    <a:pt x="1583" y="19262"/>
                    <a:pt x="1583" y="18217"/>
                  </a:cubicBezTo>
                  <a:cubicBezTo>
                    <a:pt x="3388" y="15613"/>
                    <a:pt x="5163" y="13010"/>
                    <a:pt x="7885" y="10406"/>
                  </a:cubicBezTo>
                  <a:cubicBezTo>
                    <a:pt x="9661" y="7802"/>
                    <a:pt x="13271" y="5464"/>
                    <a:pt x="16880" y="3118"/>
                  </a:cubicBezTo>
                  <a:cubicBezTo>
                    <a:pt x="18656" y="2081"/>
                    <a:pt x="19573" y="1036"/>
                    <a:pt x="2137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Google Shape;429;p28"/>
            <p:cNvSpPr/>
            <p:nvPr/>
          </p:nvSpPr>
          <p:spPr>
            <a:xfrm>
              <a:off x="3466792" y="1089227"/>
              <a:ext cx="1929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72" y="0"/>
                  </a:moveTo>
                  <a:cubicBezTo>
                    <a:pt x="3669" y="0"/>
                    <a:pt x="1743" y="1050"/>
                    <a:pt x="0" y="3300"/>
                  </a:cubicBezTo>
                  <a:cubicBezTo>
                    <a:pt x="3485" y="12450"/>
                    <a:pt x="6971" y="12450"/>
                    <a:pt x="11144" y="12450"/>
                  </a:cubicBezTo>
                  <a:cubicBezTo>
                    <a:pt x="14629" y="17100"/>
                    <a:pt x="18115" y="21600"/>
                    <a:pt x="21600" y="21600"/>
                  </a:cubicBezTo>
                  <a:cubicBezTo>
                    <a:pt x="18115" y="12450"/>
                    <a:pt x="14629" y="3300"/>
                    <a:pt x="11144" y="3300"/>
                  </a:cubicBezTo>
                  <a:cubicBezTo>
                    <a:pt x="9401" y="1050"/>
                    <a:pt x="7498" y="0"/>
                    <a:pt x="557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Google Shape;430;p28"/>
            <p:cNvSpPr/>
            <p:nvPr/>
          </p:nvSpPr>
          <p:spPr>
            <a:xfrm>
              <a:off x="3473016" y="1066264"/>
              <a:ext cx="1681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4" y="0"/>
                  </a:moveTo>
                  <a:cubicBezTo>
                    <a:pt x="2736" y="0"/>
                    <a:pt x="1368" y="339"/>
                    <a:pt x="0" y="1016"/>
                  </a:cubicBezTo>
                  <a:cubicBezTo>
                    <a:pt x="0" y="3115"/>
                    <a:pt x="4788" y="3115"/>
                    <a:pt x="11208" y="9276"/>
                  </a:cubicBezTo>
                  <a:cubicBezTo>
                    <a:pt x="16785" y="15438"/>
                    <a:pt x="21600" y="21600"/>
                    <a:pt x="21600" y="21600"/>
                  </a:cubicBezTo>
                  <a:cubicBezTo>
                    <a:pt x="16943" y="7990"/>
                    <a:pt x="10682" y="0"/>
                    <a:pt x="410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Google Shape;431;p28"/>
            <p:cNvSpPr/>
            <p:nvPr/>
          </p:nvSpPr>
          <p:spPr>
            <a:xfrm>
              <a:off x="3485465" y="1053787"/>
              <a:ext cx="283789" cy="113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51" y="0"/>
                  </a:moveTo>
                  <a:cubicBezTo>
                    <a:pt x="11501" y="0"/>
                    <a:pt x="10250" y="328"/>
                    <a:pt x="9000" y="1010"/>
                  </a:cubicBezTo>
                  <a:cubicBezTo>
                    <a:pt x="7579" y="1720"/>
                    <a:pt x="6157" y="2075"/>
                    <a:pt x="4689" y="2075"/>
                  </a:cubicBezTo>
                  <a:lnTo>
                    <a:pt x="3079" y="2075"/>
                  </a:lnTo>
                  <a:cubicBezTo>
                    <a:pt x="3079" y="2075"/>
                    <a:pt x="3647" y="2196"/>
                    <a:pt x="4736" y="2196"/>
                  </a:cubicBezTo>
                  <a:cubicBezTo>
                    <a:pt x="6157" y="2196"/>
                    <a:pt x="7627" y="1958"/>
                    <a:pt x="9047" y="1248"/>
                  </a:cubicBezTo>
                  <a:cubicBezTo>
                    <a:pt x="10247" y="647"/>
                    <a:pt x="11461" y="347"/>
                    <a:pt x="12681" y="347"/>
                  </a:cubicBezTo>
                  <a:cubicBezTo>
                    <a:pt x="13630" y="347"/>
                    <a:pt x="14584" y="527"/>
                    <a:pt x="15538" y="889"/>
                  </a:cubicBezTo>
                  <a:cubicBezTo>
                    <a:pt x="16816" y="1365"/>
                    <a:pt x="18000" y="2551"/>
                    <a:pt x="19089" y="4446"/>
                  </a:cubicBezTo>
                  <a:cubicBezTo>
                    <a:pt x="20188" y="6397"/>
                    <a:pt x="21022" y="9119"/>
                    <a:pt x="21461" y="12298"/>
                  </a:cubicBezTo>
                  <a:cubicBezTo>
                    <a:pt x="20919" y="11748"/>
                    <a:pt x="20336" y="11319"/>
                    <a:pt x="19753" y="11206"/>
                  </a:cubicBezTo>
                  <a:cubicBezTo>
                    <a:pt x="19644" y="11198"/>
                    <a:pt x="19535" y="11194"/>
                    <a:pt x="19426" y="11194"/>
                  </a:cubicBezTo>
                  <a:cubicBezTo>
                    <a:pt x="18020" y="11194"/>
                    <a:pt x="16619" y="11900"/>
                    <a:pt x="15301" y="13222"/>
                  </a:cubicBezTo>
                  <a:cubicBezTo>
                    <a:pt x="13975" y="14287"/>
                    <a:pt x="12648" y="15711"/>
                    <a:pt x="11369" y="17134"/>
                  </a:cubicBezTo>
                  <a:cubicBezTo>
                    <a:pt x="10800" y="17844"/>
                    <a:pt x="10184" y="18554"/>
                    <a:pt x="9616" y="19268"/>
                  </a:cubicBezTo>
                  <a:cubicBezTo>
                    <a:pt x="9047" y="19860"/>
                    <a:pt x="8479" y="20453"/>
                    <a:pt x="7911" y="20808"/>
                  </a:cubicBezTo>
                  <a:cubicBezTo>
                    <a:pt x="7220" y="21183"/>
                    <a:pt x="6531" y="21417"/>
                    <a:pt x="5830" y="21417"/>
                  </a:cubicBezTo>
                  <a:cubicBezTo>
                    <a:pt x="5423" y="21417"/>
                    <a:pt x="5012" y="21339"/>
                    <a:pt x="4594" y="21163"/>
                  </a:cubicBezTo>
                  <a:cubicBezTo>
                    <a:pt x="3695" y="20925"/>
                    <a:pt x="2843" y="20094"/>
                    <a:pt x="2084" y="18792"/>
                  </a:cubicBezTo>
                  <a:cubicBezTo>
                    <a:pt x="1516" y="17844"/>
                    <a:pt x="1043" y="16658"/>
                    <a:pt x="662" y="15235"/>
                  </a:cubicBezTo>
                  <a:cubicBezTo>
                    <a:pt x="379" y="13932"/>
                    <a:pt x="142" y="12508"/>
                    <a:pt x="0" y="11085"/>
                  </a:cubicBezTo>
                  <a:cubicBezTo>
                    <a:pt x="0" y="11089"/>
                    <a:pt x="0" y="11561"/>
                    <a:pt x="95" y="12270"/>
                  </a:cubicBezTo>
                  <a:cubicBezTo>
                    <a:pt x="237" y="13339"/>
                    <a:pt x="379" y="14287"/>
                    <a:pt x="616" y="15235"/>
                  </a:cubicBezTo>
                  <a:cubicBezTo>
                    <a:pt x="994" y="16658"/>
                    <a:pt x="1468" y="17961"/>
                    <a:pt x="2037" y="18913"/>
                  </a:cubicBezTo>
                  <a:cubicBezTo>
                    <a:pt x="2794" y="20215"/>
                    <a:pt x="3695" y="21046"/>
                    <a:pt x="4594" y="21401"/>
                  </a:cubicBezTo>
                  <a:cubicBezTo>
                    <a:pt x="5003" y="21534"/>
                    <a:pt x="5419" y="21600"/>
                    <a:pt x="5835" y="21600"/>
                  </a:cubicBezTo>
                  <a:cubicBezTo>
                    <a:pt x="6530" y="21600"/>
                    <a:pt x="7230" y="21417"/>
                    <a:pt x="7911" y="21046"/>
                  </a:cubicBezTo>
                  <a:cubicBezTo>
                    <a:pt x="8526" y="20570"/>
                    <a:pt x="9095" y="20094"/>
                    <a:pt x="9664" y="19502"/>
                  </a:cubicBezTo>
                  <a:cubicBezTo>
                    <a:pt x="10231" y="18913"/>
                    <a:pt x="10847" y="18082"/>
                    <a:pt x="11416" y="17368"/>
                  </a:cubicBezTo>
                  <a:cubicBezTo>
                    <a:pt x="12695" y="15948"/>
                    <a:pt x="14021" y="14525"/>
                    <a:pt x="15301" y="13456"/>
                  </a:cubicBezTo>
                  <a:cubicBezTo>
                    <a:pt x="16722" y="12036"/>
                    <a:pt x="18237" y="11444"/>
                    <a:pt x="19705" y="11444"/>
                  </a:cubicBezTo>
                  <a:cubicBezTo>
                    <a:pt x="20322" y="11561"/>
                    <a:pt x="20938" y="12036"/>
                    <a:pt x="21506" y="12746"/>
                  </a:cubicBezTo>
                  <a:lnTo>
                    <a:pt x="21600" y="12863"/>
                  </a:lnTo>
                  <a:lnTo>
                    <a:pt x="21600" y="12508"/>
                  </a:lnTo>
                  <a:cubicBezTo>
                    <a:pt x="21126" y="9072"/>
                    <a:pt x="20274" y="6225"/>
                    <a:pt x="19138" y="4091"/>
                  </a:cubicBezTo>
                  <a:cubicBezTo>
                    <a:pt x="18048" y="2313"/>
                    <a:pt x="16816" y="1010"/>
                    <a:pt x="15538" y="534"/>
                  </a:cubicBezTo>
                  <a:cubicBezTo>
                    <a:pt x="14609" y="183"/>
                    <a:pt x="13680" y="0"/>
                    <a:pt x="1275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Google Shape;432;p28"/>
            <p:cNvSpPr/>
            <p:nvPr/>
          </p:nvSpPr>
          <p:spPr>
            <a:xfrm>
              <a:off x="3518463" y="1065929"/>
              <a:ext cx="13055" cy="9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5" h="21600" fill="norm" stroke="1" extrusionOk="0">
                  <a:moveTo>
                    <a:pt x="18885" y="0"/>
                  </a:moveTo>
                  <a:cubicBezTo>
                    <a:pt x="17996" y="147"/>
                    <a:pt x="17078" y="431"/>
                    <a:pt x="16189" y="720"/>
                  </a:cubicBezTo>
                  <a:cubicBezTo>
                    <a:pt x="14381" y="1440"/>
                    <a:pt x="11685" y="2160"/>
                    <a:pt x="10796" y="2881"/>
                  </a:cubicBezTo>
                  <a:cubicBezTo>
                    <a:pt x="-937" y="7922"/>
                    <a:pt x="-2715" y="13252"/>
                    <a:pt x="3566" y="18577"/>
                  </a:cubicBezTo>
                  <a:cubicBezTo>
                    <a:pt x="4485" y="19297"/>
                    <a:pt x="6292" y="20018"/>
                    <a:pt x="7181" y="20880"/>
                  </a:cubicBezTo>
                  <a:cubicBezTo>
                    <a:pt x="8070" y="21027"/>
                    <a:pt x="8989" y="21316"/>
                    <a:pt x="8989" y="21600"/>
                  </a:cubicBezTo>
                  <a:cubicBezTo>
                    <a:pt x="9878" y="21600"/>
                    <a:pt x="7181" y="20449"/>
                    <a:pt x="5374" y="18435"/>
                  </a:cubicBezTo>
                  <a:cubicBezTo>
                    <a:pt x="2678" y="15843"/>
                    <a:pt x="1789" y="13252"/>
                    <a:pt x="2678" y="10655"/>
                  </a:cubicBezTo>
                  <a:cubicBezTo>
                    <a:pt x="3566" y="8064"/>
                    <a:pt x="7181" y="5472"/>
                    <a:pt x="11685" y="3023"/>
                  </a:cubicBezTo>
                  <a:cubicBezTo>
                    <a:pt x="16189" y="1151"/>
                    <a:pt x="18885" y="0"/>
                    <a:pt x="1888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Google Shape;433;p28"/>
            <p:cNvSpPr/>
            <p:nvPr/>
          </p:nvSpPr>
          <p:spPr>
            <a:xfrm>
              <a:off x="3590945" y="1113861"/>
              <a:ext cx="12705" cy="43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0" h="21600" fill="norm" stroke="1" extrusionOk="0">
                  <a:moveTo>
                    <a:pt x="889" y="0"/>
                  </a:moveTo>
                  <a:cubicBezTo>
                    <a:pt x="-296" y="924"/>
                    <a:pt x="-296" y="2153"/>
                    <a:pt x="889" y="3392"/>
                  </a:cubicBezTo>
                  <a:cubicBezTo>
                    <a:pt x="2073" y="5860"/>
                    <a:pt x="3297" y="8327"/>
                    <a:pt x="5706" y="11110"/>
                  </a:cubicBezTo>
                  <a:cubicBezTo>
                    <a:pt x="9300" y="14197"/>
                    <a:pt x="12893" y="16665"/>
                    <a:pt x="15302" y="18828"/>
                  </a:cubicBezTo>
                  <a:cubicBezTo>
                    <a:pt x="16486" y="19752"/>
                    <a:pt x="18895" y="20676"/>
                    <a:pt x="20080" y="21600"/>
                  </a:cubicBezTo>
                  <a:cubicBezTo>
                    <a:pt x="21304" y="21600"/>
                    <a:pt x="15302" y="16969"/>
                    <a:pt x="9300" y="10795"/>
                  </a:cubicBezTo>
                  <a:cubicBezTo>
                    <a:pt x="6891" y="8023"/>
                    <a:pt x="4482" y="5240"/>
                    <a:pt x="3297" y="3087"/>
                  </a:cubicBezTo>
                  <a:cubicBezTo>
                    <a:pt x="2073" y="2153"/>
                    <a:pt x="2073" y="924"/>
                    <a:pt x="88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Google Shape;434;p28"/>
            <p:cNvSpPr/>
            <p:nvPr/>
          </p:nvSpPr>
          <p:spPr>
            <a:xfrm>
              <a:off x="3577316" y="1087100"/>
              <a:ext cx="12707" cy="25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94" h="21600" fill="norm" stroke="1" extrusionOk="0">
                  <a:moveTo>
                    <a:pt x="5200" y="0"/>
                  </a:moveTo>
                  <a:cubicBezTo>
                    <a:pt x="-4028" y="7368"/>
                    <a:pt x="-986" y="14752"/>
                    <a:pt x="14428" y="21600"/>
                  </a:cubicBezTo>
                  <a:cubicBezTo>
                    <a:pt x="17572" y="21600"/>
                    <a:pt x="11386" y="16850"/>
                    <a:pt x="8242" y="11060"/>
                  </a:cubicBezTo>
                  <a:cubicBezTo>
                    <a:pt x="8242" y="7368"/>
                    <a:pt x="5200" y="3675"/>
                    <a:pt x="52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Google Shape;435;p28"/>
            <p:cNvSpPr/>
            <p:nvPr/>
          </p:nvSpPr>
          <p:spPr>
            <a:xfrm>
              <a:off x="3590411" y="1060339"/>
              <a:ext cx="12706" cy="23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69" h="21600" fill="norm" stroke="1" extrusionOk="0">
                  <a:moveTo>
                    <a:pt x="18314" y="0"/>
                  </a:moveTo>
                  <a:cubicBezTo>
                    <a:pt x="9717" y="2843"/>
                    <a:pt x="5383" y="6246"/>
                    <a:pt x="3251" y="10230"/>
                  </a:cubicBezTo>
                  <a:cubicBezTo>
                    <a:pt x="-1083" y="13633"/>
                    <a:pt x="-1083" y="17617"/>
                    <a:pt x="3251" y="21600"/>
                  </a:cubicBezTo>
                  <a:cubicBezTo>
                    <a:pt x="5383" y="21600"/>
                    <a:pt x="5383" y="16476"/>
                    <a:pt x="9717" y="10230"/>
                  </a:cubicBezTo>
                  <a:cubicBezTo>
                    <a:pt x="11849" y="4544"/>
                    <a:pt x="20517" y="0"/>
                    <a:pt x="1831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Google Shape;436;p28"/>
            <p:cNvSpPr/>
            <p:nvPr/>
          </p:nvSpPr>
          <p:spPr>
            <a:xfrm>
              <a:off x="3643728" y="1055343"/>
              <a:ext cx="12705" cy="1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22" h="21600" fill="norm" stroke="1" extrusionOk="0">
                  <a:moveTo>
                    <a:pt x="2048" y="0"/>
                  </a:moveTo>
                  <a:cubicBezTo>
                    <a:pt x="-3337" y="7437"/>
                    <a:pt x="2048" y="15517"/>
                    <a:pt x="16428" y="21600"/>
                  </a:cubicBezTo>
                  <a:cubicBezTo>
                    <a:pt x="18263" y="21600"/>
                    <a:pt x="11043" y="16872"/>
                    <a:pt x="7433" y="11477"/>
                  </a:cubicBezTo>
                  <a:cubicBezTo>
                    <a:pt x="2048" y="5417"/>
                    <a:pt x="3883" y="0"/>
                    <a:pt x="2048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Google Shape;437;p28"/>
            <p:cNvSpPr/>
            <p:nvPr/>
          </p:nvSpPr>
          <p:spPr>
            <a:xfrm>
              <a:off x="3674654" y="1071539"/>
              <a:ext cx="20542" cy="4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31"/>
                    <a:pt x="668" y="2272"/>
                    <a:pt x="1314" y="3404"/>
                  </a:cubicBezTo>
                  <a:cubicBezTo>
                    <a:pt x="3273" y="6246"/>
                    <a:pt x="5233" y="8808"/>
                    <a:pt x="7860" y="11370"/>
                  </a:cubicBezTo>
                  <a:cubicBezTo>
                    <a:pt x="10488" y="13923"/>
                    <a:pt x="13094" y="16485"/>
                    <a:pt x="16367" y="18757"/>
                  </a:cubicBezTo>
                  <a:cubicBezTo>
                    <a:pt x="17681" y="19889"/>
                    <a:pt x="19640" y="20749"/>
                    <a:pt x="21600" y="21600"/>
                  </a:cubicBezTo>
                  <a:cubicBezTo>
                    <a:pt x="20286" y="20459"/>
                    <a:pt x="18994" y="19328"/>
                    <a:pt x="17681" y="18468"/>
                  </a:cubicBezTo>
                  <a:cubicBezTo>
                    <a:pt x="15053" y="16485"/>
                    <a:pt x="12447" y="13923"/>
                    <a:pt x="9174" y="11081"/>
                  </a:cubicBezTo>
                  <a:cubicBezTo>
                    <a:pt x="6547" y="7957"/>
                    <a:pt x="3941" y="5115"/>
                    <a:pt x="2627" y="3123"/>
                  </a:cubicBezTo>
                  <a:cubicBezTo>
                    <a:pt x="1960" y="1982"/>
                    <a:pt x="1314" y="851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Google Shape;438;p28"/>
            <p:cNvSpPr/>
            <p:nvPr/>
          </p:nvSpPr>
          <p:spPr>
            <a:xfrm>
              <a:off x="3697432" y="105927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20156" y="0"/>
                  </a:moveTo>
                  <a:cubicBezTo>
                    <a:pt x="20156" y="0"/>
                    <a:pt x="10582" y="1940"/>
                    <a:pt x="5756" y="7825"/>
                  </a:cubicBezTo>
                  <a:cubicBezTo>
                    <a:pt x="930" y="15715"/>
                    <a:pt x="-1444" y="21600"/>
                    <a:pt x="930" y="21600"/>
                  </a:cubicBezTo>
                  <a:cubicBezTo>
                    <a:pt x="3382" y="21600"/>
                    <a:pt x="5756" y="17655"/>
                    <a:pt x="10582" y="11770"/>
                  </a:cubicBezTo>
                  <a:cubicBezTo>
                    <a:pt x="17782" y="5885"/>
                    <a:pt x="20156" y="1940"/>
                    <a:pt x="20156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Google Shape;439;p28"/>
            <p:cNvSpPr/>
            <p:nvPr/>
          </p:nvSpPr>
          <p:spPr>
            <a:xfrm>
              <a:off x="3493594" y="1101944"/>
              <a:ext cx="274431" cy="4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06" y="526"/>
                  </a:moveTo>
                  <a:cubicBezTo>
                    <a:pt x="19531" y="1274"/>
                    <a:pt x="20285" y="3032"/>
                    <a:pt x="20913" y="5569"/>
                  </a:cubicBezTo>
                  <a:cubicBezTo>
                    <a:pt x="20947" y="5701"/>
                    <a:pt x="20983" y="5832"/>
                    <a:pt x="21017" y="5974"/>
                  </a:cubicBezTo>
                  <a:cubicBezTo>
                    <a:pt x="20351" y="3133"/>
                    <a:pt x="19608" y="1233"/>
                    <a:pt x="18806" y="526"/>
                  </a:cubicBezTo>
                  <a:close/>
                  <a:moveTo>
                    <a:pt x="21017" y="5974"/>
                  </a:moveTo>
                  <a:cubicBezTo>
                    <a:pt x="21063" y="6176"/>
                    <a:pt x="21108" y="6378"/>
                    <a:pt x="21154" y="6580"/>
                  </a:cubicBezTo>
                  <a:cubicBezTo>
                    <a:pt x="21108" y="6368"/>
                    <a:pt x="21063" y="6166"/>
                    <a:pt x="21017" y="5974"/>
                  </a:cubicBezTo>
                  <a:close/>
                  <a:moveTo>
                    <a:pt x="21154" y="6580"/>
                  </a:moveTo>
                  <a:cubicBezTo>
                    <a:pt x="21299" y="7267"/>
                    <a:pt x="21439" y="8056"/>
                    <a:pt x="21561" y="8965"/>
                  </a:cubicBezTo>
                  <a:cubicBezTo>
                    <a:pt x="21524" y="8652"/>
                    <a:pt x="21489" y="8258"/>
                    <a:pt x="21452" y="8025"/>
                  </a:cubicBezTo>
                  <a:cubicBezTo>
                    <a:pt x="21355" y="7530"/>
                    <a:pt x="21255" y="7045"/>
                    <a:pt x="21154" y="6580"/>
                  </a:cubicBezTo>
                  <a:close/>
                  <a:moveTo>
                    <a:pt x="21561" y="8965"/>
                  </a:moveTo>
                  <a:cubicBezTo>
                    <a:pt x="21574" y="9077"/>
                    <a:pt x="21587" y="9178"/>
                    <a:pt x="21600" y="9259"/>
                  </a:cubicBezTo>
                  <a:cubicBezTo>
                    <a:pt x="21587" y="9158"/>
                    <a:pt x="21574" y="9067"/>
                    <a:pt x="21561" y="8965"/>
                  </a:cubicBezTo>
                  <a:close/>
                  <a:moveTo>
                    <a:pt x="17645" y="0"/>
                  </a:moveTo>
                  <a:cubicBezTo>
                    <a:pt x="16715" y="0"/>
                    <a:pt x="15813" y="980"/>
                    <a:pt x="14938" y="2810"/>
                  </a:cubicBezTo>
                  <a:cubicBezTo>
                    <a:pt x="13516" y="5883"/>
                    <a:pt x="12145" y="9259"/>
                    <a:pt x="10773" y="13554"/>
                  </a:cubicBezTo>
                  <a:cubicBezTo>
                    <a:pt x="9450" y="17557"/>
                    <a:pt x="7982" y="20013"/>
                    <a:pt x="6512" y="21236"/>
                  </a:cubicBezTo>
                  <a:cubicBezTo>
                    <a:pt x="8031" y="20316"/>
                    <a:pt x="9450" y="17860"/>
                    <a:pt x="10822" y="13554"/>
                  </a:cubicBezTo>
                  <a:cubicBezTo>
                    <a:pt x="12145" y="9562"/>
                    <a:pt x="13566" y="5883"/>
                    <a:pt x="14986" y="2810"/>
                  </a:cubicBezTo>
                  <a:cubicBezTo>
                    <a:pt x="15847" y="930"/>
                    <a:pt x="16793" y="131"/>
                    <a:pt x="17716" y="131"/>
                  </a:cubicBezTo>
                  <a:cubicBezTo>
                    <a:pt x="18001" y="131"/>
                    <a:pt x="18285" y="202"/>
                    <a:pt x="18562" y="344"/>
                  </a:cubicBezTo>
                  <a:cubicBezTo>
                    <a:pt x="18644" y="394"/>
                    <a:pt x="18725" y="455"/>
                    <a:pt x="18806" y="526"/>
                  </a:cubicBezTo>
                  <a:cubicBezTo>
                    <a:pt x="18741" y="455"/>
                    <a:pt x="18675" y="394"/>
                    <a:pt x="18611" y="344"/>
                  </a:cubicBezTo>
                  <a:cubicBezTo>
                    <a:pt x="18287" y="111"/>
                    <a:pt x="17964" y="0"/>
                    <a:pt x="17645" y="0"/>
                  </a:cubicBezTo>
                  <a:close/>
                  <a:moveTo>
                    <a:pt x="0" y="11422"/>
                  </a:moveTo>
                  <a:cubicBezTo>
                    <a:pt x="98" y="12038"/>
                    <a:pt x="293" y="12645"/>
                    <a:pt x="535" y="13554"/>
                  </a:cubicBezTo>
                  <a:cubicBezTo>
                    <a:pt x="1270" y="16021"/>
                    <a:pt x="2055" y="18163"/>
                    <a:pt x="2838" y="19397"/>
                  </a:cubicBezTo>
                  <a:cubicBezTo>
                    <a:pt x="3734" y="20741"/>
                    <a:pt x="4632" y="21600"/>
                    <a:pt x="5528" y="21600"/>
                  </a:cubicBezTo>
                  <a:cubicBezTo>
                    <a:pt x="5855" y="21600"/>
                    <a:pt x="6184" y="21489"/>
                    <a:pt x="6512" y="21236"/>
                  </a:cubicBezTo>
                  <a:cubicBezTo>
                    <a:pt x="6234" y="21368"/>
                    <a:pt x="5955" y="21428"/>
                    <a:pt x="5676" y="21428"/>
                  </a:cubicBezTo>
                  <a:cubicBezTo>
                    <a:pt x="3902" y="21428"/>
                    <a:pt x="2151" y="18871"/>
                    <a:pt x="585" y="13554"/>
                  </a:cubicBezTo>
                  <a:cubicBezTo>
                    <a:pt x="293" y="12645"/>
                    <a:pt x="98" y="12038"/>
                    <a:pt x="0" y="11422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Google Shape;440;p28"/>
            <p:cNvSpPr/>
            <p:nvPr/>
          </p:nvSpPr>
          <p:spPr>
            <a:xfrm>
              <a:off x="3489826" y="1083988"/>
              <a:ext cx="148736" cy="16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0696" y="2397"/>
                  </a:lnTo>
                  <a:cubicBezTo>
                    <a:pt x="20155" y="4004"/>
                    <a:pt x="19432" y="6401"/>
                    <a:pt x="18436" y="9588"/>
                  </a:cubicBezTo>
                  <a:cubicBezTo>
                    <a:pt x="15998" y="16806"/>
                    <a:pt x="13375" y="20810"/>
                    <a:pt x="10755" y="20810"/>
                  </a:cubicBezTo>
                  <a:cubicBezTo>
                    <a:pt x="8225" y="19993"/>
                    <a:pt x="5602" y="16016"/>
                    <a:pt x="3072" y="9588"/>
                  </a:cubicBezTo>
                  <a:lnTo>
                    <a:pt x="812" y="3187"/>
                  </a:lnTo>
                  <a:lnTo>
                    <a:pt x="0" y="1580"/>
                  </a:lnTo>
                  <a:cubicBezTo>
                    <a:pt x="0" y="1580"/>
                    <a:pt x="1175" y="4794"/>
                    <a:pt x="3072" y="10405"/>
                  </a:cubicBezTo>
                  <a:cubicBezTo>
                    <a:pt x="5602" y="16806"/>
                    <a:pt x="8225" y="20810"/>
                    <a:pt x="10755" y="21600"/>
                  </a:cubicBezTo>
                  <a:cubicBezTo>
                    <a:pt x="13467" y="21600"/>
                    <a:pt x="15998" y="17596"/>
                    <a:pt x="18528" y="10405"/>
                  </a:cubicBezTo>
                  <a:cubicBezTo>
                    <a:pt x="19521" y="7191"/>
                    <a:pt x="20244" y="4794"/>
                    <a:pt x="20788" y="3187"/>
                  </a:cubicBezTo>
                  <a:cubicBezTo>
                    <a:pt x="21329" y="79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Google Shape;441;p28"/>
            <p:cNvSpPr/>
            <p:nvPr/>
          </p:nvSpPr>
          <p:spPr>
            <a:xfrm>
              <a:off x="3501026" y="1060298"/>
              <a:ext cx="216569" cy="1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99" y="0"/>
                  </a:moveTo>
                  <a:cubicBezTo>
                    <a:pt x="15980" y="0"/>
                    <a:pt x="15563" y="295"/>
                    <a:pt x="15145" y="946"/>
                  </a:cubicBezTo>
                  <a:cubicBezTo>
                    <a:pt x="13842" y="2748"/>
                    <a:pt x="12414" y="7239"/>
                    <a:pt x="10924" y="11731"/>
                  </a:cubicBezTo>
                  <a:cubicBezTo>
                    <a:pt x="9470" y="15838"/>
                    <a:pt x="7975" y="17877"/>
                    <a:pt x="6486" y="17877"/>
                  </a:cubicBezTo>
                  <a:cubicBezTo>
                    <a:pt x="5369" y="17877"/>
                    <a:pt x="4256" y="16724"/>
                    <a:pt x="3165" y="14420"/>
                  </a:cubicBezTo>
                  <a:cubicBezTo>
                    <a:pt x="2173" y="12617"/>
                    <a:pt x="1364" y="10815"/>
                    <a:pt x="807" y="9042"/>
                  </a:cubicBezTo>
                  <a:lnTo>
                    <a:pt x="0" y="7239"/>
                  </a:lnTo>
                  <a:cubicBezTo>
                    <a:pt x="0" y="7239"/>
                    <a:pt x="1178" y="11731"/>
                    <a:pt x="3165" y="15306"/>
                  </a:cubicBezTo>
                  <a:cubicBezTo>
                    <a:pt x="4256" y="17611"/>
                    <a:pt x="5369" y="18793"/>
                    <a:pt x="6486" y="18793"/>
                  </a:cubicBezTo>
                  <a:cubicBezTo>
                    <a:pt x="7975" y="18793"/>
                    <a:pt x="9470" y="16724"/>
                    <a:pt x="10924" y="12617"/>
                  </a:cubicBezTo>
                  <a:cubicBezTo>
                    <a:pt x="12414" y="8126"/>
                    <a:pt x="13842" y="4550"/>
                    <a:pt x="15145" y="2748"/>
                  </a:cubicBezTo>
                  <a:cubicBezTo>
                    <a:pt x="15635" y="2009"/>
                    <a:pt x="16113" y="1566"/>
                    <a:pt x="16589" y="1566"/>
                  </a:cubicBezTo>
                  <a:cubicBezTo>
                    <a:pt x="17260" y="1566"/>
                    <a:pt x="17930" y="2423"/>
                    <a:pt x="18620" y="4550"/>
                  </a:cubicBezTo>
                  <a:cubicBezTo>
                    <a:pt x="19366" y="6323"/>
                    <a:pt x="20111" y="9928"/>
                    <a:pt x="20793" y="15306"/>
                  </a:cubicBezTo>
                  <a:cubicBezTo>
                    <a:pt x="21042" y="17109"/>
                    <a:pt x="21228" y="17995"/>
                    <a:pt x="21353" y="19798"/>
                  </a:cubicBezTo>
                  <a:lnTo>
                    <a:pt x="21600" y="21600"/>
                  </a:lnTo>
                  <a:cubicBezTo>
                    <a:pt x="21353" y="18911"/>
                    <a:pt x="21104" y="16222"/>
                    <a:pt x="20857" y="14420"/>
                  </a:cubicBezTo>
                  <a:cubicBezTo>
                    <a:pt x="20173" y="9042"/>
                    <a:pt x="19429" y="5437"/>
                    <a:pt x="18684" y="2748"/>
                  </a:cubicBezTo>
                  <a:cubicBezTo>
                    <a:pt x="17922" y="1005"/>
                    <a:pt x="17160" y="0"/>
                    <a:pt x="1639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Google Shape;442;p28"/>
            <p:cNvSpPr/>
            <p:nvPr/>
          </p:nvSpPr>
          <p:spPr>
            <a:xfrm>
              <a:off x="3573221" y="1069410"/>
              <a:ext cx="192920" cy="4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41" y="0"/>
                  </a:moveTo>
                  <a:cubicBezTo>
                    <a:pt x="12343" y="0"/>
                    <a:pt x="11742" y="226"/>
                    <a:pt x="11148" y="688"/>
                  </a:cubicBezTo>
                  <a:cubicBezTo>
                    <a:pt x="9546" y="1838"/>
                    <a:pt x="8012" y="4410"/>
                    <a:pt x="6690" y="8142"/>
                  </a:cubicBezTo>
                  <a:cubicBezTo>
                    <a:pt x="5436" y="11290"/>
                    <a:pt x="4319" y="14438"/>
                    <a:pt x="3345" y="16445"/>
                  </a:cubicBezTo>
                  <a:cubicBezTo>
                    <a:pt x="2299" y="18735"/>
                    <a:pt x="1183" y="20168"/>
                    <a:pt x="0" y="21317"/>
                  </a:cubicBezTo>
                  <a:lnTo>
                    <a:pt x="277" y="21317"/>
                  </a:lnTo>
                  <a:cubicBezTo>
                    <a:pt x="486" y="21317"/>
                    <a:pt x="697" y="21025"/>
                    <a:pt x="974" y="21025"/>
                  </a:cubicBezTo>
                  <a:cubicBezTo>
                    <a:pt x="1811" y="20168"/>
                    <a:pt x="2717" y="19027"/>
                    <a:pt x="3482" y="17303"/>
                  </a:cubicBezTo>
                  <a:cubicBezTo>
                    <a:pt x="4528" y="15295"/>
                    <a:pt x="5644" y="12440"/>
                    <a:pt x="6898" y="9575"/>
                  </a:cubicBezTo>
                  <a:cubicBezTo>
                    <a:pt x="8221" y="5843"/>
                    <a:pt x="9686" y="3553"/>
                    <a:pt x="11217" y="2413"/>
                  </a:cubicBezTo>
                  <a:cubicBezTo>
                    <a:pt x="11836" y="1970"/>
                    <a:pt x="12441" y="1743"/>
                    <a:pt x="13042" y="1743"/>
                  </a:cubicBezTo>
                  <a:cubicBezTo>
                    <a:pt x="14003" y="1743"/>
                    <a:pt x="14945" y="2318"/>
                    <a:pt x="15887" y="3553"/>
                  </a:cubicBezTo>
                  <a:cubicBezTo>
                    <a:pt x="17072" y="4985"/>
                    <a:pt x="18255" y="7568"/>
                    <a:pt x="19232" y="11007"/>
                  </a:cubicBezTo>
                  <a:cubicBezTo>
                    <a:pt x="20137" y="14155"/>
                    <a:pt x="20903" y="17595"/>
                    <a:pt x="21600" y="21600"/>
                  </a:cubicBezTo>
                  <a:cubicBezTo>
                    <a:pt x="21531" y="20460"/>
                    <a:pt x="21323" y="19310"/>
                    <a:pt x="21183" y="18160"/>
                  </a:cubicBezTo>
                  <a:cubicBezTo>
                    <a:pt x="20694" y="15295"/>
                    <a:pt x="20069" y="12440"/>
                    <a:pt x="19440" y="10140"/>
                  </a:cubicBezTo>
                  <a:cubicBezTo>
                    <a:pt x="17609" y="3525"/>
                    <a:pt x="15289" y="0"/>
                    <a:pt x="1294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Google Shape;443;p28"/>
            <p:cNvSpPr/>
            <p:nvPr/>
          </p:nvSpPr>
          <p:spPr>
            <a:xfrm>
              <a:off x="3562635" y="1075795"/>
              <a:ext cx="9584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71" y="0"/>
                  </a:moveTo>
                  <a:cubicBezTo>
                    <a:pt x="20663" y="0"/>
                    <a:pt x="16201" y="10914"/>
                    <a:pt x="10798" y="13052"/>
                  </a:cubicBezTo>
                  <a:cubicBezTo>
                    <a:pt x="9335" y="13891"/>
                    <a:pt x="7946" y="14196"/>
                    <a:pt x="6682" y="14196"/>
                  </a:cubicBezTo>
                  <a:cubicBezTo>
                    <a:pt x="3650" y="14196"/>
                    <a:pt x="1338" y="12479"/>
                    <a:pt x="425" y="12479"/>
                  </a:cubicBezTo>
                  <a:cubicBezTo>
                    <a:pt x="148" y="12479"/>
                    <a:pt x="0" y="12632"/>
                    <a:pt x="0" y="13052"/>
                  </a:cubicBezTo>
                  <a:cubicBezTo>
                    <a:pt x="2455" y="18738"/>
                    <a:pt x="4979" y="21600"/>
                    <a:pt x="7521" y="21600"/>
                  </a:cubicBezTo>
                  <a:cubicBezTo>
                    <a:pt x="8610" y="21600"/>
                    <a:pt x="9704" y="21066"/>
                    <a:pt x="10798" y="20035"/>
                  </a:cubicBezTo>
                  <a:cubicBezTo>
                    <a:pt x="14586" y="18852"/>
                    <a:pt x="18231" y="13052"/>
                    <a:pt x="21600" y="305"/>
                  </a:cubicBezTo>
                  <a:cubicBezTo>
                    <a:pt x="21586" y="114"/>
                    <a:pt x="21545" y="0"/>
                    <a:pt x="2147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Google Shape;444;p28"/>
            <p:cNvSpPr/>
            <p:nvPr/>
          </p:nvSpPr>
          <p:spPr>
            <a:xfrm>
              <a:off x="2841956" y="912755"/>
              <a:ext cx="777933" cy="24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8" y="340"/>
                  </a:moveTo>
                  <a:cubicBezTo>
                    <a:pt x="466" y="506"/>
                    <a:pt x="225" y="729"/>
                    <a:pt x="0" y="1118"/>
                  </a:cubicBezTo>
                  <a:cubicBezTo>
                    <a:pt x="225" y="783"/>
                    <a:pt x="466" y="506"/>
                    <a:pt x="708" y="340"/>
                  </a:cubicBezTo>
                  <a:close/>
                  <a:moveTo>
                    <a:pt x="17937" y="9444"/>
                  </a:moveTo>
                  <a:cubicBezTo>
                    <a:pt x="18852" y="9610"/>
                    <a:pt x="19768" y="10222"/>
                    <a:pt x="20650" y="11276"/>
                  </a:cubicBezTo>
                  <a:cubicBezTo>
                    <a:pt x="20961" y="11608"/>
                    <a:pt x="21186" y="11942"/>
                    <a:pt x="21358" y="12163"/>
                  </a:cubicBezTo>
                  <a:lnTo>
                    <a:pt x="21600" y="12498"/>
                  </a:lnTo>
                  <a:cubicBezTo>
                    <a:pt x="21600" y="12498"/>
                    <a:pt x="21272" y="11997"/>
                    <a:pt x="20650" y="11221"/>
                  </a:cubicBezTo>
                  <a:cubicBezTo>
                    <a:pt x="19786" y="10165"/>
                    <a:pt x="18870" y="9555"/>
                    <a:pt x="17937" y="9444"/>
                  </a:cubicBezTo>
                  <a:close/>
                  <a:moveTo>
                    <a:pt x="1663" y="0"/>
                  </a:moveTo>
                  <a:cubicBezTo>
                    <a:pt x="1343" y="0"/>
                    <a:pt x="1023" y="111"/>
                    <a:pt x="708" y="340"/>
                  </a:cubicBezTo>
                  <a:cubicBezTo>
                    <a:pt x="1020" y="131"/>
                    <a:pt x="1337" y="27"/>
                    <a:pt x="1654" y="27"/>
                  </a:cubicBezTo>
                  <a:cubicBezTo>
                    <a:pt x="2268" y="27"/>
                    <a:pt x="2880" y="422"/>
                    <a:pt x="3438" y="1229"/>
                  </a:cubicBezTo>
                  <a:cubicBezTo>
                    <a:pt x="4043" y="2005"/>
                    <a:pt x="4579" y="3116"/>
                    <a:pt x="5080" y="4447"/>
                  </a:cubicBezTo>
                  <a:cubicBezTo>
                    <a:pt x="5633" y="6003"/>
                    <a:pt x="6134" y="7724"/>
                    <a:pt x="6566" y="9667"/>
                  </a:cubicBezTo>
                  <a:cubicBezTo>
                    <a:pt x="7033" y="11665"/>
                    <a:pt x="7447" y="13940"/>
                    <a:pt x="7966" y="16106"/>
                  </a:cubicBezTo>
                  <a:cubicBezTo>
                    <a:pt x="8225" y="17215"/>
                    <a:pt x="8536" y="18216"/>
                    <a:pt x="8865" y="19103"/>
                  </a:cubicBezTo>
                  <a:cubicBezTo>
                    <a:pt x="9210" y="19991"/>
                    <a:pt x="9590" y="20712"/>
                    <a:pt x="10022" y="21158"/>
                  </a:cubicBezTo>
                  <a:cubicBezTo>
                    <a:pt x="10275" y="21461"/>
                    <a:pt x="10546" y="21600"/>
                    <a:pt x="10818" y="21600"/>
                  </a:cubicBezTo>
                  <a:cubicBezTo>
                    <a:pt x="10993" y="21600"/>
                    <a:pt x="11167" y="21543"/>
                    <a:pt x="11336" y="21436"/>
                  </a:cubicBezTo>
                  <a:cubicBezTo>
                    <a:pt x="11751" y="21047"/>
                    <a:pt x="12148" y="20435"/>
                    <a:pt x="12476" y="19492"/>
                  </a:cubicBezTo>
                  <a:cubicBezTo>
                    <a:pt x="13116" y="17715"/>
                    <a:pt x="13582" y="15551"/>
                    <a:pt x="14153" y="13774"/>
                  </a:cubicBezTo>
                  <a:cubicBezTo>
                    <a:pt x="14688" y="12163"/>
                    <a:pt x="15328" y="10943"/>
                    <a:pt x="16036" y="10277"/>
                  </a:cubicBezTo>
                  <a:cubicBezTo>
                    <a:pt x="16606" y="9718"/>
                    <a:pt x="17191" y="9437"/>
                    <a:pt x="17777" y="9437"/>
                  </a:cubicBezTo>
                  <a:cubicBezTo>
                    <a:pt x="17830" y="9437"/>
                    <a:pt x="17884" y="9440"/>
                    <a:pt x="17937" y="9444"/>
                  </a:cubicBezTo>
                  <a:cubicBezTo>
                    <a:pt x="17844" y="9428"/>
                    <a:pt x="17752" y="9420"/>
                    <a:pt x="17659" y="9420"/>
                  </a:cubicBezTo>
                  <a:cubicBezTo>
                    <a:pt x="17109" y="9420"/>
                    <a:pt x="16553" y="9700"/>
                    <a:pt x="16036" y="10222"/>
                  </a:cubicBezTo>
                  <a:cubicBezTo>
                    <a:pt x="15328" y="10887"/>
                    <a:pt x="14671" y="12109"/>
                    <a:pt x="14135" y="13774"/>
                  </a:cubicBezTo>
                  <a:cubicBezTo>
                    <a:pt x="13565" y="15495"/>
                    <a:pt x="13098" y="17661"/>
                    <a:pt x="12459" y="19436"/>
                  </a:cubicBezTo>
                  <a:cubicBezTo>
                    <a:pt x="12131" y="20380"/>
                    <a:pt x="11751" y="21047"/>
                    <a:pt x="11336" y="21379"/>
                  </a:cubicBezTo>
                  <a:cubicBezTo>
                    <a:pt x="11167" y="21489"/>
                    <a:pt x="10995" y="21545"/>
                    <a:pt x="10824" y="21545"/>
                  </a:cubicBezTo>
                  <a:cubicBezTo>
                    <a:pt x="10557" y="21545"/>
                    <a:pt x="10292" y="21406"/>
                    <a:pt x="10040" y="21101"/>
                  </a:cubicBezTo>
                  <a:cubicBezTo>
                    <a:pt x="9608" y="20658"/>
                    <a:pt x="9227" y="19936"/>
                    <a:pt x="8882" y="19047"/>
                  </a:cubicBezTo>
                  <a:cubicBezTo>
                    <a:pt x="8554" y="18159"/>
                    <a:pt x="8260" y="17160"/>
                    <a:pt x="8001" y="16050"/>
                  </a:cubicBezTo>
                  <a:cubicBezTo>
                    <a:pt x="7482" y="13886"/>
                    <a:pt x="7068" y="11608"/>
                    <a:pt x="6601" y="9610"/>
                  </a:cubicBezTo>
                  <a:cubicBezTo>
                    <a:pt x="6152" y="7724"/>
                    <a:pt x="5650" y="5947"/>
                    <a:pt x="5080" y="4392"/>
                  </a:cubicBezTo>
                  <a:cubicBezTo>
                    <a:pt x="4596" y="3061"/>
                    <a:pt x="4043" y="1951"/>
                    <a:pt x="3456" y="1173"/>
                  </a:cubicBezTo>
                  <a:cubicBezTo>
                    <a:pt x="2889" y="407"/>
                    <a:pt x="2276" y="0"/>
                    <a:pt x="166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Google Shape;445;p28"/>
            <p:cNvSpPr/>
            <p:nvPr/>
          </p:nvSpPr>
          <p:spPr>
            <a:xfrm>
              <a:off x="2996297" y="891052"/>
              <a:ext cx="241467" cy="184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02" y="435"/>
                  </a:lnTo>
                  <a:cubicBezTo>
                    <a:pt x="1949" y="945"/>
                    <a:pt x="2839" y="1527"/>
                    <a:pt x="3729" y="2108"/>
                  </a:cubicBezTo>
                  <a:cubicBezTo>
                    <a:pt x="6625" y="4147"/>
                    <a:pt x="9242" y="6836"/>
                    <a:pt x="11413" y="10110"/>
                  </a:cubicBezTo>
                  <a:cubicBezTo>
                    <a:pt x="12581" y="11928"/>
                    <a:pt x="13640" y="13819"/>
                    <a:pt x="14642" y="15855"/>
                  </a:cubicBezTo>
                  <a:cubicBezTo>
                    <a:pt x="15477" y="17456"/>
                    <a:pt x="16534" y="18836"/>
                    <a:pt x="17759" y="20002"/>
                  </a:cubicBezTo>
                  <a:cubicBezTo>
                    <a:pt x="18594" y="20801"/>
                    <a:pt x="19541" y="21310"/>
                    <a:pt x="20543" y="21528"/>
                  </a:cubicBezTo>
                  <a:cubicBezTo>
                    <a:pt x="20710" y="21564"/>
                    <a:pt x="20891" y="21583"/>
                    <a:pt x="21073" y="21583"/>
                  </a:cubicBezTo>
                  <a:cubicBezTo>
                    <a:pt x="21124" y="21583"/>
                    <a:pt x="21175" y="21581"/>
                    <a:pt x="21226" y="21578"/>
                  </a:cubicBezTo>
                  <a:cubicBezTo>
                    <a:pt x="21257" y="21586"/>
                    <a:pt x="21290" y="21593"/>
                    <a:pt x="21322" y="21600"/>
                  </a:cubicBezTo>
                  <a:lnTo>
                    <a:pt x="21600" y="21528"/>
                  </a:lnTo>
                  <a:cubicBezTo>
                    <a:pt x="21481" y="21555"/>
                    <a:pt x="21355" y="21571"/>
                    <a:pt x="21226" y="21578"/>
                  </a:cubicBezTo>
                  <a:cubicBezTo>
                    <a:pt x="20992" y="21528"/>
                    <a:pt x="20789" y="21521"/>
                    <a:pt x="20543" y="21456"/>
                  </a:cubicBezTo>
                  <a:cubicBezTo>
                    <a:pt x="19541" y="21236"/>
                    <a:pt x="18594" y="20729"/>
                    <a:pt x="17814" y="20002"/>
                  </a:cubicBezTo>
                  <a:cubicBezTo>
                    <a:pt x="16591" y="18836"/>
                    <a:pt x="15589" y="17384"/>
                    <a:pt x="14753" y="15783"/>
                  </a:cubicBezTo>
                  <a:cubicBezTo>
                    <a:pt x="13752" y="13819"/>
                    <a:pt x="12638" y="11854"/>
                    <a:pt x="11524" y="10038"/>
                  </a:cubicBezTo>
                  <a:cubicBezTo>
                    <a:pt x="9352" y="6765"/>
                    <a:pt x="6737" y="4073"/>
                    <a:pt x="3786" y="2036"/>
                  </a:cubicBezTo>
                  <a:cubicBezTo>
                    <a:pt x="2894" y="1455"/>
                    <a:pt x="2004" y="873"/>
                    <a:pt x="1057" y="435"/>
                  </a:cubicBezTo>
                  <a:cubicBezTo>
                    <a:pt x="390" y="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Google Shape;446;p28"/>
            <p:cNvSpPr/>
            <p:nvPr/>
          </p:nvSpPr>
          <p:spPr>
            <a:xfrm>
              <a:off x="3344802" y="974959"/>
              <a:ext cx="251438" cy="42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7482"/>
                  </a:moveTo>
                  <a:cubicBezTo>
                    <a:pt x="21575" y="17680"/>
                    <a:pt x="21600" y="17805"/>
                    <a:pt x="21600" y="17805"/>
                  </a:cubicBezTo>
                  <a:cubicBezTo>
                    <a:pt x="21582" y="17691"/>
                    <a:pt x="21556" y="17576"/>
                    <a:pt x="21528" y="17482"/>
                  </a:cubicBezTo>
                  <a:close/>
                  <a:moveTo>
                    <a:pt x="11261" y="0"/>
                  </a:moveTo>
                  <a:cubicBezTo>
                    <a:pt x="8388" y="0"/>
                    <a:pt x="5523" y="3826"/>
                    <a:pt x="2888" y="11467"/>
                  </a:cubicBezTo>
                  <a:cubicBezTo>
                    <a:pt x="2139" y="13677"/>
                    <a:pt x="1444" y="15898"/>
                    <a:pt x="749" y="18754"/>
                  </a:cubicBezTo>
                  <a:cubicBezTo>
                    <a:pt x="1444" y="16221"/>
                    <a:pt x="2139" y="13677"/>
                    <a:pt x="2888" y="11780"/>
                  </a:cubicBezTo>
                  <a:cubicBezTo>
                    <a:pt x="5523" y="4139"/>
                    <a:pt x="8388" y="323"/>
                    <a:pt x="11261" y="323"/>
                  </a:cubicBezTo>
                  <a:cubicBezTo>
                    <a:pt x="13752" y="323"/>
                    <a:pt x="16247" y="3190"/>
                    <a:pt x="18606" y="8924"/>
                  </a:cubicBezTo>
                  <a:cubicBezTo>
                    <a:pt x="19356" y="10508"/>
                    <a:pt x="20103" y="12729"/>
                    <a:pt x="20798" y="15262"/>
                  </a:cubicBezTo>
                  <a:cubicBezTo>
                    <a:pt x="21065" y="15898"/>
                    <a:pt x="21280" y="16534"/>
                    <a:pt x="21387" y="17169"/>
                  </a:cubicBezTo>
                  <a:cubicBezTo>
                    <a:pt x="21421" y="17169"/>
                    <a:pt x="21479" y="17295"/>
                    <a:pt x="21528" y="17482"/>
                  </a:cubicBezTo>
                  <a:cubicBezTo>
                    <a:pt x="21419" y="17003"/>
                    <a:pt x="21188" y="16054"/>
                    <a:pt x="20852" y="14949"/>
                  </a:cubicBezTo>
                  <a:cubicBezTo>
                    <a:pt x="20103" y="12416"/>
                    <a:pt x="19356" y="10508"/>
                    <a:pt x="18606" y="8611"/>
                  </a:cubicBezTo>
                  <a:cubicBezTo>
                    <a:pt x="16247" y="2877"/>
                    <a:pt x="13752" y="0"/>
                    <a:pt x="11261" y="0"/>
                  </a:cubicBezTo>
                  <a:close/>
                  <a:moveTo>
                    <a:pt x="749" y="18754"/>
                  </a:moveTo>
                  <a:cubicBezTo>
                    <a:pt x="267" y="20651"/>
                    <a:pt x="0" y="21600"/>
                    <a:pt x="0" y="21600"/>
                  </a:cubicBezTo>
                  <a:lnTo>
                    <a:pt x="215" y="20964"/>
                  </a:lnTo>
                  <a:cubicBezTo>
                    <a:pt x="322" y="20651"/>
                    <a:pt x="535" y="19703"/>
                    <a:pt x="749" y="18754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Google Shape;447;p28"/>
            <p:cNvSpPr/>
            <p:nvPr/>
          </p:nvSpPr>
          <p:spPr>
            <a:xfrm>
              <a:off x="3402070" y="971949"/>
              <a:ext cx="36103" cy="7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368" y="370"/>
                    <a:pt x="1115" y="741"/>
                  </a:cubicBezTo>
                  <a:cubicBezTo>
                    <a:pt x="1862" y="1293"/>
                    <a:pt x="2977" y="2034"/>
                    <a:pt x="4092" y="2957"/>
                  </a:cubicBezTo>
                  <a:cubicBezTo>
                    <a:pt x="7449" y="5168"/>
                    <a:pt x="10426" y="7755"/>
                    <a:pt x="13036" y="10153"/>
                  </a:cubicBezTo>
                  <a:cubicBezTo>
                    <a:pt x="15266" y="12740"/>
                    <a:pt x="17496" y="15509"/>
                    <a:pt x="19358" y="18090"/>
                  </a:cubicBezTo>
                  <a:cubicBezTo>
                    <a:pt x="20105" y="19201"/>
                    <a:pt x="20485" y="19936"/>
                    <a:pt x="20853" y="20677"/>
                  </a:cubicBezTo>
                  <a:cubicBezTo>
                    <a:pt x="21220" y="21230"/>
                    <a:pt x="21600" y="21600"/>
                    <a:pt x="21600" y="21600"/>
                  </a:cubicBezTo>
                  <a:cubicBezTo>
                    <a:pt x="21220" y="20307"/>
                    <a:pt x="20485" y="19201"/>
                    <a:pt x="19738" y="18090"/>
                  </a:cubicBezTo>
                  <a:cubicBezTo>
                    <a:pt x="16381" y="12552"/>
                    <a:pt x="11174" y="7384"/>
                    <a:pt x="4472" y="2769"/>
                  </a:cubicBezTo>
                  <a:cubicBezTo>
                    <a:pt x="2977" y="1846"/>
                    <a:pt x="1482" y="923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Google Shape;448;p28"/>
            <p:cNvSpPr/>
            <p:nvPr/>
          </p:nvSpPr>
          <p:spPr>
            <a:xfrm>
              <a:off x="3509295" y="971949"/>
              <a:ext cx="12705" cy="7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2" y="0"/>
                  </a:moveTo>
                  <a:lnTo>
                    <a:pt x="20442" y="3339"/>
                  </a:lnTo>
                  <a:cubicBezTo>
                    <a:pt x="19320" y="5794"/>
                    <a:pt x="18199" y="8429"/>
                    <a:pt x="15920" y="11063"/>
                  </a:cubicBezTo>
                  <a:cubicBezTo>
                    <a:pt x="13640" y="13524"/>
                    <a:pt x="10239" y="15979"/>
                    <a:pt x="5680" y="18613"/>
                  </a:cubicBezTo>
                  <a:cubicBezTo>
                    <a:pt x="4559" y="19145"/>
                    <a:pt x="3401" y="20196"/>
                    <a:pt x="1158" y="20722"/>
                  </a:cubicBezTo>
                  <a:cubicBezTo>
                    <a:pt x="0" y="21248"/>
                    <a:pt x="0" y="21600"/>
                    <a:pt x="0" y="21600"/>
                  </a:cubicBezTo>
                  <a:cubicBezTo>
                    <a:pt x="0" y="21600"/>
                    <a:pt x="3401" y="20370"/>
                    <a:pt x="6839" y="18613"/>
                  </a:cubicBezTo>
                  <a:cubicBezTo>
                    <a:pt x="11361" y="15979"/>
                    <a:pt x="14761" y="13524"/>
                    <a:pt x="18199" y="11063"/>
                  </a:cubicBezTo>
                  <a:cubicBezTo>
                    <a:pt x="20442" y="8429"/>
                    <a:pt x="21600" y="5794"/>
                    <a:pt x="21600" y="3339"/>
                  </a:cubicBezTo>
                  <a:cubicBezTo>
                    <a:pt x="20442" y="1230"/>
                    <a:pt x="20442" y="0"/>
                    <a:pt x="20442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Google Shape;449;p28"/>
            <p:cNvSpPr/>
            <p:nvPr/>
          </p:nvSpPr>
          <p:spPr>
            <a:xfrm>
              <a:off x="3290052" y="1052866"/>
              <a:ext cx="51643" cy="5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79" y="1317"/>
                    <a:pt x="1559" y="2635"/>
                    <a:pt x="2338" y="3952"/>
                  </a:cubicBezTo>
                  <a:cubicBezTo>
                    <a:pt x="4419" y="6848"/>
                    <a:pt x="7023" y="9483"/>
                    <a:pt x="9627" y="12117"/>
                  </a:cubicBezTo>
                  <a:cubicBezTo>
                    <a:pt x="7023" y="9483"/>
                    <a:pt x="4685" y="6587"/>
                    <a:pt x="2604" y="3684"/>
                  </a:cubicBezTo>
                  <a:cubicBezTo>
                    <a:pt x="1816" y="2635"/>
                    <a:pt x="1036" y="1578"/>
                    <a:pt x="779" y="1049"/>
                  </a:cubicBezTo>
                  <a:cubicBezTo>
                    <a:pt x="257" y="260"/>
                    <a:pt x="0" y="0"/>
                    <a:pt x="0" y="0"/>
                  </a:cubicBezTo>
                  <a:close/>
                  <a:moveTo>
                    <a:pt x="9627" y="12117"/>
                  </a:moveTo>
                  <a:cubicBezTo>
                    <a:pt x="11973" y="14752"/>
                    <a:pt x="14834" y="17127"/>
                    <a:pt x="17703" y="19234"/>
                  </a:cubicBezTo>
                  <a:cubicBezTo>
                    <a:pt x="14834" y="17127"/>
                    <a:pt x="12230" y="14492"/>
                    <a:pt x="9627" y="12117"/>
                  </a:cubicBezTo>
                  <a:close/>
                  <a:moveTo>
                    <a:pt x="17703" y="19234"/>
                  </a:moveTo>
                  <a:lnTo>
                    <a:pt x="18628" y="19832"/>
                  </a:lnTo>
                  <a:cubicBezTo>
                    <a:pt x="18320" y="19624"/>
                    <a:pt x="18011" y="19416"/>
                    <a:pt x="17703" y="19234"/>
                  </a:cubicBezTo>
                  <a:close/>
                  <a:moveTo>
                    <a:pt x="18628" y="19832"/>
                  </a:moveTo>
                  <a:cubicBezTo>
                    <a:pt x="19622" y="20499"/>
                    <a:pt x="20615" y="21201"/>
                    <a:pt x="21600" y="21600"/>
                  </a:cubicBezTo>
                  <a:lnTo>
                    <a:pt x="20564" y="21071"/>
                  </a:lnTo>
                  <a:lnTo>
                    <a:pt x="18628" y="19832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Google Shape;450;p28"/>
            <p:cNvSpPr/>
            <p:nvPr/>
          </p:nvSpPr>
          <p:spPr>
            <a:xfrm>
              <a:off x="3215113" y="1024856"/>
              <a:ext cx="12705" cy="5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1600" fill="norm" stroke="1" extrusionOk="0">
                  <a:moveTo>
                    <a:pt x="20420" y="0"/>
                  </a:moveTo>
                  <a:cubicBezTo>
                    <a:pt x="16475" y="974"/>
                    <a:pt x="14535" y="1940"/>
                    <a:pt x="12530" y="2915"/>
                  </a:cubicBezTo>
                  <a:cubicBezTo>
                    <a:pt x="16475" y="1940"/>
                    <a:pt x="16475" y="1214"/>
                    <a:pt x="18480" y="727"/>
                  </a:cubicBezTo>
                  <a:cubicBezTo>
                    <a:pt x="20420" y="487"/>
                    <a:pt x="20420" y="240"/>
                    <a:pt x="20420" y="0"/>
                  </a:cubicBezTo>
                  <a:close/>
                  <a:moveTo>
                    <a:pt x="12530" y="2915"/>
                  </a:moveTo>
                  <a:cubicBezTo>
                    <a:pt x="4705" y="5342"/>
                    <a:pt x="2765" y="8009"/>
                    <a:pt x="760" y="10676"/>
                  </a:cubicBezTo>
                  <a:cubicBezTo>
                    <a:pt x="-1180" y="13351"/>
                    <a:pt x="760" y="15779"/>
                    <a:pt x="4705" y="18446"/>
                  </a:cubicBezTo>
                  <a:cubicBezTo>
                    <a:pt x="2765" y="15779"/>
                    <a:pt x="2765" y="13351"/>
                    <a:pt x="2765" y="10676"/>
                  </a:cubicBezTo>
                  <a:cubicBezTo>
                    <a:pt x="4705" y="8009"/>
                    <a:pt x="8650" y="5582"/>
                    <a:pt x="12530" y="2915"/>
                  </a:cubicBezTo>
                  <a:close/>
                  <a:moveTo>
                    <a:pt x="4705" y="18446"/>
                  </a:moveTo>
                  <a:cubicBezTo>
                    <a:pt x="4705" y="19420"/>
                    <a:pt x="6645" y="20386"/>
                    <a:pt x="10590" y="21600"/>
                  </a:cubicBezTo>
                  <a:cubicBezTo>
                    <a:pt x="10590" y="21113"/>
                    <a:pt x="8650" y="20873"/>
                    <a:pt x="8650" y="20873"/>
                  </a:cubicBezTo>
                  <a:cubicBezTo>
                    <a:pt x="8650" y="20147"/>
                    <a:pt x="6645" y="19420"/>
                    <a:pt x="4705" y="18446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Google Shape;451;p28"/>
            <p:cNvSpPr/>
            <p:nvPr/>
          </p:nvSpPr>
          <p:spPr>
            <a:xfrm>
              <a:off x="3202296" y="1102641"/>
              <a:ext cx="18678" cy="78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175"/>
                    <a:pt x="0" y="180"/>
                    <a:pt x="0" y="180"/>
                  </a:cubicBezTo>
                  <a:cubicBezTo>
                    <a:pt x="0" y="124"/>
                    <a:pt x="0" y="62"/>
                    <a:pt x="0" y="0"/>
                  </a:cubicBezTo>
                  <a:close/>
                  <a:moveTo>
                    <a:pt x="0" y="180"/>
                  </a:moveTo>
                  <a:cubicBezTo>
                    <a:pt x="47" y="3209"/>
                    <a:pt x="1468" y="6232"/>
                    <a:pt x="3600" y="9260"/>
                  </a:cubicBezTo>
                  <a:cubicBezTo>
                    <a:pt x="6466" y="12176"/>
                    <a:pt x="10066" y="15261"/>
                    <a:pt x="15111" y="18002"/>
                  </a:cubicBezTo>
                  <a:cubicBezTo>
                    <a:pt x="16555" y="19203"/>
                    <a:pt x="19445" y="20404"/>
                    <a:pt x="21600" y="21600"/>
                  </a:cubicBezTo>
                  <a:lnTo>
                    <a:pt x="20155" y="20743"/>
                  </a:lnTo>
                  <a:cubicBezTo>
                    <a:pt x="18711" y="20060"/>
                    <a:pt x="17266" y="19203"/>
                    <a:pt x="15845" y="18171"/>
                  </a:cubicBezTo>
                  <a:cubicBezTo>
                    <a:pt x="10800" y="15261"/>
                    <a:pt x="7200" y="12345"/>
                    <a:pt x="5045" y="9260"/>
                  </a:cubicBezTo>
                  <a:cubicBezTo>
                    <a:pt x="2155" y="6175"/>
                    <a:pt x="711" y="3265"/>
                    <a:pt x="0" y="18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Google Shape;452;p28"/>
            <p:cNvSpPr/>
            <p:nvPr/>
          </p:nvSpPr>
          <p:spPr>
            <a:xfrm>
              <a:off x="3308150" y="101819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21600" fill="norm" stroke="1" extrusionOk="0">
                  <a:moveTo>
                    <a:pt x="1139" y="0"/>
                  </a:moveTo>
                  <a:cubicBezTo>
                    <a:pt x="-1605" y="4559"/>
                    <a:pt x="1139" y="7960"/>
                    <a:pt x="3795" y="11361"/>
                  </a:cubicBezTo>
                  <a:cubicBezTo>
                    <a:pt x="6539" y="15920"/>
                    <a:pt x="11851" y="19320"/>
                    <a:pt x="19995" y="21600"/>
                  </a:cubicBezTo>
                  <a:cubicBezTo>
                    <a:pt x="19995" y="21600"/>
                    <a:pt x="11851" y="17041"/>
                    <a:pt x="6539" y="11361"/>
                  </a:cubicBezTo>
                  <a:cubicBezTo>
                    <a:pt x="3795" y="7960"/>
                    <a:pt x="1139" y="3401"/>
                    <a:pt x="113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Google Shape;453;p28"/>
            <p:cNvSpPr/>
            <p:nvPr/>
          </p:nvSpPr>
          <p:spPr>
            <a:xfrm>
              <a:off x="3052931" y="989373"/>
              <a:ext cx="107662" cy="9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28" y="692"/>
                    <a:pt x="18979" y="1526"/>
                    <a:pt x="17730" y="2355"/>
                  </a:cubicBezTo>
                  <a:cubicBezTo>
                    <a:pt x="11737" y="6231"/>
                    <a:pt x="6491" y="11492"/>
                    <a:pt x="2370" y="17724"/>
                  </a:cubicBezTo>
                  <a:cubicBezTo>
                    <a:pt x="1499" y="18972"/>
                    <a:pt x="748" y="20215"/>
                    <a:pt x="0" y="21600"/>
                  </a:cubicBezTo>
                  <a:cubicBezTo>
                    <a:pt x="0" y="21600"/>
                    <a:pt x="251" y="21322"/>
                    <a:pt x="624" y="20630"/>
                  </a:cubicBezTo>
                  <a:cubicBezTo>
                    <a:pt x="998" y="19937"/>
                    <a:pt x="1623" y="18972"/>
                    <a:pt x="2498" y="17724"/>
                  </a:cubicBezTo>
                  <a:cubicBezTo>
                    <a:pt x="6618" y="11634"/>
                    <a:pt x="11860" y="6373"/>
                    <a:pt x="17853" y="2355"/>
                  </a:cubicBezTo>
                  <a:cubicBezTo>
                    <a:pt x="18979" y="1663"/>
                    <a:pt x="19977" y="1111"/>
                    <a:pt x="20602" y="69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Google Shape;454;p28"/>
            <p:cNvSpPr/>
            <p:nvPr/>
          </p:nvSpPr>
          <p:spPr>
            <a:xfrm>
              <a:off x="2952726" y="911588"/>
              <a:ext cx="114522" cy="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0190" y="510"/>
                    <a:pt x="18078" y="1521"/>
                  </a:cubicBezTo>
                  <a:cubicBezTo>
                    <a:pt x="15378" y="3051"/>
                    <a:pt x="12679" y="5333"/>
                    <a:pt x="10095" y="7874"/>
                  </a:cubicBezTo>
                  <a:cubicBezTo>
                    <a:pt x="7512" y="10415"/>
                    <a:pt x="5167" y="13467"/>
                    <a:pt x="2819" y="17028"/>
                  </a:cubicBezTo>
                  <a:cubicBezTo>
                    <a:pt x="1927" y="18307"/>
                    <a:pt x="1217" y="19460"/>
                    <a:pt x="734" y="20288"/>
                  </a:cubicBezTo>
                  <a:cubicBezTo>
                    <a:pt x="1313" y="19535"/>
                    <a:pt x="2008" y="18524"/>
                    <a:pt x="2819" y="17278"/>
                  </a:cubicBezTo>
                  <a:cubicBezTo>
                    <a:pt x="5167" y="13717"/>
                    <a:pt x="7631" y="10675"/>
                    <a:pt x="10215" y="8133"/>
                  </a:cubicBezTo>
                  <a:cubicBezTo>
                    <a:pt x="12795" y="5592"/>
                    <a:pt x="15378" y="3561"/>
                    <a:pt x="18194" y="1780"/>
                  </a:cubicBezTo>
                  <a:cubicBezTo>
                    <a:pt x="19136" y="1271"/>
                    <a:pt x="20075" y="761"/>
                    <a:pt x="20662" y="510"/>
                  </a:cubicBezTo>
                  <a:lnTo>
                    <a:pt x="21600" y="0"/>
                  </a:lnTo>
                  <a:close/>
                  <a:moveTo>
                    <a:pt x="734" y="20288"/>
                  </a:moveTo>
                  <a:cubicBezTo>
                    <a:pt x="722" y="20304"/>
                    <a:pt x="714" y="20313"/>
                    <a:pt x="707" y="20329"/>
                  </a:cubicBezTo>
                  <a:lnTo>
                    <a:pt x="556" y="20597"/>
                  </a:lnTo>
                  <a:cubicBezTo>
                    <a:pt x="610" y="20497"/>
                    <a:pt x="672" y="20396"/>
                    <a:pt x="734" y="20288"/>
                  </a:cubicBezTo>
                  <a:close/>
                  <a:moveTo>
                    <a:pt x="556" y="20597"/>
                  </a:moveTo>
                  <a:cubicBezTo>
                    <a:pt x="193" y="21224"/>
                    <a:pt x="0" y="21600"/>
                    <a:pt x="0" y="21600"/>
                  </a:cubicBezTo>
                  <a:lnTo>
                    <a:pt x="556" y="20597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Google Shape;455;p28"/>
            <p:cNvSpPr/>
            <p:nvPr/>
          </p:nvSpPr>
          <p:spPr>
            <a:xfrm>
              <a:off x="3694451" y="104682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311"/>
                    <a:pt x="10800" y="7200"/>
                    <a:pt x="5311" y="11511"/>
                  </a:cubicBezTo>
                  <a:cubicBezTo>
                    <a:pt x="0" y="14400"/>
                    <a:pt x="0" y="18711"/>
                    <a:pt x="0" y="21600"/>
                  </a:cubicBezTo>
                  <a:cubicBezTo>
                    <a:pt x="5311" y="18711"/>
                    <a:pt x="10800" y="15821"/>
                    <a:pt x="10800" y="11511"/>
                  </a:cubicBezTo>
                  <a:cubicBezTo>
                    <a:pt x="16111" y="7200"/>
                    <a:pt x="21600" y="4311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Google Shape;456;p28"/>
            <p:cNvSpPr/>
            <p:nvPr/>
          </p:nvSpPr>
          <p:spPr>
            <a:xfrm>
              <a:off x="4006969" y="1045393"/>
              <a:ext cx="204383" cy="181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5012" y="0"/>
                  </a:moveTo>
                  <a:lnTo>
                    <a:pt x="1" y="7245"/>
                  </a:lnTo>
                  <a:cubicBezTo>
                    <a:pt x="-127" y="9315"/>
                    <a:pt x="10608" y="14415"/>
                    <a:pt x="10608" y="14415"/>
                  </a:cubicBezTo>
                  <a:cubicBezTo>
                    <a:pt x="10608" y="14415"/>
                    <a:pt x="13144" y="19518"/>
                    <a:pt x="13926" y="20773"/>
                  </a:cubicBezTo>
                  <a:cubicBezTo>
                    <a:pt x="14354" y="21413"/>
                    <a:pt x="14760" y="21600"/>
                    <a:pt x="15092" y="21600"/>
                  </a:cubicBezTo>
                  <a:cubicBezTo>
                    <a:pt x="15563" y="21600"/>
                    <a:pt x="15878" y="21218"/>
                    <a:pt x="15878" y="21218"/>
                  </a:cubicBezTo>
                  <a:lnTo>
                    <a:pt x="17310" y="20255"/>
                  </a:lnTo>
                  <a:cubicBezTo>
                    <a:pt x="17310" y="20330"/>
                    <a:pt x="17310" y="20330"/>
                    <a:pt x="17310" y="20330"/>
                  </a:cubicBezTo>
                  <a:cubicBezTo>
                    <a:pt x="17451" y="21172"/>
                    <a:pt x="18005" y="21544"/>
                    <a:pt x="18560" y="21544"/>
                  </a:cubicBezTo>
                  <a:cubicBezTo>
                    <a:pt x="19275" y="21544"/>
                    <a:pt x="19994" y="20926"/>
                    <a:pt x="19846" y="19885"/>
                  </a:cubicBezTo>
                  <a:lnTo>
                    <a:pt x="19716" y="18779"/>
                  </a:lnTo>
                  <a:cubicBezTo>
                    <a:pt x="19806" y="19029"/>
                    <a:pt x="20013" y="19178"/>
                    <a:pt x="20219" y="19178"/>
                  </a:cubicBezTo>
                  <a:cubicBezTo>
                    <a:pt x="20317" y="19178"/>
                    <a:pt x="20413" y="19144"/>
                    <a:pt x="20497" y="19073"/>
                  </a:cubicBezTo>
                  <a:cubicBezTo>
                    <a:pt x="21083" y="18852"/>
                    <a:pt x="21473" y="18185"/>
                    <a:pt x="21342" y="17521"/>
                  </a:cubicBezTo>
                  <a:lnTo>
                    <a:pt x="20302" y="9388"/>
                  </a:lnTo>
                  <a:cubicBezTo>
                    <a:pt x="20238" y="9018"/>
                    <a:pt x="20107" y="8797"/>
                    <a:pt x="19913" y="8576"/>
                  </a:cubicBezTo>
                  <a:lnTo>
                    <a:pt x="15813" y="4879"/>
                  </a:lnTo>
                  <a:cubicBezTo>
                    <a:pt x="16790" y="4731"/>
                    <a:pt x="17699" y="4361"/>
                    <a:pt x="18545" y="3845"/>
                  </a:cubicBezTo>
                  <a:cubicBezTo>
                    <a:pt x="20022" y="2940"/>
                    <a:pt x="20161" y="1136"/>
                    <a:pt x="19131" y="1136"/>
                  </a:cubicBezTo>
                  <a:cubicBezTo>
                    <a:pt x="18981" y="1136"/>
                    <a:pt x="18808" y="1172"/>
                    <a:pt x="18611" y="1257"/>
                  </a:cubicBezTo>
                  <a:cubicBezTo>
                    <a:pt x="17376" y="1537"/>
                    <a:pt x="16143" y="1666"/>
                    <a:pt x="14919" y="1666"/>
                  </a:cubicBezTo>
                  <a:cubicBezTo>
                    <a:pt x="13885" y="1666"/>
                    <a:pt x="12857" y="1574"/>
                    <a:pt x="11843" y="1406"/>
                  </a:cubicBezTo>
                  <a:cubicBezTo>
                    <a:pt x="11323" y="1257"/>
                    <a:pt x="10803" y="1330"/>
                    <a:pt x="10282" y="1257"/>
                  </a:cubicBezTo>
                  <a:cubicBezTo>
                    <a:pt x="8722" y="812"/>
                    <a:pt x="5012" y="0"/>
                    <a:pt x="5012" y="0"/>
                  </a:cubicBez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Google Shape;457;p28"/>
            <p:cNvSpPr/>
            <p:nvPr/>
          </p:nvSpPr>
          <p:spPr>
            <a:xfrm>
              <a:off x="4132700" y="1118202"/>
              <a:ext cx="41357" cy="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0" y="0"/>
                  </a:moveTo>
                  <a:cubicBezTo>
                    <a:pt x="1941" y="823"/>
                    <a:pt x="4517" y="1507"/>
                    <a:pt x="7094" y="2190"/>
                  </a:cubicBezTo>
                  <a:lnTo>
                    <a:pt x="10636" y="3144"/>
                  </a:lnTo>
                  <a:cubicBezTo>
                    <a:pt x="11929" y="3418"/>
                    <a:pt x="12894" y="3967"/>
                    <a:pt x="13541" y="4511"/>
                  </a:cubicBezTo>
                  <a:cubicBezTo>
                    <a:pt x="14506" y="5878"/>
                    <a:pt x="15471" y="7519"/>
                    <a:pt x="16118" y="9161"/>
                  </a:cubicBezTo>
                  <a:cubicBezTo>
                    <a:pt x="17083" y="12579"/>
                    <a:pt x="18695" y="15722"/>
                    <a:pt x="19341" y="18047"/>
                  </a:cubicBezTo>
                  <a:cubicBezTo>
                    <a:pt x="19670" y="19140"/>
                    <a:pt x="20306" y="20368"/>
                    <a:pt x="20953" y="21600"/>
                  </a:cubicBezTo>
                  <a:cubicBezTo>
                    <a:pt x="21282" y="20368"/>
                    <a:pt x="21600" y="19140"/>
                    <a:pt x="21282" y="17908"/>
                  </a:cubicBezTo>
                  <a:cubicBezTo>
                    <a:pt x="20635" y="15583"/>
                    <a:pt x="19341" y="12439"/>
                    <a:pt x="18376" y="9021"/>
                  </a:cubicBezTo>
                  <a:cubicBezTo>
                    <a:pt x="17730" y="7384"/>
                    <a:pt x="16765" y="5743"/>
                    <a:pt x="15471" y="4241"/>
                  </a:cubicBezTo>
                  <a:cubicBezTo>
                    <a:pt x="14835" y="3418"/>
                    <a:pt x="13541" y="2874"/>
                    <a:pt x="11611" y="2460"/>
                  </a:cubicBezTo>
                  <a:lnTo>
                    <a:pt x="8059" y="1641"/>
                  </a:lnTo>
                  <a:cubicBezTo>
                    <a:pt x="5482" y="958"/>
                    <a:pt x="2587" y="414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Google Shape;458;p28"/>
            <p:cNvSpPr/>
            <p:nvPr/>
          </p:nvSpPr>
          <p:spPr>
            <a:xfrm>
              <a:off x="4152623" y="1109029"/>
              <a:ext cx="43204" cy="9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619" y="0"/>
                  </a:moveTo>
                  <a:cubicBezTo>
                    <a:pt x="233" y="0"/>
                    <a:pt x="0" y="37"/>
                    <a:pt x="0" y="108"/>
                  </a:cubicBezTo>
                  <a:cubicBezTo>
                    <a:pt x="0" y="108"/>
                    <a:pt x="619" y="248"/>
                    <a:pt x="1847" y="534"/>
                  </a:cubicBezTo>
                  <a:cubicBezTo>
                    <a:pt x="3705" y="960"/>
                    <a:pt x="5248" y="1386"/>
                    <a:pt x="6791" y="1957"/>
                  </a:cubicBezTo>
                  <a:cubicBezTo>
                    <a:pt x="8953" y="2809"/>
                    <a:pt x="11105" y="3807"/>
                    <a:pt x="12962" y="4659"/>
                  </a:cubicBezTo>
                  <a:cubicBezTo>
                    <a:pt x="14809" y="6082"/>
                    <a:pt x="15733" y="7506"/>
                    <a:pt x="16048" y="9075"/>
                  </a:cubicBezTo>
                  <a:cubicBezTo>
                    <a:pt x="19438" y="15906"/>
                    <a:pt x="20676" y="21600"/>
                    <a:pt x="21285" y="21600"/>
                  </a:cubicBezTo>
                  <a:cubicBezTo>
                    <a:pt x="21600" y="20317"/>
                    <a:pt x="21285" y="19034"/>
                    <a:pt x="20981" y="17896"/>
                  </a:cubicBezTo>
                  <a:cubicBezTo>
                    <a:pt x="20362" y="14768"/>
                    <a:pt x="19438" y="11921"/>
                    <a:pt x="18200" y="8929"/>
                  </a:cubicBezTo>
                  <a:cubicBezTo>
                    <a:pt x="17591" y="7225"/>
                    <a:pt x="16352" y="5516"/>
                    <a:pt x="14190" y="4092"/>
                  </a:cubicBezTo>
                  <a:cubicBezTo>
                    <a:pt x="12343" y="3095"/>
                    <a:pt x="9876" y="2243"/>
                    <a:pt x="7410" y="1531"/>
                  </a:cubicBezTo>
                  <a:cubicBezTo>
                    <a:pt x="5867" y="960"/>
                    <a:pt x="4009" y="534"/>
                    <a:pt x="2162" y="108"/>
                  </a:cubicBezTo>
                  <a:cubicBezTo>
                    <a:pt x="1543" y="37"/>
                    <a:pt x="1005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Google Shape;459;p28"/>
            <p:cNvSpPr/>
            <p:nvPr/>
          </p:nvSpPr>
          <p:spPr>
            <a:xfrm>
              <a:off x="4112164" y="1138738"/>
              <a:ext cx="47937" cy="8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02" y="978"/>
                    <a:pt x="3368" y="1624"/>
                    <a:pt x="5333" y="2276"/>
                  </a:cubicBezTo>
                  <a:lnTo>
                    <a:pt x="8138" y="3414"/>
                  </a:lnTo>
                  <a:cubicBezTo>
                    <a:pt x="9255" y="3740"/>
                    <a:pt x="10380" y="4060"/>
                    <a:pt x="10943" y="4712"/>
                  </a:cubicBezTo>
                  <a:cubicBezTo>
                    <a:pt x="11783" y="5198"/>
                    <a:pt x="12345" y="5850"/>
                    <a:pt x="12622" y="6662"/>
                  </a:cubicBezTo>
                  <a:lnTo>
                    <a:pt x="14025" y="9259"/>
                  </a:lnTo>
                  <a:cubicBezTo>
                    <a:pt x="15990" y="13479"/>
                    <a:pt x="18509" y="17540"/>
                    <a:pt x="21600" y="21600"/>
                  </a:cubicBezTo>
                  <a:cubicBezTo>
                    <a:pt x="20198" y="17214"/>
                    <a:pt x="18232" y="12993"/>
                    <a:pt x="15713" y="8933"/>
                  </a:cubicBezTo>
                  <a:cubicBezTo>
                    <a:pt x="15150" y="7960"/>
                    <a:pt x="14864" y="7148"/>
                    <a:pt x="14311" y="6336"/>
                  </a:cubicBezTo>
                  <a:cubicBezTo>
                    <a:pt x="14025" y="5524"/>
                    <a:pt x="13185" y="4712"/>
                    <a:pt x="12345" y="3900"/>
                  </a:cubicBezTo>
                  <a:cubicBezTo>
                    <a:pt x="11220" y="3414"/>
                    <a:pt x="10103" y="2928"/>
                    <a:pt x="8978" y="2602"/>
                  </a:cubicBezTo>
                  <a:lnTo>
                    <a:pt x="5896" y="1624"/>
                  </a:lnTo>
                  <a:cubicBezTo>
                    <a:pt x="3931" y="812"/>
                    <a:pt x="1965" y="326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Google Shape;460;p28"/>
            <p:cNvSpPr/>
            <p:nvPr/>
          </p:nvSpPr>
          <p:spPr>
            <a:xfrm>
              <a:off x="4114662" y="1064352"/>
              <a:ext cx="58526" cy="34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292" y="0"/>
                  </a:moveTo>
                  <a:cubicBezTo>
                    <a:pt x="127" y="0"/>
                    <a:pt x="30" y="65"/>
                    <a:pt x="0" y="208"/>
                  </a:cubicBezTo>
                  <a:cubicBezTo>
                    <a:pt x="912" y="1402"/>
                    <a:pt x="2042" y="2583"/>
                    <a:pt x="3179" y="3362"/>
                  </a:cubicBezTo>
                  <a:lnTo>
                    <a:pt x="10688" y="10865"/>
                  </a:lnTo>
                  <a:cubicBezTo>
                    <a:pt x="16215" y="16408"/>
                    <a:pt x="20553" y="21600"/>
                    <a:pt x="21271" y="21600"/>
                  </a:cubicBezTo>
                  <a:cubicBezTo>
                    <a:pt x="21323" y="21600"/>
                    <a:pt x="21353" y="21574"/>
                    <a:pt x="21368" y="21522"/>
                  </a:cubicBezTo>
                  <a:cubicBezTo>
                    <a:pt x="21600" y="21120"/>
                    <a:pt x="17277" y="14811"/>
                    <a:pt x="11368" y="8892"/>
                  </a:cubicBezTo>
                  <a:cubicBezTo>
                    <a:pt x="6163" y="3687"/>
                    <a:pt x="1488" y="0"/>
                    <a:pt x="292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5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7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471;p30"/>
          <p:cNvGrpSpPr/>
          <p:nvPr/>
        </p:nvGrpSpPr>
        <p:grpSpPr>
          <a:xfrm>
            <a:off x="62538" y="-2047326"/>
            <a:ext cx="9292840" cy="9288076"/>
            <a:chOff x="85" y="74"/>
            <a:chExt cx="9292838" cy="9288074"/>
          </a:xfrm>
        </p:grpSpPr>
        <p:sp>
          <p:nvSpPr>
            <p:cNvPr id="563" name="Google Shape;472;p30"/>
            <p:cNvSpPr/>
            <p:nvPr/>
          </p:nvSpPr>
          <p:spPr>
            <a:xfrm rot="2506023">
              <a:off x="1341662" y="1369137"/>
              <a:ext cx="6609685" cy="654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Google Shape;473;p30"/>
            <p:cNvSpPr/>
            <p:nvPr/>
          </p:nvSpPr>
          <p:spPr>
            <a:xfrm rot="2506023">
              <a:off x="4481844" y="2271476"/>
              <a:ext cx="384764" cy="38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Google Shape;474;p30"/>
            <p:cNvSpPr/>
            <p:nvPr/>
          </p:nvSpPr>
          <p:spPr>
            <a:xfrm rot="2506023">
              <a:off x="4986101" y="2296739"/>
              <a:ext cx="170289" cy="17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7" name="제목 텍스트"/>
          <p:cNvSpPr txBox="1"/>
          <p:nvPr>
            <p:ph type="title"/>
          </p:nvPr>
        </p:nvSpPr>
        <p:spPr>
          <a:xfrm>
            <a:off x="2414850" y="1636397"/>
            <a:ext cx="4314300" cy="990604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제목 텍스트</a:t>
            </a:r>
          </a:p>
        </p:txBody>
      </p:sp>
      <p:sp>
        <p:nvSpPr>
          <p:cNvPr id="568" name="본문 첫 번째 줄…"/>
          <p:cNvSpPr txBox="1"/>
          <p:nvPr>
            <p:ph type="body" sz="quarter" idx="1"/>
          </p:nvPr>
        </p:nvSpPr>
        <p:spPr>
          <a:xfrm>
            <a:off x="2414850" y="2800586"/>
            <a:ext cx="4314300" cy="7065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/>
            </a:lvl1pPr>
            <a:lvl2pPr marL="0" indent="114300" algn="ctr">
              <a:buClrTx/>
              <a:buSzTx/>
              <a:buFontTx/>
              <a:buNone/>
              <a:defRPr sz="1400"/>
            </a:lvl2pPr>
            <a:lvl3pPr marL="0" indent="114300" algn="ctr">
              <a:buClrTx/>
              <a:buSzTx/>
              <a:buFontTx/>
              <a:buNone/>
              <a:defRPr sz="1400"/>
            </a:lvl3pPr>
            <a:lvl4pPr marL="0" indent="114300" algn="ctr">
              <a:buClrTx/>
              <a:buSzTx/>
              <a:buFontTx/>
              <a:buNone/>
              <a:defRPr sz="1400"/>
            </a:lvl4pPr>
            <a:lvl5pPr marL="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121"/>
            <a:ext cx="9144000" cy="51435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7" name="Google Shape;25;p4"/>
          <p:cNvGrpSpPr/>
          <p:nvPr/>
        </p:nvGrpSpPr>
        <p:grpSpPr>
          <a:xfrm>
            <a:off x="-1210225" y="-4159723"/>
            <a:ext cx="12335298" cy="12370967"/>
            <a:chOff x="0" y="0"/>
            <a:chExt cx="12335296" cy="12370965"/>
          </a:xfrm>
        </p:grpSpPr>
        <p:sp>
          <p:nvSpPr>
            <p:cNvPr id="44" name="Google Shape;26;p4"/>
            <p:cNvSpPr/>
            <p:nvPr/>
          </p:nvSpPr>
          <p:spPr>
            <a:xfrm rot="1379863">
              <a:off x="1473911" y="1458085"/>
              <a:ext cx="9387474" cy="9454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Google Shape;27;p4"/>
            <p:cNvSpPr/>
            <p:nvPr/>
          </p:nvSpPr>
          <p:spPr>
            <a:xfrm rot="1379863">
              <a:off x="4950277" y="2928083"/>
              <a:ext cx="546464" cy="55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Google Shape;28;p4"/>
            <p:cNvSpPr/>
            <p:nvPr/>
          </p:nvSpPr>
          <p:spPr>
            <a:xfrm rot="1379863">
              <a:off x="5601963" y="2784253"/>
              <a:ext cx="241852" cy="245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" name="제목 텍스트"/>
          <p:cNvSpPr txBox="1"/>
          <p:nvPr>
            <p:ph type="title"/>
          </p:nvPr>
        </p:nvSpPr>
        <p:spPr>
          <a:xfrm>
            <a:off x="1221186" y="1980750"/>
            <a:ext cx="2005803" cy="118200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49" name="본문 첫 번째 줄…"/>
          <p:cNvSpPr txBox="1"/>
          <p:nvPr>
            <p:ph type="body" sz="quarter" idx="1"/>
          </p:nvPr>
        </p:nvSpPr>
        <p:spPr>
          <a:xfrm>
            <a:off x="5352950" y="2616287"/>
            <a:ext cx="2364602" cy="721201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478;p31"/>
          <p:cNvSpPr/>
          <p:nvPr/>
        </p:nvSpPr>
        <p:spPr>
          <a:xfrm rot="277656">
            <a:off x="4208473" y="-2554744"/>
            <a:ext cx="10509244" cy="10461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7" name="제목 텍스트"/>
          <p:cNvSpPr txBox="1"/>
          <p:nvPr>
            <p:ph type="title"/>
          </p:nvPr>
        </p:nvSpPr>
        <p:spPr>
          <a:xfrm>
            <a:off x="729947" y="1423500"/>
            <a:ext cx="3067800" cy="14622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578" name="본문 첫 번째 줄…"/>
          <p:cNvSpPr txBox="1"/>
          <p:nvPr>
            <p:ph type="body" sz="quarter" idx="1"/>
          </p:nvPr>
        </p:nvSpPr>
        <p:spPr>
          <a:xfrm>
            <a:off x="723900" y="2885700"/>
            <a:ext cx="3067800" cy="834305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  <a:lvl2pPr marL="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2pPr>
            <a:lvl3pPr marL="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3pPr>
            <a:lvl4pPr marL="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4pPr>
            <a:lvl5pPr marL="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9" name="Google Shape;481;p31"/>
          <p:cNvSpPr/>
          <p:nvPr/>
        </p:nvSpPr>
        <p:spPr>
          <a:xfrm>
            <a:off x="111300" y="167597"/>
            <a:ext cx="469200" cy="46920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0" name="Google Shape;482;p31"/>
          <p:cNvSpPr/>
          <p:nvPr/>
        </p:nvSpPr>
        <p:spPr>
          <a:xfrm>
            <a:off x="298800" y="805525"/>
            <a:ext cx="94209" cy="942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제목 텍스트"/>
          <p:cNvSpPr txBox="1"/>
          <p:nvPr>
            <p:ph type="title"/>
          </p:nvPr>
        </p:nvSpPr>
        <p:spPr>
          <a:xfrm>
            <a:off x="4078375" y="1169350"/>
            <a:ext cx="4634701" cy="2249704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7200"/>
            </a:lvl1pPr>
          </a:lstStyle>
          <a:p>
            <a:pPr/>
            <a:r>
              <a:t>제목 텍스트</a:t>
            </a:r>
          </a:p>
        </p:txBody>
      </p:sp>
      <p:sp>
        <p:nvSpPr>
          <p:cNvPr id="589" name="본문 첫 번째 줄…"/>
          <p:cNvSpPr txBox="1"/>
          <p:nvPr>
            <p:ph type="body" sz="quarter" idx="1"/>
          </p:nvPr>
        </p:nvSpPr>
        <p:spPr>
          <a:xfrm>
            <a:off x="4078375" y="3419049"/>
            <a:ext cx="3203705" cy="634205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/>
            </a:lvl1pPr>
            <a:lvl2pPr marL="0" indent="114300">
              <a:buClrTx/>
              <a:buSzTx/>
              <a:buFontTx/>
              <a:buNone/>
              <a:defRPr sz="1400"/>
            </a:lvl2pPr>
            <a:lvl3pPr marL="0" indent="114300">
              <a:buClrTx/>
              <a:buSzTx/>
              <a:buFontTx/>
              <a:buNone/>
              <a:defRPr sz="1400"/>
            </a:lvl3pPr>
            <a:lvl4pPr marL="0" indent="114300">
              <a:buClrTx/>
              <a:buSzTx/>
              <a:buFontTx/>
              <a:buNone/>
              <a:defRPr sz="1400"/>
            </a:lvl4pPr>
            <a:lvl5pPr marL="0" indent="114300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본문 첫 번째 줄…"/>
          <p:cNvSpPr txBox="1"/>
          <p:nvPr>
            <p:ph type="body" sz="quarter" idx="1"/>
          </p:nvPr>
        </p:nvSpPr>
        <p:spPr>
          <a:xfrm>
            <a:off x="656250" y="1938533"/>
            <a:ext cx="2421303" cy="4194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1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501;p34"/>
          <p:cNvGrpSpPr/>
          <p:nvPr/>
        </p:nvGrpSpPr>
        <p:grpSpPr>
          <a:xfrm>
            <a:off x="-1004401" y="-3809766"/>
            <a:ext cx="12095713" cy="12050108"/>
            <a:chOff x="0" y="0"/>
            <a:chExt cx="12095712" cy="12050106"/>
          </a:xfrm>
        </p:grpSpPr>
        <p:sp>
          <p:nvSpPr>
            <p:cNvPr id="606" name="Google Shape;502;p34"/>
            <p:cNvSpPr/>
            <p:nvPr/>
          </p:nvSpPr>
          <p:spPr>
            <a:xfrm rot="1351459">
              <a:off x="1407476" y="1426851"/>
              <a:ext cx="9280761" cy="919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Google Shape;503;p34"/>
            <p:cNvSpPr/>
            <p:nvPr/>
          </p:nvSpPr>
          <p:spPr>
            <a:xfrm rot="1351459">
              <a:off x="4805499" y="2851931"/>
              <a:ext cx="540251" cy="540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Google Shape;504;p34"/>
            <p:cNvSpPr/>
            <p:nvPr/>
          </p:nvSpPr>
          <p:spPr>
            <a:xfrm rot="1351459">
              <a:off x="5444446" y="2710125"/>
              <a:ext cx="239103" cy="23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10" name="제목 텍스트"/>
          <p:cNvSpPr txBox="1"/>
          <p:nvPr>
            <p:ph type="title"/>
          </p:nvPr>
        </p:nvSpPr>
        <p:spPr>
          <a:xfrm>
            <a:off x="1067274" y="445025"/>
            <a:ext cx="7009504" cy="102510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507;p35"/>
          <p:cNvSpPr/>
          <p:nvPr/>
        </p:nvSpPr>
        <p:spPr>
          <a:xfrm rot="277699">
            <a:off x="943339" y="-2391496"/>
            <a:ext cx="10024728" cy="997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19" name="xx%"/>
          <p:cNvSpPr txBox="1"/>
          <p:nvPr>
            <p:ph type="title" hasCustomPrompt="1"/>
          </p:nvPr>
        </p:nvSpPr>
        <p:spPr>
          <a:xfrm>
            <a:off x="4428825" y="1297542"/>
            <a:ext cx="3673801" cy="980103"/>
          </a:xfrm>
          <a:prstGeom prst="rect">
            <a:avLst/>
          </a:prstGeom>
        </p:spPr>
        <p:txBody>
          <a:bodyPr anchor="b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620" name="본문 첫 번째 줄…"/>
          <p:cNvSpPr txBox="1"/>
          <p:nvPr>
            <p:ph type="body" sz="quarter" idx="1"/>
          </p:nvPr>
        </p:nvSpPr>
        <p:spPr>
          <a:xfrm>
            <a:off x="5628075" y="2277566"/>
            <a:ext cx="1596005" cy="4701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1" name="슬라이드 번호"/>
          <p:cNvSpPr txBox="1"/>
          <p:nvPr>
            <p:ph type="sldNum" sz="quarter" idx="2"/>
          </p:nvPr>
        </p:nvSpPr>
        <p:spPr>
          <a:xfrm>
            <a:off x="8472458" y="4669904"/>
            <a:ext cx="393310" cy="380226"/>
          </a:xfrm>
          <a:prstGeom prst="rect">
            <a:avLst/>
          </a:prstGeom>
        </p:spPr>
        <p:txBody>
          <a:bodyPr lIns="91421" tIns="91421" rIns="91421" bIns="91421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517;p36"/>
          <p:cNvSpPr/>
          <p:nvPr/>
        </p:nvSpPr>
        <p:spPr>
          <a:xfrm rot="277656">
            <a:off x="4851948" y="-4570343"/>
            <a:ext cx="10509244" cy="10461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9" name="제목 텍스트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630" name="본문 첫 번째 줄…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521;p37"/>
          <p:cNvSpPr/>
          <p:nvPr/>
        </p:nvSpPr>
        <p:spPr>
          <a:xfrm flipH="1" rot="21322344">
            <a:off x="-6227126" y="-4637518"/>
            <a:ext cx="10509244" cy="10461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9" name="제목 텍스트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640" name="본문 첫 번째 줄…"/>
          <p:cNvSpPr txBox="1"/>
          <p:nvPr>
            <p:ph type="body" sz="quarter" idx="1"/>
          </p:nvPr>
        </p:nvSpPr>
        <p:spPr>
          <a:xfrm>
            <a:off x="723900" y="2316851"/>
            <a:ext cx="2962800" cy="1111201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5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본문 첫 번째 줄…"/>
          <p:cNvSpPr txBox="1"/>
          <p:nvPr>
            <p:ph type="body" sz="quarter" idx="1"/>
          </p:nvPr>
        </p:nvSpPr>
        <p:spPr>
          <a:xfrm>
            <a:off x="1459725" y="2545077"/>
            <a:ext cx="2519405" cy="1318502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  <a:defRPr sz="1400"/>
            </a:lvl1pPr>
            <a:lvl2pPr marL="0" indent="114300" algn="ctr">
              <a:buClrTx/>
              <a:buSzTx/>
              <a:buFontTx/>
              <a:buNone/>
              <a:defRPr sz="1400"/>
            </a:lvl2pPr>
            <a:lvl3pPr marL="0" indent="114300" algn="ctr">
              <a:buClrTx/>
              <a:buSzTx/>
              <a:buFontTx/>
              <a:buNone/>
              <a:defRPr sz="1400"/>
            </a:lvl3pPr>
            <a:lvl4pPr marL="0" indent="114300" algn="ctr">
              <a:buClrTx/>
              <a:buSzTx/>
              <a:buFontTx/>
              <a:buNone/>
              <a:defRPr sz="1400"/>
            </a:lvl4pPr>
            <a:lvl5pPr marL="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1;p6"/>
          <p:cNvSpPr/>
          <p:nvPr/>
        </p:nvSpPr>
        <p:spPr>
          <a:xfrm>
            <a:off x="7575" y="0"/>
            <a:ext cx="9144001" cy="5143500"/>
          </a:xfrm>
          <a:prstGeom prst="rect">
            <a:avLst/>
          </a:prstGeom>
          <a:solidFill>
            <a:schemeClr val="accent3">
              <a:alpha val="1373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" name="Google Shape;42;p6"/>
          <p:cNvSpPr/>
          <p:nvPr/>
        </p:nvSpPr>
        <p:spPr>
          <a:xfrm flipH="1" rot="8087307">
            <a:off x="5218935" y="-325238"/>
            <a:ext cx="5811828" cy="582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fill="norm" stroke="1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" name="제목 텍스트"/>
          <p:cNvSpPr txBox="1"/>
          <p:nvPr>
            <p:ph type="title"/>
          </p:nvPr>
        </p:nvSpPr>
        <p:spPr>
          <a:xfrm>
            <a:off x="5148374" y="2076450"/>
            <a:ext cx="3393905" cy="990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텍스트"/>
          <p:cNvSpPr txBox="1"/>
          <p:nvPr>
            <p:ph type="title"/>
          </p:nvPr>
        </p:nvSpPr>
        <p:spPr>
          <a:xfrm>
            <a:off x="723900" y="736060"/>
            <a:ext cx="3114301" cy="863704"/>
          </a:xfrm>
          <a:prstGeom prst="rect">
            <a:avLst/>
          </a:prstGeom>
        </p:spPr>
        <p:txBody>
          <a:bodyPr anchor="ctr"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77" name="본문 첫 번째 줄…"/>
          <p:cNvSpPr txBox="1"/>
          <p:nvPr>
            <p:ph type="body" sz="half" idx="1"/>
          </p:nvPr>
        </p:nvSpPr>
        <p:spPr>
          <a:xfrm>
            <a:off x="723900" y="1828500"/>
            <a:ext cx="4308601" cy="2730002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SzPts val="1600"/>
              <a:defRPr sz="1600"/>
            </a:lvl1pPr>
            <a:lvl2pPr marL="778327" indent="-181427">
              <a:buClr>
                <a:schemeClr val="accent3"/>
              </a:buClr>
              <a:buSzPts val="1600"/>
              <a:defRPr sz="1600"/>
            </a:lvl2pPr>
            <a:lvl3pPr marL="1235527" indent="-181427">
              <a:buClr>
                <a:schemeClr val="accent3"/>
              </a:buClr>
              <a:buSzPts val="1600"/>
              <a:defRPr sz="1600"/>
            </a:lvl3pPr>
            <a:lvl4pPr marL="1692728" indent="-181427">
              <a:buClr>
                <a:schemeClr val="accent3"/>
              </a:buClr>
              <a:buSzPts val="1600"/>
              <a:defRPr sz="1600"/>
            </a:lvl4pPr>
            <a:lvl5pPr marL="2149928" indent="-181428">
              <a:buClr>
                <a:schemeClr val="accent3"/>
              </a:buClr>
              <a:buSzPts val="1600"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48;p8"/>
          <p:cNvGrpSpPr/>
          <p:nvPr/>
        </p:nvGrpSpPr>
        <p:grpSpPr>
          <a:xfrm>
            <a:off x="-2775172" y="-3045852"/>
            <a:ext cx="11373782" cy="11373640"/>
            <a:chOff x="-113" y="-115"/>
            <a:chExt cx="11373780" cy="11373638"/>
          </a:xfrm>
        </p:grpSpPr>
        <p:sp>
          <p:nvSpPr>
            <p:cNvPr id="85" name="Google Shape;49;p8"/>
            <p:cNvSpPr/>
            <p:nvPr/>
          </p:nvSpPr>
          <p:spPr>
            <a:xfrm rot="13525651">
              <a:off x="1668815" y="1662015"/>
              <a:ext cx="8035924" cy="804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50;p8"/>
            <p:cNvSpPr/>
            <p:nvPr/>
          </p:nvSpPr>
          <p:spPr>
            <a:xfrm rot="14698273">
              <a:off x="4216581" y="7794507"/>
              <a:ext cx="451492" cy="45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51;p8"/>
            <p:cNvSpPr/>
            <p:nvPr/>
          </p:nvSpPr>
          <p:spPr>
            <a:xfrm rot="14698273">
              <a:off x="3872606" y="7828287"/>
              <a:ext cx="199820" cy="201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9" name="제목 텍스트"/>
          <p:cNvSpPr txBox="1"/>
          <p:nvPr>
            <p:ph type="title"/>
          </p:nvPr>
        </p:nvSpPr>
        <p:spPr>
          <a:xfrm>
            <a:off x="627800" y="1790250"/>
            <a:ext cx="4982401" cy="841805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rgbClr val="263238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0" name="본문 첫 번째 줄…"/>
          <p:cNvSpPr txBox="1"/>
          <p:nvPr>
            <p:ph type="body" sz="quarter" idx="1"/>
          </p:nvPr>
        </p:nvSpPr>
        <p:spPr>
          <a:xfrm>
            <a:off x="627800" y="2632050"/>
            <a:ext cx="4982401" cy="721201"/>
          </a:xfrm>
          <a:prstGeom prst="rect">
            <a:avLst/>
          </a:prstGeom>
        </p:spPr>
        <p:txBody>
          <a:bodyPr/>
          <a:lstStyle>
            <a:lvl1pPr marL="0" indent="114300">
              <a:buClrTx/>
              <a:buSzTx/>
              <a:buFontTx/>
              <a:buNone/>
              <a:defRPr sz="1500"/>
            </a:lvl1pPr>
            <a:lvl2pPr marL="0" indent="114300">
              <a:buClrTx/>
              <a:buSzTx/>
              <a:buFontTx/>
              <a:buNone/>
              <a:defRPr sz="1500"/>
            </a:lvl2pPr>
            <a:lvl3pPr marL="0" indent="114300">
              <a:buClrTx/>
              <a:buSzTx/>
              <a:buFontTx/>
              <a:buNone/>
              <a:defRPr sz="1500"/>
            </a:lvl3pPr>
            <a:lvl4pPr marL="0" indent="114300">
              <a:buClrTx/>
              <a:buSzTx/>
              <a:buFontTx/>
              <a:buNone/>
              <a:defRPr sz="1500"/>
            </a:lvl4pPr>
            <a:lvl5pPr marL="0" indent="114300">
              <a:buClrTx/>
              <a:buSzTx/>
              <a:buFontTx/>
              <a:buNone/>
              <a:defRPr sz="15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55;p9"/>
          <p:cNvGrpSpPr/>
          <p:nvPr/>
        </p:nvGrpSpPr>
        <p:grpSpPr>
          <a:xfrm>
            <a:off x="-1983531" y="-4482257"/>
            <a:ext cx="13216912" cy="13218625"/>
            <a:chOff x="0" y="0"/>
            <a:chExt cx="13216911" cy="13218624"/>
          </a:xfrm>
        </p:grpSpPr>
        <p:sp>
          <p:nvSpPr>
            <p:cNvPr id="98" name="Google Shape;56;p9"/>
            <p:cNvSpPr/>
            <p:nvPr/>
          </p:nvSpPr>
          <p:spPr>
            <a:xfrm rot="1352959">
              <a:off x="1552828" y="1552099"/>
              <a:ext cx="10111255" cy="1011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Google Shape;57;p9"/>
            <p:cNvSpPr/>
            <p:nvPr/>
          </p:nvSpPr>
          <p:spPr>
            <a:xfrm rot="1352959">
              <a:off x="5265459" y="3126941"/>
              <a:ext cx="588596" cy="59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Google Shape;58;p9"/>
            <p:cNvSpPr/>
            <p:nvPr/>
          </p:nvSpPr>
          <p:spPr>
            <a:xfrm rot="1352959">
              <a:off x="5963535" y="2969869"/>
              <a:ext cx="260500" cy="26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2" name="제목 텍스트"/>
          <p:cNvSpPr txBox="1"/>
          <p:nvPr>
            <p:ph type="title"/>
          </p:nvPr>
        </p:nvSpPr>
        <p:spPr>
          <a:xfrm>
            <a:off x="311688" y="448055"/>
            <a:ext cx="8520601" cy="51690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3" name="본문 첫 번째 줄…"/>
          <p:cNvSpPr txBox="1"/>
          <p:nvPr>
            <p:ph type="body" sz="quarter" idx="1"/>
          </p:nvPr>
        </p:nvSpPr>
        <p:spPr>
          <a:xfrm>
            <a:off x="916062" y="4010473"/>
            <a:ext cx="2682901" cy="594605"/>
          </a:xfrm>
          <a:prstGeom prst="rect">
            <a:avLst/>
          </a:prstGeom>
        </p:spPr>
        <p:txBody>
          <a:bodyPr/>
          <a:lstStyle>
            <a:lvl1pPr marL="0" indent="114300" algn="ctr">
              <a:buClrTx/>
              <a:buSzTx/>
              <a:buFontTx/>
              <a:buNone/>
            </a:lvl1pPr>
            <a:lvl2pPr marL="0" indent="114300" algn="ctr">
              <a:buClrTx/>
              <a:buSzTx/>
              <a:buFontTx/>
              <a:buNone/>
            </a:lvl2pPr>
            <a:lvl3pPr marL="0" indent="114300" algn="ctr">
              <a:buClrTx/>
              <a:buSzTx/>
              <a:buFontTx/>
              <a:buNone/>
            </a:lvl3pPr>
            <a:lvl4pPr marL="0" indent="114300" algn="ctr">
              <a:buClrTx/>
              <a:buSzTx/>
              <a:buFontTx/>
              <a:buNone/>
            </a:lvl4pPr>
            <a:lvl5pPr marL="0" indent="114300" algn="ctr">
              <a:buClrTx/>
              <a:buSzTx/>
              <a:buFont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본문 첫 번째 줄…"/>
          <p:cNvSpPr txBox="1"/>
          <p:nvPr>
            <p:ph type="body" sz="quarter" idx="1"/>
          </p:nvPr>
        </p:nvSpPr>
        <p:spPr>
          <a:xfrm>
            <a:off x="1202875" y="1025724"/>
            <a:ext cx="6738302" cy="1359603"/>
          </a:xfrm>
          <a:prstGeom prst="rect">
            <a:avLst/>
          </a:prstGeom>
        </p:spPr>
        <p:txBody>
          <a:bodyPr/>
          <a:lstStyle>
            <a:lvl1pPr marL="0" indent="228600" algn="ctr">
              <a:buClrTx/>
              <a:buSzTx/>
              <a:buFontTx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1872340" indent="-589640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2329538" indent="-589641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2786739" indent="-589639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3243939" indent="-589639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제목 텍스트"/>
          <p:cNvSpPr txBox="1"/>
          <p:nvPr>
            <p:ph type="title"/>
          </p:nvPr>
        </p:nvSpPr>
        <p:spPr>
          <a:xfrm>
            <a:off x="2860874" y="2486018"/>
            <a:ext cx="3422102" cy="346206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3" name="Google Shape;64;p10"/>
          <p:cNvSpPr/>
          <p:nvPr/>
        </p:nvSpPr>
        <p:spPr>
          <a:xfrm rot="4368625">
            <a:off x="8372035" y="3442794"/>
            <a:ext cx="349207" cy="34920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" name="Google Shape;65;p10"/>
          <p:cNvSpPr/>
          <p:nvPr/>
        </p:nvSpPr>
        <p:spPr>
          <a:xfrm rot="4357755">
            <a:off x="8166839" y="3324003"/>
            <a:ext cx="122601" cy="1226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5" name="Google Shape;66;p10"/>
          <p:cNvSpPr/>
          <p:nvPr/>
        </p:nvSpPr>
        <p:spPr>
          <a:xfrm>
            <a:off x="551550" y="405249"/>
            <a:ext cx="573902" cy="57390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6" name="Google Shape;67;p10"/>
          <p:cNvSpPr/>
          <p:nvPr/>
        </p:nvSpPr>
        <p:spPr>
          <a:xfrm>
            <a:off x="455550" y="979150"/>
            <a:ext cx="134409" cy="13410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7" name="Google Shape;68;p10"/>
          <p:cNvSpPr/>
          <p:nvPr/>
        </p:nvSpPr>
        <p:spPr>
          <a:xfrm>
            <a:off x="8596175" y="315099"/>
            <a:ext cx="225005" cy="22440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4;p29"/>
          <p:cNvSpPr/>
          <p:nvPr/>
        </p:nvSpPr>
        <p:spPr>
          <a:xfrm>
            <a:off x="111300" y="167597"/>
            <a:ext cx="469200" cy="46920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Google Shape;465;p29"/>
          <p:cNvSpPr/>
          <p:nvPr/>
        </p:nvSpPr>
        <p:spPr>
          <a:xfrm>
            <a:off x="645075" y="542600"/>
            <a:ext cx="94209" cy="942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Google Shape;466;p29"/>
          <p:cNvSpPr/>
          <p:nvPr/>
        </p:nvSpPr>
        <p:spPr>
          <a:xfrm>
            <a:off x="8715223" y="2262900"/>
            <a:ext cx="268509" cy="2685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Google Shape;467;p29"/>
          <p:cNvSpPr/>
          <p:nvPr/>
        </p:nvSpPr>
        <p:spPr>
          <a:xfrm>
            <a:off x="8925648" y="2639173"/>
            <a:ext cx="94209" cy="942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" name="Google Shape;468;p29"/>
          <p:cNvSpPr/>
          <p:nvPr/>
        </p:nvSpPr>
        <p:spPr>
          <a:xfrm>
            <a:off x="8983725" y="1947023"/>
            <a:ext cx="36009" cy="360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" name="Google Shape;469;p29"/>
          <p:cNvSpPr/>
          <p:nvPr/>
        </p:nvSpPr>
        <p:spPr>
          <a:xfrm>
            <a:off x="298800" y="4738425"/>
            <a:ext cx="94209" cy="942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" name="제목 텍스트"/>
          <p:cNvSpPr txBox="1"/>
          <p:nvPr>
            <p:ph type="title"/>
          </p:nvPr>
        </p:nvSpPr>
        <p:spPr>
          <a:xfrm>
            <a:off x="685800" y="445025"/>
            <a:ext cx="7772400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9" name="본문 첫 번째 줄…"/>
          <p:cNvSpPr txBox="1"/>
          <p:nvPr>
            <p:ph type="body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" name="슬라이드 번호"/>
          <p:cNvSpPr txBox="1"/>
          <p:nvPr>
            <p:ph type="sldNum" sz="quarter" idx="2"/>
          </p:nvPr>
        </p:nvSpPr>
        <p:spPr>
          <a:xfrm>
            <a:off x="6279550" y="463513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1pPr>
      <a:lvl2pPr marL="732971" marR="0" indent="-13607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2pPr>
      <a:lvl3pPr marL="1190169" marR="0" indent="-13606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3pPr>
      <a:lvl4pPr marL="1647369" marR="0" indent="-13606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4pPr>
      <a:lvl5pPr marL="2104569" marR="0" indent="-13606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5pPr>
      <a:lvl6pPr marL="2697839" marR="0" indent="-2721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6pPr>
      <a:lvl7pPr marL="3155039" marR="0" indent="-2721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7pPr>
      <a:lvl8pPr marL="3612241" marR="0" indent="-27214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8pPr>
      <a:lvl9pPr marL="4069441" marR="0" indent="-27214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538;p43"/>
          <p:cNvSpPr txBox="1"/>
          <p:nvPr>
            <p:ph type="subTitle" sz="quarter" idx="1"/>
          </p:nvPr>
        </p:nvSpPr>
        <p:spPr>
          <a:xfrm>
            <a:off x="685795" y="2278345"/>
            <a:ext cx="4410309" cy="444000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이진호(PM), 이준혁, 이다빈, 주시은, 추민석</a:t>
            </a:r>
          </a:p>
        </p:txBody>
      </p:sp>
      <p:sp>
        <p:nvSpPr>
          <p:cNvPr id="672" name="Google Shape;539;p43"/>
          <p:cNvSpPr/>
          <p:nvPr/>
        </p:nvSpPr>
        <p:spPr>
          <a:xfrm>
            <a:off x="8744842" y="1740292"/>
            <a:ext cx="125544" cy="125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76" y="0"/>
                </a:moveTo>
                <a:cubicBezTo>
                  <a:pt x="4863" y="0"/>
                  <a:pt x="0" y="4827"/>
                  <a:pt x="0" y="10801"/>
                </a:cubicBezTo>
                <a:cubicBezTo>
                  <a:pt x="0" y="16773"/>
                  <a:pt x="4863" y="21600"/>
                  <a:pt x="10776" y="21600"/>
                </a:cubicBezTo>
                <a:cubicBezTo>
                  <a:pt x="16737" y="21600"/>
                  <a:pt x="21600" y="16773"/>
                  <a:pt x="21600" y="10801"/>
                </a:cubicBezTo>
                <a:cubicBezTo>
                  <a:pt x="21600" y="4827"/>
                  <a:pt x="16737" y="0"/>
                  <a:pt x="107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004" name="Google Shape;540;p43"/>
          <p:cNvGrpSpPr/>
          <p:nvPr/>
        </p:nvGrpSpPr>
        <p:grpSpPr>
          <a:xfrm>
            <a:off x="3985955" y="1810965"/>
            <a:ext cx="4984630" cy="2847215"/>
            <a:chOff x="0" y="-1"/>
            <a:chExt cx="4984629" cy="2847213"/>
          </a:xfrm>
        </p:grpSpPr>
        <p:sp>
          <p:nvSpPr>
            <p:cNvPr id="673" name="Google Shape;541;p43"/>
            <p:cNvSpPr/>
            <p:nvPr/>
          </p:nvSpPr>
          <p:spPr>
            <a:xfrm>
              <a:off x="1620234" y="45406"/>
              <a:ext cx="2742776" cy="1837621"/>
            </a:xfrm>
            <a:prstGeom prst="rect">
              <a:avLst/>
            </a:pr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Google Shape;542;p43"/>
            <p:cNvSpPr/>
            <p:nvPr/>
          </p:nvSpPr>
          <p:spPr>
            <a:xfrm>
              <a:off x="1620234" y="45406"/>
              <a:ext cx="2742776" cy="18363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Google Shape;543;p43"/>
            <p:cNvSpPr/>
            <p:nvPr/>
          </p:nvSpPr>
          <p:spPr>
            <a:xfrm>
              <a:off x="1694104" y="116749"/>
              <a:ext cx="44920" cy="4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51" h="21600" fill="norm" stroke="1" extrusionOk="0">
                  <a:moveTo>
                    <a:pt x="9453" y="0"/>
                  </a:moveTo>
                  <a:cubicBezTo>
                    <a:pt x="9289" y="0"/>
                    <a:pt x="9125" y="10"/>
                    <a:pt x="8952" y="21"/>
                  </a:cubicBezTo>
                  <a:cubicBezTo>
                    <a:pt x="827" y="21"/>
                    <a:pt x="-3107" y="12027"/>
                    <a:pt x="2923" y="18658"/>
                  </a:cubicBezTo>
                  <a:cubicBezTo>
                    <a:pt x="4769" y="20685"/>
                    <a:pt x="6960" y="21600"/>
                    <a:pt x="9090" y="21600"/>
                  </a:cubicBezTo>
                  <a:cubicBezTo>
                    <a:pt x="13930" y="21600"/>
                    <a:pt x="18493" y="16933"/>
                    <a:pt x="18131" y="10124"/>
                  </a:cubicBezTo>
                  <a:cubicBezTo>
                    <a:pt x="17881" y="4324"/>
                    <a:pt x="14197" y="0"/>
                    <a:pt x="945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Google Shape;544;p43"/>
            <p:cNvSpPr/>
            <p:nvPr/>
          </p:nvSpPr>
          <p:spPr>
            <a:xfrm>
              <a:off x="1765933" y="116749"/>
              <a:ext cx="44472" cy="4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87" h="21600" fill="norm" stroke="1" extrusionOk="0">
                  <a:moveTo>
                    <a:pt x="9619" y="0"/>
                  </a:moveTo>
                  <a:cubicBezTo>
                    <a:pt x="9462" y="0"/>
                    <a:pt x="9305" y="10"/>
                    <a:pt x="9139" y="21"/>
                  </a:cubicBezTo>
                  <a:cubicBezTo>
                    <a:pt x="914" y="21"/>
                    <a:pt x="-3067" y="12027"/>
                    <a:pt x="2774" y="18658"/>
                  </a:cubicBezTo>
                  <a:cubicBezTo>
                    <a:pt x="4634" y="20685"/>
                    <a:pt x="6851" y="21600"/>
                    <a:pt x="9008" y="21600"/>
                  </a:cubicBezTo>
                  <a:cubicBezTo>
                    <a:pt x="13914" y="21600"/>
                    <a:pt x="18533" y="16933"/>
                    <a:pt x="18166" y="10124"/>
                  </a:cubicBezTo>
                  <a:cubicBezTo>
                    <a:pt x="17904" y="4324"/>
                    <a:pt x="14185" y="0"/>
                    <a:pt x="96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Google Shape;545;p43"/>
            <p:cNvSpPr/>
            <p:nvPr/>
          </p:nvSpPr>
          <p:spPr>
            <a:xfrm>
              <a:off x="1837499" y="116749"/>
              <a:ext cx="44271" cy="4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06" h="21600" fill="norm" stroke="1" extrusionOk="0">
                  <a:moveTo>
                    <a:pt x="9547" y="0"/>
                  </a:moveTo>
                  <a:cubicBezTo>
                    <a:pt x="9381" y="0"/>
                    <a:pt x="9224" y="10"/>
                    <a:pt x="9066" y="21"/>
                  </a:cubicBezTo>
                  <a:cubicBezTo>
                    <a:pt x="833" y="21"/>
                    <a:pt x="-3148" y="12027"/>
                    <a:pt x="2964" y="18658"/>
                  </a:cubicBezTo>
                  <a:cubicBezTo>
                    <a:pt x="4745" y="20685"/>
                    <a:pt x="6901" y="21600"/>
                    <a:pt x="9023" y="21600"/>
                  </a:cubicBezTo>
                  <a:cubicBezTo>
                    <a:pt x="13833" y="21600"/>
                    <a:pt x="18452" y="16933"/>
                    <a:pt x="18085" y="10124"/>
                  </a:cubicBezTo>
                  <a:cubicBezTo>
                    <a:pt x="17832" y="4324"/>
                    <a:pt x="14104" y="0"/>
                    <a:pt x="954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8" name="Google Shape;546;p43"/>
            <p:cNvSpPr/>
            <p:nvPr/>
          </p:nvSpPr>
          <p:spPr>
            <a:xfrm>
              <a:off x="4485598" y="-2"/>
              <a:ext cx="288828" cy="31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600" fill="norm" stroke="1" extrusionOk="0">
                  <a:moveTo>
                    <a:pt x="10453" y="0"/>
                  </a:moveTo>
                  <a:cubicBezTo>
                    <a:pt x="7326" y="0"/>
                    <a:pt x="4760" y="2578"/>
                    <a:pt x="4760" y="5777"/>
                  </a:cubicBezTo>
                  <a:cubicBezTo>
                    <a:pt x="4714" y="8089"/>
                    <a:pt x="6114" y="10222"/>
                    <a:pt x="8399" y="11155"/>
                  </a:cubicBezTo>
                  <a:cubicBezTo>
                    <a:pt x="-371" y="12444"/>
                    <a:pt x="2" y="21511"/>
                    <a:pt x="2" y="21511"/>
                  </a:cubicBezTo>
                  <a:lnTo>
                    <a:pt x="20762" y="21600"/>
                  </a:lnTo>
                  <a:cubicBezTo>
                    <a:pt x="20762" y="21600"/>
                    <a:pt x="21229" y="12444"/>
                    <a:pt x="12505" y="11199"/>
                  </a:cubicBezTo>
                  <a:cubicBezTo>
                    <a:pt x="14744" y="10222"/>
                    <a:pt x="16190" y="8133"/>
                    <a:pt x="16144" y="5821"/>
                  </a:cubicBezTo>
                  <a:cubicBezTo>
                    <a:pt x="16144" y="2622"/>
                    <a:pt x="13625" y="0"/>
                    <a:pt x="10453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9" name="Google Shape;547;p43"/>
            <p:cNvSpPr/>
            <p:nvPr/>
          </p:nvSpPr>
          <p:spPr>
            <a:xfrm>
              <a:off x="-1" y="2621243"/>
              <a:ext cx="498463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6" y="0"/>
                    <a:pt x="0" y="3042"/>
                    <a:pt x="0" y="12372"/>
                  </a:cubicBezTo>
                  <a:cubicBezTo>
                    <a:pt x="0" y="18456"/>
                    <a:pt x="4836" y="21600"/>
                    <a:pt x="10800" y="21600"/>
                  </a:cubicBezTo>
                  <a:cubicBezTo>
                    <a:pt x="16767" y="21600"/>
                    <a:pt x="21600" y="15414"/>
                    <a:pt x="21600" y="12372"/>
                  </a:cubicBezTo>
                  <a:cubicBezTo>
                    <a:pt x="21600" y="618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Google Shape;548;p43"/>
            <p:cNvSpPr/>
            <p:nvPr/>
          </p:nvSpPr>
          <p:spPr>
            <a:xfrm>
              <a:off x="1016121" y="187516"/>
              <a:ext cx="2933558" cy="243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" y="0"/>
                  </a:moveTo>
                  <a:cubicBezTo>
                    <a:pt x="287" y="0"/>
                    <a:pt x="0" y="339"/>
                    <a:pt x="0" y="764"/>
                  </a:cubicBezTo>
                  <a:lnTo>
                    <a:pt x="0" y="18037"/>
                  </a:lnTo>
                  <a:cubicBezTo>
                    <a:pt x="0" y="18457"/>
                    <a:pt x="287" y="18796"/>
                    <a:pt x="635" y="18796"/>
                  </a:cubicBezTo>
                  <a:lnTo>
                    <a:pt x="8437" y="18796"/>
                  </a:lnTo>
                  <a:cubicBezTo>
                    <a:pt x="8437" y="18796"/>
                    <a:pt x="8934" y="20646"/>
                    <a:pt x="7396" y="21600"/>
                  </a:cubicBezTo>
                  <a:lnTo>
                    <a:pt x="14691" y="21600"/>
                  </a:lnTo>
                  <a:cubicBezTo>
                    <a:pt x="14691" y="21600"/>
                    <a:pt x="12957" y="20882"/>
                    <a:pt x="13401" y="18796"/>
                  </a:cubicBezTo>
                  <a:lnTo>
                    <a:pt x="20965" y="18796"/>
                  </a:lnTo>
                  <a:cubicBezTo>
                    <a:pt x="21318" y="18796"/>
                    <a:pt x="21600" y="18457"/>
                    <a:pt x="21600" y="18037"/>
                  </a:cubicBezTo>
                  <a:lnTo>
                    <a:pt x="21600" y="764"/>
                  </a:lnTo>
                  <a:cubicBezTo>
                    <a:pt x="21600" y="339"/>
                    <a:pt x="21318" y="0"/>
                    <a:pt x="2096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Google Shape;549;p43"/>
            <p:cNvSpPr/>
            <p:nvPr/>
          </p:nvSpPr>
          <p:spPr>
            <a:xfrm>
              <a:off x="2428509" y="2088494"/>
              <a:ext cx="103336" cy="103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73" h="21600" fill="norm" stroke="1" extrusionOk="0">
                  <a:moveTo>
                    <a:pt x="8080" y="0"/>
                  </a:moveTo>
                  <a:cubicBezTo>
                    <a:pt x="1875" y="0"/>
                    <a:pt x="-2732" y="9420"/>
                    <a:pt x="1862" y="18177"/>
                  </a:cubicBezTo>
                  <a:cubicBezTo>
                    <a:pt x="2066" y="18448"/>
                    <a:pt x="2266" y="18853"/>
                    <a:pt x="2574" y="19125"/>
                  </a:cubicBezTo>
                  <a:cubicBezTo>
                    <a:pt x="4428" y="20852"/>
                    <a:pt x="6319" y="21600"/>
                    <a:pt x="8076" y="21600"/>
                  </a:cubicBezTo>
                  <a:cubicBezTo>
                    <a:pt x="14301" y="21600"/>
                    <a:pt x="18868" y="12185"/>
                    <a:pt x="14354" y="3428"/>
                  </a:cubicBezTo>
                  <a:cubicBezTo>
                    <a:pt x="14150" y="3023"/>
                    <a:pt x="13846" y="2751"/>
                    <a:pt x="13539" y="2480"/>
                  </a:cubicBezTo>
                  <a:cubicBezTo>
                    <a:pt x="11708" y="752"/>
                    <a:pt x="9830" y="0"/>
                    <a:pt x="80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Google Shape;550;p43"/>
            <p:cNvSpPr/>
            <p:nvPr/>
          </p:nvSpPr>
          <p:spPr>
            <a:xfrm>
              <a:off x="1078413" y="304310"/>
              <a:ext cx="2803146" cy="166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" y="0"/>
                  </a:moveTo>
                  <a:cubicBezTo>
                    <a:pt x="90" y="0"/>
                    <a:pt x="0" y="152"/>
                    <a:pt x="0" y="345"/>
                  </a:cubicBezTo>
                  <a:lnTo>
                    <a:pt x="0" y="21255"/>
                  </a:lnTo>
                  <a:cubicBezTo>
                    <a:pt x="0" y="21448"/>
                    <a:pt x="90" y="21600"/>
                    <a:pt x="205" y="21600"/>
                  </a:cubicBezTo>
                  <a:lnTo>
                    <a:pt x="21395" y="21600"/>
                  </a:lnTo>
                  <a:cubicBezTo>
                    <a:pt x="21510" y="21600"/>
                    <a:pt x="21600" y="21448"/>
                    <a:pt x="21600" y="21255"/>
                  </a:cubicBezTo>
                  <a:lnTo>
                    <a:pt x="21600" y="345"/>
                  </a:lnTo>
                  <a:cubicBezTo>
                    <a:pt x="21600" y="152"/>
                    <a:pt x="21510" y="0"/>
                    <a:pt x="21395" y="0"/>
                  </a:cubicBez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Google Shape;551;p43"/>
            <p:cNvSpPr/>
            <p:nvPr/>
          </p:nvSpPr>
          <p:spPr>
            <a:xfrm>
              <a:off x="1076497" y="426965"/>
              <a:ext cx="2803226" cy="15410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Google Shape;552;p43"/>
            <p:cNvSpPr/>
            <p:nvPr/>
          </p:nvSpPr>
          <p:spPr>
            <a:xfrm>
              <a:off x="1263709" y="346492"/>
              <a:ext cx="45070" cy="4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1" h="21600" fill="norm" stroke="1" extrusionOk="0">
                  <a:moveTo>
                    <a:pt x="9186" y="0"/>
                  </a:moveTo>
                  <a:cubicBezTo>
                    <a:pt x="922" y="0"/>
                    <a:pt x="-3079" y="11616"/>
                    <a:pt x="2782" y="18531"/>
                  </a:cubicBezTo>
                  <a:cubicBezTo>
                    <a:pt x="4580" y="20649"/>
                    <a:pt x="6835" y="21600"/>
                    <a:pt x="9072" y="21600"/>
                  </a:cubicBezTo>
                  <a:cubicBezTo>
                    <a:pt x="13836" y="21600"/>
                    <a:pt x="18521" y="17301"/>
                    <a:pt x="18521" y="10676"/>
                  </a:cubicBezTo>
                  <a:cubicBezTo>
                    <a:pt x="18521" y="4713"/>
                    <a:pt x="14248" y="0"/>
                    <a:pt x="918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Google Shape;553;p43"/>
            <p:cNvSpPr/>
            <p:nvPr/>
          </p:nvSpPr>
          <p:spPr>
            <a:xfrm>
              <a:off x="1127890" y="346492"/>
              <a:ext cx="44627" cy="4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66" h="21600" fill="norm" stroke="1" extrusionOk="0">
                  <a:moveTo>
                    <a:pt x="9382" y="0"/>
                  </a:moveTo>
                  <a:cubicBezTo>
                    <a:pt x="1016" y="0"/>
                    <a:pt x="-3034" y="11616"/>
                    <a:pt x="2632" y="18531"/>
                  </a:cubicBezTo>
                  <a:cubicBezTo>
                    <a:pt x="4533" y="20649"/>
                    <a:pt x="6851" y="21600"/>
                    <a:pt x="9125" y="21600"/>
                  </a:cubicBezTo>
                  <a:cubicBezTo>
                    <a:pt x="13948" y="21600"/>
                    <a:pt x="18566" y="17301"/>
                    <a:pt x="18566" y="10676"/>
                  </a:cubicBezTo>
                  <a:cubicBezTo>
                    <a:pt x="18566" y="4713"/>
                    <a:pt x="14516" y="0"/>
                    <a:pt x="938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Google Shape;554;p43"/>
            <p:cNvSpPr/>
            <p:nvPr/>
          </p:nvSpPr>
          <p:spPr>
            <a:xfrm>
              <a:off x="1193124" y="346492"/>
              <a:ext cx="44930" cy="4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5" h="21600" fill="norm" stroke="1" extrusionOk="0">
                  <a:moveTo>
                    <a:pt x="9130" y="0"/>
                  </a:moveTo>
                  <a:cubicBezTo>
                    <a:pt x="1129" y="0"/>
                    <a:pt x="-3135" y="11616"/>
                    <a:pt x="2726" y="18531"/>
                  </a:cubicBezTo>
                  <a:cubicBezTo>
                    <a:pt x="4603" y="20649"/>
                    <a:pt x="6893" y="21600"/>
                    <a:pt x="9139" y="21600"/>
                  </a:cubicBezTo>
                  <a:cubicBezTo>
                    <a:pt x="13903" y="21600"/>
                    <a:pt x="18465" y="17301"/>
                    <a:pt x="18465" y="10676"/>
                  </a:cubicBezTo>
                  <a:cubicBezTo>
                    <a:pt x="18465" y="4713"/>
                    <a:pt x="14192" y="0"/>
                    <a:pt x="913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Google Shape;555;p43"/>
            <p:cNvSpPr/>
            <p:nvPr/>
          </p:nvSpPr>
          <p:spPr>
            <a:xfrm>
              <a:off x="2151658" y="986277"/>
              <a:ext cx="218027" cy="2790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8" name="Google Shape;556;p43"/>
            <p:cNvSpPr/>
            <p:nvPr/>
          </p:nvSpPr>
          <p:spPr>
            <a:xfrm>
              <a:off x="2151658" y="1075168"/>
              <a:ext cx="1029766" cy="4639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Google Shape;557;p43"/>
            <p:cNvSpPr/>
            <p:nvPr/>
          </p:nvSpPr>
          <p:spPr>
            <a:xfrm>
              <a:off x="2188632" y="1206241"/>
              <a:ext cx="943480" cy="29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7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583" y="7455"/>
                  </a:lnTo>
                  <a:lnTo>
                    <a:pt x="12464" y="16439"/>
                  </a:lnTo>
                  <a:lnTo>
                    <a:pt x="667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0" name="Google Shape;558;p43"/>
            <p:cNvSpPr/>
            <p:nvPr/>
          </p:nvSpPr>
          <p:spPr>
            <a:xfrm>
              <a:off x="2678548" y="1214674"/>
              <a:ext cx="68776" cy="68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1" h="21600" fill="norm" stroke="1" extrusionOk="0">
                  <a:moveTo>
                    <a:pt x="9228" y="0"/>
                  </a:moveTo>
                  <a:cubicBezTo>
                    <a:pt x="1039" y="0"/>
                    <a:pt x="-3139" y="11621"/>
                    <a:pt x="2781" y="18348"/>
                  </a:cubicBezTo>
                  <a:cubicBezTo>
                    <a:pt x="4649" y="20601"/>
                    <a:pt x="6959" y="21600"/>
                    <a:pt x="9228" y="21600"/>
                  </a:cubicBezTo>
                  <a:cubicBezTo>
                    <a:pt x="13939" y="21600"/>
                    <a:pt x="18461" y="17268"/>
                    <a:pt x="18461" y="10803"/>
                  </a:cubicBezTo>
                  <a:cubicBezTo>
                    <a:pt x="18461" y="4687"/>
                    <a:pt x="14455" y="0"/>
                    <a:pt x="922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Google Shape;559;p43"/>
            <p:cNvSpPr/>
            <p:nvPr/>
          </p:nvSpPr>
          <p:spPr>
            <a:xfrm>
              <a:off x="2187992" y="1110199"/>
              <a:ext cx="947365" cy="39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" y="0"/>
                  </a:moveTo>
                  <a:lnTo>
                    <a:pt x="0" y="144"/>
                  </a:lnTo>
                  <a:lnTo>
                    <a:pt x="0" y="11391"/>
                  </a:lnTo>
                  <a:cubicBezTo>
                    <a:pt x="15" y="14974"/>
                    <a:pt x="15" y="18340"/>
                    <a:pt x="15" y="21493"/>
                  </a:cubicBezTo>
                  <a:lnTo>
                    <a:pt x="15" y="21600"/>
                  </a:lnTo>
                  <a:lnTo>
                    <a:pt x="118" y="21600"/>
                  </a:lnTo>
                  <a:lnTo>
                    <a:pt x="15638" y="21528"/>
                  </a:lnTo>
                  <a:lnTo>
                    <a:pt x="19928" y="21528"/>
                  </a:lnTo>
                  <a:lnTo>
                    <a:pt x="15564" y="21493"/>
                  </a:lnTo>
                  <a:lnTo>
                    <a:pt x="222" y="21421"/>
                  </a:lnTo>
                  <a:cubicBezTo>
                    <a:pt x="237" y="18334"/>
                    <a:pt x="237" y="15004"/>
                    <a:pt x="237" y="11463"/>
                  </a:cubicBezTo>
                  <a:lnTo>
                    <a:pt x="237" y="323"/>
                  </a:lnTo>
                  <a:lnTo>
                    <a:pt x="21379" y="323"/>
                  </a:lnTo>
                  <a:cubicBezTo>
                    <a:pt x="21408" y="6651"/>
                    <a:pt x="21422" y="11950"/>
                    <a:pt x="21437" y="15653"/>
                  </a:cubicBezTo>
                  <a:cubicBezTo>
                    <a:pt x="21452" y="17517"/>
                    <a:pt x="21467" y="18985"/>
                    <a:pt x="21467" y="20024"/>
                  </a:cubicBezTo>
                  <a:cubicBezTo>
                    <a:pt x="21467" y="20490"/>
                    <a:pt x="21467" y="20883"/>
                    <a:pt x="21467" y="21170"/>
                  </a:cubicBezTo>
                  <a:lnTo>
                    <a:pt x="21467" y="21456"/>
                  </a:lnTo>
                  <a:cubicBezTo>
                    <a:pt x="21467" y="21493"/>
                    <a:pt x="21467" y="21528"/>
                    <a:pt x="21467" y="21565"/>
                  </a:cubicBezTo>
                  <a:cubicBezTo>
                    <a:pt x="21481" y="21565"/>
                    <a:pt x="21496" y="21456"/>
                    <a:pt x="21496" y="21386"/>
                  </a:cubicBezTo>
                  <a:lnTo>
                    <a:pt x="21496" y="21098"/>
                  </a:lnTo>
                  <a:cubicBezTo>
                    <a:pt x="21511" y="20812"/>
                    <a:pt x="21511" y="20453"/>
                    <a:pt x="21511" y="19953"/>
                  </a:cubicBezTo>
                  <a:cubicBezTo>
                    <a:pt x="21526" y="18950"/>
                    <a:pt x="21526" y="17480"/>
                    <a:pt x="21541" y="15653"/>
                  </a:cubicBezTo>
                  <a:cubicBezTo>
                    <a:pt x="21555" y="11893"/>
                    <a:pt x="21570" y="6519"/>
                    <a:pt x="21600" y="10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2" name="Google Shape;560;p43"/>
            <p:cNvSpPr/>
            <p:nvPr/>
          </p:nvSpPr>
          <p:spPr>
            <a:xfrm>
              <a:off x="2171676" y="1639043"/>
              <a:ext cx="81196" cy="8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3" h="21600" fill="norm" stroke="1" extrusionOk="0">
                  <a:moveTo>
                    <a:pt x="9341" y="0"/>
                  </a:moveTo>
                  <a:cubicBezTo>
                    <a:pt x="1056" y="0"/>
                    <a:pt x="-3087" y="11567"/>
                    <a:pt x="2682" y="18305"/>
                  </a:cubicBezTo>
                  <a:cubicBezTo>
                    <a:pt x="4580" y="20577"/>
                    <a:pt x="6946" y="21600"/>
                    <a:pt x="9264" y="21600"/>
                  </a:cubicBezTo>
                  <a:cubicBezTo>
                    <a:pt x="13990" y="21600"/>
                    <a:pt x="18513" y="17362"/>
                    <a:pt x="18513" y="10880"/>
                  </a:cubicBezTo>
                  <a:cubicBezTo>
                    <a:pt x="18513" y="4835"/>
                    <a:pt x="14370" y="0"/>
                    <a:pt x="934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Google Shape;561;p43"/>
            <p:cNvSpPr/>
            <p:nvPr/>
          </p:nvSpPr>
          <p:spPr>
            <a:xfrm>
              <a:off x="2285978" y="1651501"/>
              <a:ext cx="63978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19" y="0"/>
                    <a:pt x="0" y="3679"/>
                    <a:pt x="0" y="10800"/>
                  </a:cubicBezTo>
                  <a:cubicBezTo>
                    <a:pt x="0" y="18040"/>
                    <a:pt x="4841" y="21600"/>
                    <a:pt x="10800" y="21600"/>
                  </a:cubicBezTo>
                  <a:cubicBezTo>
                    <a:pt x="16758" y="21600"/>
                    <a:pt x="21600" y="18040"/>
                    <a:pt x="21600" y="10800"/>
                  </a:cubicBezTo>
                  <a:cubicBezTo>
                    <a:pt x="21600" y="3679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4" name="Google Shape;562;p43"/>
            <p:cNvSpPr/>
            <p:nvPr/>
          </p:nvSpPr>
          <p:spPr>
            <a:xfrm>
              <a:off x="2285978" y="1680704"/>
              <a:ext cx="63978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19" y="0"/>
                    <a:pt x="0" y="3560"/>
                    <a:pt x="0" y="10800"/>
                  </a:cubicBezTo>
                  <a:cubicBezTo>
                    <a:pt x="0" y="18040"/>
                    <a:pt x="4841" y="21600"/>
                    <a:pt x="10800" y="21600"/>
                  </a:cubicBezTo>
                  <a:cubicBezTo>
                    <a:pt x="16758" y="21600"/>
                    <a:pt x="21600" y="18040"/>
                    <a:pt x="21600" y="10800"/>
                  </a:cubicBezTo>
                  <a:cubicBezTo>
                    <a:pt x="21600" y="3560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Google Shape;563;p43"/>
            <p:cNvSpPr/>
            <p:nvPr/>
          </p:nvSpPr>
          <p:spPr>
            <a:xfrm>
              <a:off x="2285977" y="1714444"/>
              <a:ext cx="34195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0" y="0"/>
                  </a:moveTo>
                  <a:cubicBezTo>
                    <a:pt x="7787" y="0"/>
                    <a:pt x="5123" y="0"/>
                    <a:pt x="3155" y="3659"/>
                  </a:cubicBezTo>
                  <a:lnTo>
                    <a:pt x="820" y="7200"/>
                  </a:lnTo>
                  <a:cubicBezTo>
                    <a:pt x="533" y="7200"/>
                    <a:pt x="245" y="7200"/>
                    <a:pt x="0" y="10859"/>
                  </a:cubicBezTo>
                  <a:cubicBezTo>
                    <a:pt x="286" y="14400"/>
                    <a:pt x="533" y="14400"/>
                    <a:pt x="820" y="14400"/>
                  </a:cubicBezTo>
                  <a:lnTo>
                    <a:pt x="3155" y="17941"/>
                  </a:lnTo>
                  <a:cubicBezTo>
                    <a:pt x="5123" y="21600"/>
                    <a:pt x="7787" y="21600"/>
                    <a:pt x="10780" y="21600"/>
                  </a:cubicBezTo>
                  <a:cubicBezTo>
                    <a:pt x="13772" y="21600"/>
                    <a:pt x="16477" y="17941"/>
                    <a:pt x="18445" y="17941"/>
                  </a:cubicBezTo>
                  <a:lnTo>
                    <a:pt x="20740" y="14400"/>
                  </a:lnTo>
                  <a:cubicBezTo>
                    <a:pt x="21027" y="14400"/>
                    <a:pt x="21313" y="14400"/>
                    <a:pt x="21600" y="10859"/>
                  </a:cubicBezTo>
                  <a:cubicBezTo>
                    <a:pt x="21313" y="7200"/>
                    <a:pt x="21027" y="7200"/>
                    <a:pt x="20740" y="7200"/>
                  </a:cubicBezTo>
                  <a:lnTo>
                    <a:pt x="18445" y="3659"/>
                  </a:lnTo>
                  <a:cubicBezTo>
                    <a:pt x="16477" y="0"/>
                    <a:pt x="13772" y="0"/>
                    <a:pt x="1078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Google Shape;564;p43"/>
            <p:cNvSpPr/>
            <p:nvPr/>
          </p:nvSpPr>
          <p:spPr>
            <a:xfrm>
              <a:off x="2171127" y="1794112"/>
              <a:ext cx="81745" cy="81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3" y="0"/>
                  </a:moveTo>
                  <a:cubicBezTo>
                    <a:pt x="4801" y="0"/>
                    <a:pt x="0" y="4799"/>
                    <a:pt x="0" y="10800"/>
                  </a:cubicBezTo>
                  <a:cubicBezTo>
                    <a:pt x="0" y="16801"/>
                    <a:pt x="4801" y="21600"/>
                    <a:pt x="10803" y="21600"/>
                  </a:cubicBezTo>
                  <a:cubicBezTo>
                    <a:pt x="16799" y="21600"/>
                    <a:pt x="21600" y="16801"/>
                    <a:pt x="21600" y="10800"/>
                  </a:cubicBezTo>
                  <a:cubicBezTo>
                    <a:pt x="21600" y="4799"/>
                    <a:pt x="16799" y="0"/>
                    <a:pt x="1080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Google Shape;565;p43"/>
            <p:cNvSpPr/>
            <p:nvPr/>
          </p:nvSpPr>
          <p:spPr>
            <a:xfrm>
              <a:off x="2285978" y="1806590"/>
              <a:ext cx="63978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19" y="0"/>
                    <a:pt x="0" y="3560"/>
                    <a:pt x="0" y="10800"/>
                  </a:cubicBezTo>
                  <a:cubicBezTo>
                    <a:pt x="0" y="18040"/>
                    <a:pt x="4841" y="21600"/>
                    <a:pt x="10800" y="21600"/>
                  </a:cubicBezTo>
                  <a:cubicBezTo>
                    <a:pt x="16758" y="21600"/>
                    <a:pt x="21600" y="18040"/>
                    <a:pt x="21600" y="10800"/>
                  </a:cubicBezTo>
                  <a:cubicBezTo>
                    <a:pt x="21600" y="3560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Google Shape;566;p43"/>
            <p:cNvSpPr/>
            <p:nvPr/>
          </p:nvSpPr>
          <p:spPr>
            <a:xfrm>
              <a:off x="2285978" y="1835783"/>
              <a:ext cx="63978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19" y="0"/>
                    <a:pt x="0" y="3659"/>
                    <a:pt x="0" y="10859"/>
                  </a:cubicBezTo>
                  <a:cubicBezTo>
                    <a:pt x="0" y="17941"/>
                    <a:pt x="4841" y="21600"/>
                    <a:pt x="10800" y="21600"/>
                  </a:cubicBezTo>
                  <a:cubicBezTo>
                    <a:pt x="16758" y="21600"/>
                    <a:pt x="21600" y="17941"/>
                    <a:pt x="21600" y="10859"/>
                  </a:cubicBezTo>
                  <a:cubicBezTo>
                    <a:pt x="21600" y="3659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Google Shape;567;p43"/>
            <p:cNvSpPr/>
            <p:nvPr/>
          </p:nvSpPr>
          <p:spPr>
            <a:xfrm>
              <a:off x="2285977" y="1869523"/>
              <a:ext cx="34195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0" y="0"/>
                  </a:moveTo>
                  <a:cubicBezTo>
                    <a:pt x="7787" y="0"/>
                    <a:pt x="5123" y="0"/>
                    <a:pt x="3155" y="3560"/>
                  </a:cubicBezTo>
                  <a:lnTo>
                    <a:pt x="820" y="7240"/>
                  </a:lnTo>
                  <a:cubicBezTo>
                    <a:pt x="533" y="7240"/>
                    <a:pt x="245" y="7240"/>
                    <a:pt x="0" y="10800"/>
                  </a:cubicBezTo>
                  <a:cubicBezTo>
                    <a:pt x="245" y="14479"/>
                    <a:pt x="533" y="14479"/>
                    <a:pt x="820" y="14479"/>
                  </a:cubicBezTo>
                  <a:lnTo>
                    <a:pt x="3155" y="18040"/>
                  </a:lnTo>
                  <a:cubicBezTo>
                    <a:pt x="5123" y="21600"/>
                    <a:pt x="7787" y="21600"/>
                    <a:pt x="10780" y="21600"/>
                  </a:cubicBezTo>
                  <a:cubicBezTo>
                    <a:pt x="13772" y="21600"/>
                    <a:pt x="16477" y="18040"/>
                    <a:pt x="18445" y="18040"/>
                  </a:cubicBezTo>
                  <a:lnTo>
                    <a:pt x="20740" y="14479"/>
                  </a:lnTo>
                  <a:cubicBezTo>
                    <a:pt x="21027" y="14479"/>
                    <a:pt x="21313" y="14479"/>
                    <a:pt x="21600" y="10800"/>
                  </a:cubicBezTo>
                  <a:cubicBezTo>
                    <a:pt x="21313" y="7240"/>
                    <a:pt x="21027" y="7240"/>
                    <a:pt x="20740" y="7240"/>
                  </a:cubicBezTo>
                  <a:lnTo>
                    <a:pt x="18445" y="3560"/>
                  </a:lnTo>
                  <a:cubicBezTo>
                    <a:pt x="16477" y="0"/>
                    <a:pt x="13772" y="0"/>
                    <a:pt x="1078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Google Shape;568;p43"/>
            <p:cNvSpPr/>
            <p:nvPr/>
          </p:nvSpPr>
          <p:spPr>
            <a:xfrm>
              <a:off x="1078413" y="425008"/>
              <a:ext cx="2803146" cy="460044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Google Shape;569;p43"/>
            <p:cNvSpPr/>
            <p:nvPr/>
          </p:nvSpPr>
          <p:spPr>
            <a:xfrm>
              <a:off x="2320368" y="583983"/>
              <a:ext cx="652108" cy="47354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Google Shape;570;p43"/>
            <p:cNvSpPr/>
            <p:nvPr/>
          </p:nvSpPr>
          <p:spPr>
            <a:xfrm>
              <a:off x="2002418" y="711290"/>
              <a:ext cx="125037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lnTo>
                    <a:pt x="3004" y="3560"/>
                  </a:lnTo>
                  <a:lnTo>
                    <a:pt x="639" y="7240"/>
                  </a:lnTo>
                  <a:lnTo>
                    <a:pt x="0" y="10800"/>
                  </a:lnTo>
                  <a:lnTo>
                    <a:pt x="639" y="14479"/>
                  </a:lnTo>
                  <a:lnTo>
                    <a:pt x="3004" y="18040"/>
                  </a:lnTo>
                  <a:lnTo>
                    <a:pt x="10806" y="21600"/>
                  </a:lnTo>
                  <a:lnTo>
                    <a:pt x="18596" y="18040"/>
                  </a:lnTo>
                  <a:lnTo>
                    <a:pt x="20961" y="14479"/>
                  </a:lnTo>
                  <a:lnTo>
                    <a:pt x="21600" y="10800"/>
                  </a:lnTo>
                  <a:lnTo>
                    <a:pt x="20961" y="7240"/>
                  </a:lnTo>
                  <a:lnTo>
                    <a:pt x="18596" y="3560"/>
                  </a:lnTo>
                  <a:lnTo>
                    <a:pt x="10806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Google Shape;571;p43"/>
            <p:cNvSpPr/>
            <p:nvPr/>
          </p:nvSpPr>
          <p:spPr>
            <a:xfrm>
              <a:off x="2302202" y="761584"/>
              <a:ext cx="68910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52" y="0"/>
                  </a:moveTo>
                  <a:lnTo>
                    <a:pt x="834" y="8668"/>
                  </a:lnTo>
                  <a:lnTo>
                    <a:pt x="0" y="8668"/>
                  </a:lnTo>
                  <a:cubicBezTo>
                    <a:pt x="61" y="12932"/>
                    <a:pt x="142" y="12932"/>
                    <a:pt x="203" y="12932"/>
                  </a:cubicBezTo>
                  <a:lnTo>
                    <a:pt x="834" y="12932"/>
                  </a:lnTo>
                  <a:lnTo>
                    <a:pt x="3152" y="17195"/>
                  </a:lnTo>
                  <a:lnTo>
                    <a:pt x="10800" y="21600"/>
                  </a:lnTo>
                  <a:lnTo>
                    <a:pt x="18447" y="17195"/>
                  </a:lnTo>
                  <a:lnTo>
                    <a:pt x="20746" y="12932"/>
                  </a:lnTo>
                  <a:lnTo>
                    <a:pt x="21397" y="12932"/>
                  </a:lnTo>
                  <a:cubicBezTo>
                    <a:pt x="21457" y="12932"/>
                    <a:pt x="21539" y="12932"/>
                    <a:pt x="21600" y="8668"/>
                  </a:cubicBezTo>
                  <a:lnTo>
                    <a:pt x="20746" y="8668"/>
                  </a:lnTo>
                  <a:lnTo>
                    <a:pt x="18447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Google Shape;572;p43"/>
            <p:cNvSpPr/>
            <p:nvPr/>
          </p:nvSpPr>
          <p:spPr>
            <a:xfrm>
              <a:off x="1280973" y="650160"/>
              <a:ext cx="470980" cy="470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0" h="21600" fill="norm" stroke="1" extrusionOk="0">
                  <a:moveTo>
                    <a:pt x="9252" y="0"/>
                  </a:moveTo>
                  <a:cubicBezTo>
                    <a:pt x="1016" y="0"/>
                    <a:pt x="-3090" y="11627"/>
                    <a:pt x="2724" y="18424"/>
                  </a:cubicBezTo>
                  <a:cubicBezTo>
                    <a:pt x="4500" y="20500"/>
                    <a:pt x="6869" y="21600"/>
                    <a:pt x="9274" y="21600"/>
                  </a:cubicBezTo>
                  <a:cubicBezTo>
                    <a:pt x="10462" y="21600"/>
                    <a:pt x="11660" y="21331"/>
                    <a:pt x="12797" y="20780"/>
                  </a:cubicBezTo>
                  <a:cubicBezTo>
                    <a:pt x="16241" y="19111"/>
                    <a:pt x="18510" y="15175"/>
                    <a:pt x="18510" y="10792"/>
                  </a:cubicBezTo>
                  <a:cubicBezTo>
                    <a:pt x="18510" y="4830"/>
                    <a:pt x="14353" y="0"/>
                    <a:pt x="9252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Google Shape;573;p43"/>
            <p:cNvSpPr/>
            <p:nvPr/>
          </p:nvSpPr>
          <p:spPr>
            <a:xfrm>
              <a:off x="1259461" y="1390985"/>
              <a:ext cx="53920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7" y="0"/>
                  </a:moveTo>
                  <a:cubicBezTo>
                    <a:pt x="4834" y="0"/>
                    <a:pt x="0" y="6186"/>
                    <a:pt x="0" y="12372"/>
                  </a:cubicBezTo>
                  <a:cubicBezTo>
                    <a:pt x="0" y="18456"/>
                    <a:pt x="4834" y="21600"/>
                    <a:pt x="10787" y="21600"/>
                  </a:cubicBezTo>
                  <a:cubicBezTo>
                    <a:pt x="16766" y="21600"/>
                    <a:pt x="21600" y="18456"/>
                    <a:pt x="21600" y="12372"/>
                  </a:cubicBezTo>
                  <a:cubicBezTo>
                    <a:pt x="21600" y="6186"/>
                    <a:pt x="16766" y="0"/>
                    <a:pt x="107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Google Shape;574;p43"/>
            <p:cNvSpPr/>
            <p:nvPr/>
          </p:nvSpPr>
          <p:spPr>
            <a:xfrm>
              <a:off x="1259461" y="1450673"/>
              <a:ext cx="539200" cy="1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7" y="0"/>
                  </a:moveTo>
                  <a:cubicBezTo>
                    <a:pt x="4834" y="0"/>
                    <a:pt x="0" y="6186"/>
                    <a:pt x="0" y="12372"/>
                  </a:cubicBezTo>
                  <a:cubicBezTo>
                    <a:pt x="0" y="18558"/>
                    <a:pt x="4834" y="21600"/>
                    <a:pt x="10787" y="21600"/>
                  </a:cubicBezTo>
                  <a:cubicBezTo>
                    <a:pt x="16766" y="21600"/>
                    <a:pt x="21600" y="18558"/>
                    <a:pt x="21600" y="12372"/>
                  </a:cubicBezTo>
                  <a:cubicBezTo>
                    <a:pt x="21600" y="6186"/>
                    <a:pt x="16766" y="0"/>
                    <a:pt x="107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Google Shape;575;p43"/>
            <p:cNvSpPr/>
            <p:nvPr/>
          </p:nvSpPr>
          <p:spPr>
            <a:xfrm>
              <a:off x="1259461" y="1510383"/>
              <a:ext cx="53920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7" y="0"/>
                  </a:moveTo>
                  <a:cubicBezTo>
                    <a:pt x="4834" y="0"/>
                    <a:pt x="0" y="6186"/>
                    <a:pt x="0" y="12270"/>
                  </a:cubicBezTo>
                  <a:cubicBezTo>
                    <a:pt x="0" y="18456"/>
                    <a:pt x="4834" y="21600"/>
                    <a:pt x="10787" y="21600"/>
                  </a:cubicBezTo>
                  <a:cubicBezTo>
                    <a:pt x="16766" y="21600"/>
                    <a:pt x="21600" y="18456"/>
                    <a:pt x="21600" y="12270"/>
                  </a:cubicBezTo>
                  <a:cubicBezTo>
                    <a:pt x="21600" y="6186"/>
                    <a:pt x="16766" y="0"/>
                    <a:pt x="107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8" name="Google Shape;576;p43"/>
            <p:cNvSpPr/>
            <p:nvPr/>
          </p:nvSpPr>
          <p:spPr>
            <a:xfrm>
              <a:off x="1256216" y="1571373"/>
              <a:ext cx="312746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9" y="0"/>
                    <a:pt x="0" y="6186"/>
                    <a:pt x="0" y="9228"/>
                  </a:cubicBezTo>
                  <a:cubicBezTo>
                    <a:pt x="0" y="15414"/>
                    <a:pt x="4839" y="21600"/>
                    <a:pt x="10800" y="21600"/>
                  </a:cubicBezTo>
                  <a:cubicBezTo>
                    <a:pt x="16761" y="21600"/>
                    <a:pt x="21600" y="18456"/>
                    <a:pt x="21600" y="9228"/>
                  </a:cubicBezTo>
                  <a:cubicBezTo>
                    <a:pt x="21600" y="6186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9" name="Google Shape;577;p43"/>
            <p:cNvSpPr/>
            <p:nvPr/>
          </p:nvSpPr>
          <p:spPr>
            <a:xfrm>
              <a:off x="1258799" y="1275663"/>
              <a:ext cx="371814" cy="2726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0" name="Google Shape;578;p43"/>
            <p:cNvSpPr/>
            <p:nvPr/>
          </p:nvSpPr>
          <p:spPr>
            <a:xfrm>
              <a:off x="1369763" y="782515"/>
              <a:ext cx="297846" cy="33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cubicBezTo>
                    <a:pt x="7391" y="0"/>
                    <a:pt x="4610" y="2640"/>
                    <a:pt x="4564" y="5894"/>
                  </a:cubicBezTo>
                  <a:cubicBezTo>
                    <a:pt x="4518" y="8258"/>
                    <a:pt x="6117" y="10457"/>
                    <a:pt x="8564" y="11412"/>
                  </a:cubicBezTo>
                  <a:cubicBezTo>
                    <a:pt x="3152" y="12117"/>
                    <a:pt x="893" y="15395"/>
                    <a:pt x="0" y="18052"/>
                  </a:cubicBezTo>
                  <a:cubicBezTo>
                    <a:pt x="3082" y="20416"/>
                    <a:pt x="6930" y="21600"/>
                    <a:pt x="10781" y="21600"/>
                  </a:cubicBezTo>
                  <a:cubicBezTo>
                    <a:pt x="14635" y="21600"/>
                    <a:pt x="18493" y="20416"/>
                    <a:pt x="21600" y="18052"/>
                  </a:cubicBezTo>
                  <a:cubicBezTo>
                    <a:pt x="20705" y="15354"/>
                    <a:pt x="18493" y="12117"/>
                    <a:pt x="13176" y="11412"/>
                  </a:cubicBezTo>
                  <a:cubicBezTo>
                    <a:pt x="15623" y="10457"/>
                    <a:pt x="17175" y="8300"/>
                    <a:pt x="17129" y="5934"/>
                  </a:cubicBezTo>
                  <a:cubicBezTo>
                    <a:pt x="17129" y="2657"/>
                    <a:pt x="14353" y="1"/>
                    <a:pt x="10870" y="1"/>
                  </a:cubicBezTo>
                  <a:cubicBezTo>
                    <a:pt x="10843" y="0"/>
                    <a:pt x="10817" y="0"/>
                    <a:pt x="1079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Google Shape;579;p43"/>
            <p:cNvSpPr/>
            <p:nvPr/>
          </p:nvSpPr>
          <p:spPr>
            <a:xfrm>
              <a:off x="1259461" y="1670830"/>
              <a:ext cx="208292" cy="25323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Google Shape;580;p43"/>
            <p:cNvSpPr/>
            <p:nvPr/>
          </p:nvSpPr>
          <p:spPr>
            <a:xfrm>
              <a:off x="4005472" y="405539"/>
              <a:ext cx="574652" cy="6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10220" y="0"/>
                  </a:moveTo>
                  <a:lnTo>
                    <a:pt x="9616" y="21"/>
                  </a:lnTo>
                  <a:lnTo>
                    <a:pt x="8770" y="150"/>
                  </a:lnTo>
                  <a:cubicBezTo>
                    <a:pt x="8022" y="257"/>
                    <a:pt x="7272" y="471"/>
                    <a:pt x="6572" y="727"/>
                  </a:cubicBezTo>
                  <a:cubicBezTo>
                    <a:pt x="5629" y="1091"/>
                    <a:pt x="4760" y="1582"/>
                    <a:pt x="3962" y="2160"/>
                  </a:cubicBezTo>
                  <a:cubicBezTo>
                    <a:pt x="2996" y="2909"/>
                    <a:pt x="2175" y="3785"/>
                    <a:pt x="1547" y="4748"/>
                  </a:cubicBezTo>
                  <a:cubicBezTo>
                    <a:pt x="797" y="5903"/>
                    <a:pt x="314" y="7164"/>
                    <a:pt x="121" y="8469"/>
                  </a:cubicBezTo>
                  <a:cubicBezTo>
                    <a:pt x="-121" y="9945"/>
                    <a:pt x="0" y="11441"/>
                    <a:pt x="483" y="12875"/>
                  </a:cubicBezTo>
                  <a:cubicBezTo>
                    <a:pt x="1032" y="14396"/>
                    <a:pt x="1958" y="15812"/>
                    <a:pt x="3238" y="16960"/>
                  </a:cubicBezTo>
                  <a:lnTo>
                    <a:pt x="1619" y="21365"/>
                  </a:lnTo>
                  <a:lnTo>
                    <a:pt x="1547" y="21600"/>
                  </a:lnTo>
                  <a:lnTo>
                    <a:pt x="1788" y="21472"/>
                  </a:lnTo>
                  <a:lnTo>
                    <a:pt x="6990" y="19138"/>
                  </a:lnTo>
                  <a:lnTo>
                    <a:pt x="7321" y="19248"/>
                  </a:lnTo>
                  <a:cubicBezTo>
                    <a:pt x="8396" y="19591"/>
                    <a:pt x="9548" y="19747"/>
                    <a:pt x="10708" y="19747"/>
                  </a:cubicBezTo>
                  <a:cubicBezTo>
                    <a:pt x="10851" y="19747"/>
                    <a:pt x="10995" y="19745"/>
                    <a:pt x="11138" y="19740"/>
                  </a:cubicBezTo>
                  <a:cubicBezTo>
                    <a:pt x="12394" y="19697"/>
                    <a:pt x="13626" y="19462"/>
                    <a:pt x="14786" y="19013"/>
                  </a:cubicBezTo>
                  <a:cubicBezTo>
                    <a:pt x="16961" y="18157"/>
                    <a:pt x="18773" y="16703"/>
                    <a:pt x="19933" y="14842"/>
                  </a:cubicBezTo>
                  <a:cubicBezTo>
                    <a:pt x="20489" y="13987"/>
                    <a:pt x="20875" y="13088"/>
                    <a:pt x="21117" y="12126"/>
                  </a:cubicBezTo>
                  <a:cubicBezTo>
                    <a:pt x="21189" y="11891"/>
                    <a:pt x="21237" y="11655"/>
                    <a:pt x="21261" y="11441"/>
                  </a:cubicBezTo>
                  <a:cubicBezTo>
                    <a:pt x="21286" y="11206"/>
                    <a:pt x="21358" y="10971"/>
                    <a:pt x="21358" y="10736"/>
                  </a:cubicBezTo>
                  <a:cubicBezTo>
                    <a:pt x="21479" y="9431"/>
                    <a:pt x="21310" y="8106"/>
                    <a:pt x="20900" y="6843"/>
                  </a:cubicBezTo>
                  <a:cubicBezTo>
                    <a:pt x="20633" y="6095"/>
                    <a:pt x="20271" y="5368"/>
                    <a:pt x="19812" y="4683"/>
                  </a:cubicBezTo>
                  <a:cubicBezTo>
                    <a:pt x="19039" y="3507"/>
                    <a:pt x="17976" y="2481"/>
                    <a:pt x="16743" y="1689"/>
                  </a:cubicBezTo>
                  <a:cubicBezTo>
                    <a:pt x="15777" y="1091"/>
                    <a:pt x="14738" y="642"/>
                    <a:pt x="13603" y="364"/>
                  </a:cubicBezTo>
                  <a:lnTo>
                    <a:pt x="12975" y="214"/>
                  </a:lnTo>
                  <a:cubicBezTo>
                    <a:pt x="12781" y="171"/>
                    <a:pt x="12564" y="128"/>
                    <a:pt x="12370" y="107"/>
                  </a:cubicBezTo>
                  <a:cubicBezTo>
                    <a:pt x="12080" y="64"/>
                    <a:pt x="11766" y="43"/>
                    <a:pt x="11452" y="21"/>
                  </a:cubicBezTo>
                  <a:lnTo>
                    <a:pt x="10897" y="0"/>
                  </a:lnTo>
                  <a:lnTo>
                    <a:pt x="10704" y="0"/>
                  </a:lnTo>
                  <a:cubicBezTo>
                    <a:pt x="10751" y="21"/>
                    <a:pt x="10824" y="21"/>
                    <a:pt x="10897" y="21"/>
                  </a:cubicBezTo>
                  <a:lnTo>
                    <a:pt x="11452" y="64"/>
                  </a:lnTo>
                  <a:cubicBezTo>
                    <a:pt x="11766" y="85"/>
                    <a:pt x="12057" y="128"/>
                    <a:pt x="12370" y="171"/>
                  </a:cubicBezTo>
                  <a:cubicBezTo>
                    <a:pt x="12564" y="192"/>
                    <a:pt x="12757" y="235"/>
                    <a:pt x="12926" y="278"/>
                  </a:cubicBezTo>
                  <a:lnTo>
                    <a:pt x="13579" y="428"/>
                  </a:lnTo>
                  <a:cubicBezTo>
                    <a:pt x="14690" y="727"/>
                    <a:pt x="15704" y="1176"/>
                    <a:pt x="16647" y="1775"/>
                  </a:cubicBezTo>
                  <a:cubicBezTo>
                    <a:pt x="17879" y="2566"/>
                    <a:pt x="18918" y="3572"/>
                    <a:pt x="19667" y="4748"/>
                  </a:cubicBezTo>
                  <a:cubicBezTo>
                    <a:pt x="20101" y="5411"/>
                    <a:pt x="20464" y="6138"/>
                    <a:pt x="20730" y="6886"/>
                  </a:cubicBezTo>
                  <a:cubicBezTo>
                    <a:pt x="20996" y="7699"/>
                    <a:pt x="21165" y="8533"/>
                    <a:pt x="21189" y="9388"/>
                  </a:cubicBezTo>
                  <a:cubicBezTo>
                    <a:pt x="21214" y="9838"/>
                    <a:pt x="21214" y="10287"/>
                    <a:pt x="21165" y="10736"/>
                  </a:cubicBezTo>
                  <a:cubicBezTo>
                    <a:pt x="21165" y="10950"/>
                    <a:pt x="21093" y="11185"/>
                    <a:pt x="21068" y="11399"/>
                  </a:cubicBezTo>
                  <a:cubicBezTo>
                    <a:pt x="21044" y="11634"/>
                    <a:pt x="20996" y="11869"/>
                    <a:pt x="20923" y="12083"/>
                  </a:cubicBezTo>
                  <a:cubicBezTo>
                    <a:pt x="20682" y="13024"/>
                    <a:pt x="20295" y="13922"/>
                    <a:pt x="19764" y="14757"/>
                  </a:cubicBezTo>
                  <a:cubicBezTo>
                    <a:pt x="18604" y="16574"/>
                    <a:pt x="16840" y="18007"/>
                    <a:pt x="14690" y="18841"/>
                  </a:cubicBezTo>
                  <a:cubicBezTo>
                    <a:pt x="13554" y="19269"/>
                    <a:pt x="12346" y="19505"/>
                    <a:pt x="11114" y="19547"/>
                  </a:cubicBezTo>
                  <a:cubicBezTo>
                    <a:pt x="10941" y="19556"/>
                    <a:pt x="10766" y="19560"/>
                    <a:pt x="10592" y="19560"/>
                  </a:cubicBezTo>
                  <a:cubicBezTo>
                    <a:pt x="9506" y="19560"/>
                    <a:pt x="8414" y="19390"/>
                    <a:pt x="7393" y="19077"/>
                  </a:cubicBezTo>
                  <a:lnTo>
                    <a:pt x="7031" y="18948"/>
                  </a:lnTo>
                  <a:lnTo>
                    <a:pt x="6934" y="18948"/>
                  </a:lnTo>
                  <a:lnTo>
                    <a:pt x="1911" y="21223"/>
                  </a:lnTo>
                  <a:cubicBezTo>
                    <a:pt x="2442" y="19756"/>
                    <a:pt x="2970" y="18329"/>
                    <a:pt x="3455" y="16981"/>
                  </a:cubicBezTo>
                  <a:lnTo>
                    <a:pt x="3479" y="16917"/>
                  </a:lnTo>
                  <a:lnTo>
                    <a:pt x="3431" y="16874"/>
                  </a:lnTo>
                  <a:cubicBezTo>
                    <a:pt x="2175" y="15740"/>
                    <a:pt x="1232" y="14350"/>
                    <a:pt x="701" y="12811"/>
                  </a:cubicBezTo>
                  <a:cubicBezTo>
                    <a:pt x="218" y="11420"/>
                    <a:pt x="72" y="9945"/>
                    <a:pt x="290" y="8490"/>
                  </a:cubicBezTo>
                  <a:cubicBezTo>
                    <a:pt x="629" y="6074"/>
                    <a:pt x="1957" y="3871"/>
                    <a:pt x="4035" y="2267"/>
                  </a:cubicBezTo>
                  <a:cubicBezTo>
                    <a:pt x="5388" y="1219"/>
                    <a:pt x="7031" y="513"/>
                    <a:pt x="8794" y="214"/>
                  </a:cubicBezTo>
                  <a:lnTo>
                    <a:pt x="9616" y="85"/>
                  </a:lnTo>
                  <a:lnTo>
                    <a:pt x="10220" y="43"/>
                  </a:lnTo>
                  <a:lnTo>
                    <a:pt x="10583" y="2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Google Shape;581;p43"/>
            <p:cNvSpPr/>
            <p:nvPr/>
          </p:nvSpPr>
          <p:spPr>
            <a:xfrm>
              <a:off x="4228686" y="562550"/>
              <a:ext cx="174001" cy="24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8212" y="0"/>
                  </a:moveTo>
                  <a:cubicBezTo>
                    <a:pt x="8180" y="0"/>
                    <a:pt x="8162" y="2"/>
                    <a:pt x="8162" y="2"/>
                  </a:cubicBezTo>
                  <a:lnTo>
                    <a:pt x="8162" y="3620"/>
                  </a:lnTo>
                  <a:lnTo>
                    <a:pt x="2561" y="9048"/>
                  </a:lnTo>
                  <a:lnTo>
                    <a:pt x="82" y="9048"/>
                  </a:lnTo>
                  <a:lnTo>
                    <a:pt x="0" y="20411"/>
                  </a:lnTo>
                  <a:lnTo>
                    <a:pt x="4401" y="20411"/>
                  </a:lnTo>
                  <a:cubicBezTo>
                    <a:pt x="4401" y="20411"/>
                    <a:pt x="15041" y="21600"/>
                    <a:pt x="17121" y="21600"/>
                  </a:cubicBezTo>
                  <a:cubicBezTo>
                    <a:pt x="17442" y="21600"/>
                    <a:pt x="17760" y="21542"/>
                    <a:pt x="18000" y="21487"/>
                  </a:cubicBezTo>
                  <a:cubicBezTo>
                    <a:pt x="20160" y="21035"/>
                    <a:pt x="21600" y="19621"/>
                    <a:pt x="21439" y="18038"/>
                  </a:cubicBezTo>
                  <a:cubicBezTo>
                    <a:pt x="21360" y="14872"/>
                    <a:pt x="21200" y="8990"/>
                    <a:pt x="20639" y="8596"/>
                  </a:cubicBezTo>
                  <a:cubicBezTo>
                    <a:pt x="20000" y="8086"/>
                    <a:pt x="11601" y="8086"/>
                    <a:pt x="11601" y="8086"/>
                  </a:cubicBezTo>
                  <a:cubicBezTo>
                    <a:pt x="11601" y="8086"/>
                    <a:pt x="11549" y="8205"/>
                    <a:pt x="11499" y="8205"/>
                  </a:cubicBezTo>
                  <a:cubicBezTo>
                    <a:pt x="11391" y="8205"/>
                    <a:pt x="11278" y="7692"/>
                    <a:pt x="11601" y="4524"/>
                  </a:cubicBezTo>
                  <a:cubicBezTo>
                    <a:pt x="12049" y="147"/>
                    <a:pt x="8669" y="0"/>
                    <a:pt x="821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4" name="Google Shape;582;p43"/>
            <p:cNvSpPr/>
            <p:nvPr/>
          </p:nvSpPr>
          <p:spPr>
            <a:xfrm>
              <a:off x="4170301" y="655348"/>
              <a:ext cx="47375" cy="14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617" y="21600"/>
                  </a:lnTo>
                  <a:lnTo>
                    <a:pt x="21600" y="21600"/>
                  </a:lnTo>
                  <a:lnTo>
                    <a:pt x="2160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Google Shape;583;p43"/>
            <p:cNvSpPr/>
            <p:nvPr/>
          </p:nvSpPr>
          <p:spPr>
            <a:xfrm>
              <a:off x="3276801" y="1180944"/>
              <a:ext cx="1346413" cy="63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1" y="0"/>
                  </a:moveTo>
                  <a:cubicBezTo>
                    <a:pt x="354" y="0"/>
                    <a:pt x="0" y="726"/>
                    <a:pt x="0" y="1649"/>
                  </a:cubicBezTo>
                  <a:lnTo>
                    <a:pt x="0" y="15067"/>
                  </a:lnTo>
                  <a:cubicBezTo>
                    <a:pt x="0" y="15969"/>
                    <a:pt x="354" y="16717"/>
                    <a:pt x="781" y="16717"/>
                  </a:cubicBezTo>
                  <a:lnTo>
                    <a:pt x="1239" y="16717"/>
                  </a:lnTo>
                  <a:lnTo>
                    <a:pt x="1239" y="21600"/>
                  </a:lnTo>
                  <a:lnTo>
                    <a:pt x="3508" y="16717"/>
                  </a:lnTo>
                  <a:lnTo>
                    <a:pt x="20819" y="16717"/>
                  </a:lnTo>
                  <a:cubicBezTo>
                    <a:pt x="21246" y="16717"/>
                    <a:pt x="21600" y="15969"/>
                    <a:pt x="21600" y="15067"/>
                  </a:cubicBezTo>
                  <a:lnTo>
                    <a:pt x="21600" y="1649"/>
                  </a:lnTo>
                  <a:cubicBezTo>
                    <a:pt x="21600" y="726"/>
                    <a:pt x="21246" y="0"/>
                    <a:pt x="2080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Google Shape;584;p43"/>
            <p:cNvSpPr/>
            <p:nvPr/>
          </p:nvSpPr>
          <p:spPr>
            <a:xfrm>
              <a:off x="4151756" y="1221185"/>
              <a:ext cx="412825" cy="38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32" h="21600" fill="norm" stroke="1" extrusionOk="0">
                  <a:moveTo>
                    <a:pt x="8825" y="0"/>
                  </a:moveTo>
                  <a:cubicBezTo>
                    <a:pt x="7934" y="0"/>
                    <a:pt x="7011" y="185"/>
                    <a:pt x="6078" y="583"/>
                  </a:cubicBezTo>
                  <a:cubicBezTo>
                    <a:pt x="-1116" y="3617"/>
                    <a:pt x="-2190" y="16520"/>
                    <a:pt x="4287" y="21600"/>
                  </a:cubicBezTo>
                  <a:cubicBezTo>
                    <a:pt x="3873" y="19627"/>
                    <a:pt x="3764" y="17543"/>
                    <a:pt x="3929" y="15496"/>
                  </a:cubicBezTo>
                  <a:cubicBezTo>
                    <a:pt x="3900" y="14217"/>
                    <a:pt x="3929" y="12353"/>
                    <a:pt x="3956" y="10672"/>
                  </a:cubicBezTo>
                  <a:cubicBezTo>
                    <a:pt x="3377" y="8697"/>
                    <a:pt x="3764" y="6468"/>
                    <a:pt x="4921" y="4970"/>
                  </a:cubicBezTo>
                  <a:cubicBezTo>
                    <a:pt x="6281" y="3117"/>
                    <a:pt x="7330" y="2825"/>
                    <a:pt x="8103" y="2825"/>
                  </a:cubicBezTo>
                  <a:cubicBezTo>
                    <a:pt x="8459" y="2825"/>
                    <a:pt x="8757" y="2886"/>
                    <a:pt x="9000" y="2886"/>
                  </a:cubicBezTo>
                  <a:cubicBezTo>
                    <a:pt x="9743" y="2923"/>
                    <a:pt x="13299" y="4020"/>
                    <a:pt x="14292" y="9649"/>
                  </a:cubicBezTo>
                  <a:cubicBezTo>
                    <a:pt x="14346" y="9977"/>
                    <a:pt x="14374" y="10342"/>
                    <a:pt x="14401" y="10708"/>
                  </a:cubicBezTo>
                  <a:cubicBezTo>
                    <a:pt x="14401" y="11000"/>
                    <a:pt x="14429" y="11256"/>
                    <a:pt x="14457" y="11439"/>
                  </a:cubicBezTo>
                  <a:cubicBezTo>
                    <a:pt x="14539" y="13486"/>
                    <a:pt x="15394" y="15313"/>
                    <a:pt x="16771" y="16301"/>
                  </a:cubicBezTo>
                  <a:cubicBezTo>
                    <a:pt x="19410" y="8316"/>
                    <a:pt x="14806" y="0"/>
                    <a:pt x="882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Google Shape;585;p43"/>
            <p:cNvSpPr/>
            <p:nvPr/>
          </p:nvSpPr>
          <p:spPr>
            <a:xfrm>
              <a:off x="4242542" y="1496293"/>
              <a:ext cx="53650" cy="12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600" fill="norm" stroke="1" extrusionOk="0">
                  <a:moveTo>
                    <a:pt x="671" y="0"/>
                  </a:moveTo>
                  <a:cubicBezTo>
                    <a:pt x="-833" y="6139"/>
                    <a:pt x="167" y="12391"/>
                    <a:pt x="3935" y="18418"/>
                  </a:cubicBezTo>
                  <a:cubicBezTo>
                    <a:pt x="9207" y="19735"/>
                    <a:pt x="14735" y="20832"/>
                    <a:pt x="20767" y="21600"/>
                  </a:cubicBezTo>
                  <a:cubicBezTo>
                    <a:pt x="20511" y="16774"/>
                    <a:pt x="19511" y="9866"/>
                    <a:pt x="19511" y="9866"/>
                  </a:cubicBezTo>
                  <a:cubicBezTo>
                    <a:pt x="19511" y="9866"/>
                    <a:pt x="1423" y="8881"/>
                    <a:pt x="671" y="877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Google Shape;586;p43"/>
            <p:cNvSpPr/>
            <p:nvPr/>
          </p:nvSpPr>
          <p:spPr>
            <a:xfrm>
              <a:off x="4243841" y="1334070"/>
              <a:ext cx="173028" cy="29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fill="norm" stroke="1" extrusionOk="0">
                  <a:moveTo>
                    <a:pt x="2290" y="5505"/>
                  </a:moveTo>
                  <a:cubicBezTo>
                    <a:pt x="2623" y="5505"/>
                    <a:pt x="2942" y="5588"/>
                    <a:pt x="3208" y="5703"/>
                  </a:cubicBezTo>
                  <a:cubicBezTo>
                    <a:pt x="3453" y="5797"/>
                    <a:pt x="3613" y="5891"/>
                    <a:pt x="3533" y="5937"/>
                  </a:cubicBezTo>
                  <a:cubicBezTo>
                    <a:pt x="3533" y="5937"/>
                    <a:pt x="3022" y="5790"/>
                    <a:pt x="2341" y="5790"/>
                  </a:cubicBezTo>
                  <a:cubicBezTo>
                    <a:pt x="2255" y="5790"/>
                    <a:pt x="2168" y="5793"/>
                    <a:pt x="2077" y="5797"/>
                  </a:cubicBezTo>
                  <a:cubicBezTo>
                    <a:pt x="1329" y="5797"/>
                    <a:pt x="789" y="6036"/>
                    <a:pt x="648" y="6036"/>
                  </a:cubicBezTo>
                  <a:cubicBezTo>
                    <a:pt x="635" y="6036"/>
                    <a:pt x="627" y="6034"/>
                    <a:pt x="621" y="6031"/>
                  </a:cubicBezTo>
                  <a:cubicBezTo>
                    <a:pt x="539" y="5937"/>
                    <a:pt x="701" y="5891"/>
                    <a:pt x="943" y="5751"/>
                  </a:cubicBezTo>
                  <a:cubicBezTo>
                    <a:pt x="1268" y="5610"/>
                    <a:pt x="1673" y="5517"/>
                    <a:pt x="2077" y="5517"/>
                  </a:cubicBezTo>
                  <a:cubicBezTo>
                    <a:pt x="2149" y="5508"/>
                    <a:pt x="2221" y="5505"/>
                    <a:pt x="2290" y="5505"/>
                  </a:cubicBezTo>
                  <a:close/>
                  <a:moveTo>
                    <a:pt x="10894" y="5563"/>
                  </a:moveTo>
                  <a:cubicBezTo>
                    <a:pt x="11299" y="5563"/>
                    <a:pt x="11703" y="5657"/>
                    <a:pt x="12108" y="5797"/>
                  </a:cubicBezTo>
                  <a:cubicBezTo>
                    <a:pt x="12350" y="5891"/>
                    <a:pt x="12430" y="5985"/>
                    <a:pt x="12430" y="6031"/>
                  </a:cubicBezTo>
                  <a:cubicBezTo>
                    <a:pt x="12358" y="6031"/>
                    <a:pt x="11839" y="5883"/>
                    <a:pt x="11158" y="5883"/>
                  </a:cubicBezTo>
                  <a:cubicBezTo>
                    <a:pt x="11073" y="5883"/>
                    <a:pt x="10985" y="5885"/>
                    <a:pt x="10894" y="5891"/>
                  </a:cubicBezTo>
                  <a:cubicBezTo>
                    <a:pt x="10221" y="5891"/>
                    <a:pt x="9689" y="6129"/>
                    <a:pt x="9545" y="6129"/>
                  </a:cubicBezTo>
                  <a:cubicBezTo>
                    <a:pt x="9534" y="6129"/>
                    <a:pt x="9526" y="6128"/>
                    <a:pt x="9518" y="6125"/>
                  </a:cubicBezTo>
                  <a:cubicBezTo>
                    <a:pt x="9356" y="6031"/>
                    <a:pt x="9518" y="5985"/>
                    <a:pt x="9761" y="5843"/>
                  </a:cubicBezTo>
                  <a:cubicBezTo>
                    <a:pt x="10085" y="5703"/>
                    <a:pt x="10490" y="5610"/>
                    <a:pt x="10894" y="5563"/>
                  </a:cubicBezTo>
                  <a:close/>
                  <a:moveTo>
                    <a:pt x="2077" y="6077"/>
                  </a:moveTo>
                  <a:cubicBezTo>
                    <a:pt x="2482" y="6077"/>
                    <a:pt x="2804" y="6265"/>
                    <a:pt x="2804" y="6499"/>
                  </a:cubicBezTo>
                  <a:cubicBezTo>
                    <a:pt x="2804" y="6779"/>
                    <a:pt x="2442" y="6919"/>
                    <a:pt x="2077" y="6919"/>
                  </a:cubicBezTo>
                  <a:cubicBezTo>
                    <a:pt x="1713" y="6919"/>
                    <a:pt x="1348" y="6779"/>
                    <a:pt x="1348" y="6499"/>
                  </a:cubicBezTo>
                  <a:cubicBezTo>
                    <a:pt x="1348" y="6265"/>
                    <a:pt x="1673" y="6077"/>
                    <a:pt x="2077" y="6077"/>
                  </a:cubicBezTo>
                  <a:close/>
                  <a:moveTo>
                    <a:pt x="10743" y="6168"/>
                  </a:moveTo>
                  <a:cubicBezTo>
                    <a:pt x="11405" y="6168"/>
                    <a:pt x="11682" y="6651"/>
                    <a:pt x="11216" y="6919"/>
                  </a:cubicBezTo>
                  <a:cubicBezTo>
                    <a:pt x="11070" y="6991"/>
                    <a:pt x="10894" y="7022"/>
                    <a:pt x="10719" y="7022"/>
                  </a:cubicBezTo>
                  <a:cubicBezTo>
                    <a:pt x="10317" y="7022"/>
                    <a:pt x="9923" y="6852"/>
                    <a:pt x="9923" y="6592"/>
                  </a:cubicBezTo>
                  <a:cubicBezTo>
                    <a:pt x="9923" y="6359"/>
                    <a:pt x="10248" y="6171"/>
                    <a:pt x="10652" y="6171"/>
                  </a:cubicBezTo>
                  <a:cubicBezTo>
                    <a:pt x="10682" y="6169"/>
                    <a:pt x="10713" y="6168"/>
                    <a:pt x="10743" y="6168"/>
                  </a:cubicBezTo>
                  <a:close/>
                  <a:moveTo>
                    <a:pt x="6687" y="5937"/>
                  </a:moveTo>
                  <a:cubicBezTo>
                    <a:pt x="6365" y="6826"/>
                    <a:pt x="5960" y="7668"/>
                    <a:pt x="5393" y="8463"/>
                  </a:cubicBezTo>
                  <a:lnTo>
                    <a:pt x="4826" y="9444"/>
                  </a:lnTo>
                  <a:cubicBezTo>
                    <a:pt x="4747" y="9584"/>
                    <a:pt x="4664" y="9678"/>
                    <a:pt x="4747" y="9818"/>
                  </a:cubicBezTo>
                  <a:cubicBezTo>
                    <a:pt x="4747" y="9912"/>
                    <a:pt x="4909" y="9912"/>
                    <a:pt x="5151" y="9912"/>
                  </a:cubicBezTo>
                  <a:cubicBezTo>
                    <a:pt x="5635" y="9958"/>
                    <a:pt x="6040" y="9958"/>
                    <a:pt x="6445" y="10052"/>
                  </a:cubicBezTo>
                  <a:cubicBezTo>
                    <a:pt x="6040" y="10098"/>
                    <a:pt x="5556" y="10098"/>
                    <a:pt x="5151" y="10098"/>
                  </a:cubicBezTo>
                  <a:cubicBezTo>
                    <a:pt x="5069" y="10098"/>
                    <a:pt x="4909" y="10052"/>
                    <a:pt x="4826" y="10052"/>
                  </a:cubicBezTo>
                  <a:cubicBezTo>
                    <a:pt x="4664" y="10052"/>
                    <a:pt x="4504" y="9958"/>
                    <a:pt x="4422" y="9864"/>
                  </a:cubicBezTo>
                  <a:cubicBezTo>
                    <a:pt x="4422" y="9724"/>
                    <a:pt x="4422" y="9538"/>
                    <a:pt x="4584" y="9396"/>
                  </a:cubicBezTo>
                  <a:lnTo>
                    <a:pt x="5069" y="8415"/>
                  </a:lnTo>
                  <a:cubicBezTo>
                    <a:pt x="5556" y="7574"/>
                    <a:pt x="6040" y="6732"/>
                    <a:pt x="6687" y="5937"/>
                  </a:cubicBezTo>
                  <a:close/>
                  <a:moveTo>
                    <a:pt x="9191" y="10458"/>
                  </a:moveTo>
                  <a:cubicBezTo>
                    <a:pt x="9199" y="10458"/>
                    <a:pt x="9151" y="10476"/>
                    <a:pt x="9034" y="10519"/>
                  </a:cubicBezTo>
                  <a:cubicBezTo>
                    <a:pt x="9356" y="11033"/>
                    <a:pt x="8792" y="11594"/>
                    <a:pt x="7900" y="11734"/>
                  </a:cubicBezTo>
                  <a:lnTo>
                    <a:pt x="7820" y="11734"/>
                  </a:lnTo>
                  <a:cubicBezTo>
                    <a:pt x="7541" y="11802"/>
                    <a:pt x="7256" y="11834"/>
                    <a:pt x="6977" y="11834"/>
                  </a:cubicBezTo>
                  <a:cubicBezTo>
                    <a:pt x="6285" y="11834"/>
                    <a:pt x="5635" y="11634"/>
                    <a:pt x="5231" y="11267"/>
                  </a:cubicBezTo>
                  <a:cubicBezTo>
                    <a:pt x="6636" y="11267"/>
                    <a:pt x="9138" y="10458"/>
                    <a:pt x="9191" y="10458"/>
                  </a:cubicBezTo>
                  <a:close/>
                  <a:moveTo>
                    <a:pt x="10490" y="0"/>
                  </a:moveTo>
                  <a:cubicBezTo>
                    <a:pt x="9923" y="795"/>
                    <a:pt x="8952" y="2478"/>
                    <a:pt x="9518" y="3833"/>
                  </a:cubicBezTo>
                  <a:lnTo>
                    <a:pt x="1026" y="5050"/>
                  </a:lnTo>
                  <a:lnTo>
                    <a:pt x="134" y="5563"/>
                  </a:lnTo>
                  <a:cubicBezTo>
                    <a:pt x="-28" y="7714"/>
                    <a:pt x="-28" y="10098"/>
                    <a:pt x="55" y="11734"/>
                  </a:cubicBezTo>
                  <a:lnTo>
                    <a:pt x="55" y="12062"/>
                  </a:lnTo>
                  <a:cubicBezTo>
                    <a:pt x="297" y="15521"/>
                    <a:pt x="6123" y="15943"/>
                    <a:pt x="6123" y="15943"/>
                  </a:cubicBezTo>
                  <a:cubicBezTo>
                    <a:pt x="8872" y="15895"/>
                    <a:pt x="11541" y="15381"/>
                    <a:pt x="13806" y="14446"/>
                  </a:cubicBezTo>
                  <a:cubicBezTo>
                    <a:pt x="13806" y="14446"/>
                    <a:pt x="12076" y="16793"/>
                    <a:pt x="6804" y="16793"/>
                  </a:cubicBezTo>
                  <a:cubicBezTo>
                    <a:pt x="6607" y="16793"/>
                    <a:pt x="6407" y="16790"/>
                    <a:pt x="6202" y="16784"/>
                  </a:cubicBezTo>
                  <a:lnTo>
                    <a:pt x="6123" y="15943"/>
                  </a:lnTo>
                  <a:cubicBezTo>
                    <a:pt x="6123" y="15947"/>
                    <a:pt x="6365" y="18842"/>
                    <a:pt x="6445" y="20945"/>
                  </a:cubicBezTo>
                  <a:cubicBezTo>
                    <a:pt x="8952" y="21366"/>
                    <a:pt x="11541" y="21600"/>
                    <a:pt x="14131" y="21600"/>
                  </a:cubicBezTo>
                  <a:cubicBezTo>
                    <a:pt x="16396" y="21600"/>
                    <a:pt x="18581" y="21458"/>
                    <a:pt x="20683" y="21132"/>
                  </a:cubicBezTo>
                  <a:lnTo>
                    <a:pt x="21572" y="5751"/>
                  </a:lnTo>
                  <a:cubicBezTo>
                    <a:pt x="21572" y="5751"/>
                    <a:pt x="12108" y="5142"/>
                    <a:pt x="10570" y="0"/>
                  </a:cubicBez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Google Shape;587;p43"/>
            <p:cNvSpPr/>
            <p:nvPr/>
          </p:nvSpPr>
          <p:spPr>
            <a:xfrm>
              <a:off x="4254130" y="1418161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77" h="21600" fill="norm" stroke="1" extrusionOk="0">
                  <a:moveTo>
                    <a:pt x="8883" y="0"/>
                  </a:moveTo>
                  <a:cubicBezTo>
                    <a:pt x="823" y="0"/>
                    <a:pt x="-2570" y="10744"/>
                    <a:pt x="2161" y="18369"/>
                  </a:cubicBezTo>
                  <a:cubicBezTo>
                    <a:pt x="4119" y="20586"/>
                    <a:pt x="6468" y="21600"/>
                    <a:pt x="8785" y="21600"/>
                  </a:cubicBezTo>
                  <a:cubicBezTo>
                    <a:pt x="13548" y="21600"/>
                    <a:pt x="18019" y="17280"/>
                    <a:pt x="18019" y="10368"/>
                  </a:cubicBezTo>
                  <a:cubicBezTo>
                    <a:pt x="19030" y="4658"/>
                    <a:pt x="15049" y="75"/>
                    <a:pt x="10090" y="75"/>
                  </a:cubicBezTo>
                  <a:cubicBezTo>
                    <a:pt x="9666" y="38"/>
                    <a:pt x="9274" y="0"/>
                    <a:pt x="888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Google Shape;588;p43"/>
            <p:cNvSpPr/>
            <p:nvPr/>
          </p:nvSpPr>
          <p:spPr>
            <a:xfrm>
              <a:off x="4249217" y="1407775"/>
              <a:ext cx="2383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11431" y="0"/>
                  </a:moveTo>
                  <a:cubicBezTo>
                    <a:pt x="10907" y="0"/>
                    <a:pt x="10384" y="126"/>
                    <a:pt x="9879" y="505"/>
                  </a:cubicBezTo>
                  <a:cubicBezTo>
                    <a:pt x="7036" y="505"/>
                    <a:pt x="4193" y="4295"/>
                    <a:pt x="1912" y="10105"/>
                  </a:cubicBezTo>
                  <a:cubicBezTo>
                    <a:pt x="210" y="15853"/>
                    <a:pt x="-351" y="19705"/>
                    <a:pt x="210" y="21600"/>
                  </a:cubicBezTo>
                  <a:cubicBezTo>
                    <a:pt x="210" y="21600"/>
                    <a:pt x="4754" y="12000"/>
                    <a:pt x="10440" y="12000"/>
                  </a:cubicBezTo>
                  <a:cubicBezTo>
                    <a:pt x="14984" y="12000"/>
                    <a:pt x="19080" y="18063"/>
                    <a:pt x="20351" y="18063"/>
                  </a:cubicBezTo>
                  <a:cubicBezTo>
                    <a:pt x="20501" y="18063"/>
                    <a:pt x="20613" y="18000"/>
                    <a:pt x="20669" y="17747"/>
                  </a:cubicBezTo>
                  <a:cubicBezTo>
                    <a:pt x="21249" y="13895"/>
                    <a:pt x="20669" y="12000"/>
                    <a:pt x="18406" y="8147"/>
                  </a:cubicBezTo>
                  <a:cubicBezTo>
                    <a:pt x="16536" y="3411"/>
                    <a:pt x="13881" y="0"/>
                    <a:pt x="1143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Google Shape;589;p43"/>
            <p:cNvSpPr/>
            <p:nvPr/>
          </p:nvSpPr>
          <p:spPr>
            <a:xfrm>
              <a:off x="4322918" y="1419207"/>
              <a:ext cx="1270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1" h="21600" fill="norm" stroke="1" extrusionOk="0">
                  <a:moveTo>
                    <a:pt x="9268" y="0"/>
                  </a:moveTo>
                  <a:cubicBezTo>
                    <a:pt x="-3089" y="0"/>
                    <a:pt x="-3089" y="21600"/>
                    <a:pt x="9268" y="21600"/>
                  </a:cubicBezTo>
                  <a:cubicBezTo>
                    <a:pt x="14414" y="21600"/>
                    <a:pt x="18511" y="16822"/>
                    <a:pt x="18511" y="10820"/>
                  </a:cubicBezTo>
                  <a:cubicBezTo>
                    <a:pt x="18511" y="4818"/>
                    <a:pt x="14414" y="0"/>
                    <a:pt x="926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Google Shape;590;p43"/>
            <p:cNvSpPr/>
            <p:nvPr/>
          </p:nvSpPr>
          <p:spPr>
            <a:xfrm>
              <a:off x="4319942" y="1408544"/>
              <a:ext cx="2377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600" fill="norm" stroke="1" extrusionOk="0">
                  <a:moveTo>
                    <a:pt x="9879" y="0"/>
                  </a:moveTo>
                  <a:cubicBezTo>
                    <a:pt x="7036" y="1917"/>
                    <a:pt x="4193" y="5815"/>
                    <a:pt x="1912" y="11631"/>
                  </a:cubicBezTo>
                  <a:cubicBezTo>
                    <a:pt x="210" y="15529"/>
                    <a:pt x="-351" y="21344"/>
                    <a:pt x="210" y="21344"/>
                  </a:cubicBezTo>
                  <a:cubicBezTo>
                    <a:pt x="210" y="21536"/>
                    <a:pt x="247" y="21600"/>
                    <a:pt x="322" y="21600"/>
                  </a:cubicBezTo>
                  <a:cubicBezTo>
                    <a:pt x="1033" y="21600"/>
                    <a:pt x="5222" y="13420"/>
                    <a:pt x="9879" y="11631"/>
                  </a:cubicBezTo>
                  <a:cubicBezTo>
                    <a:pt x="15040" y="11631"/>
                    <a:pt x="19267" y="19683"/>
                    <a:pt x="20426" y="19683"/>
                  </a:cubicBezTo>
                  <a:cubicBezTo>
                    <a:pt x="20538" y="19683"/>
                    <a:pt x="20632" y="19619"/>
                    <a:pt x="20669" y="19427"/>
                  </a:cubicBezTo>
                  <a:cubicBezTo>
                    <a:pt x="21249" y="15529"/>
                    <a:pt x="20108" y="13612"/>
                    <a:pt x="18406" y="9714"/>
                  </a:cubicBezTo>
                  <a:cubicBezTo>
                    <a:pt x="15564" y="3898"/>
                    <a:pt x="12721" y="0"/>
                    <a:pt x="987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Google Shape;591;p43"/>
            <p:cNvSpPr/>
            <p:nvPr/>
          </p:nvSpPr>
          <p:spPr>
            <a:xfrm>
              <a:off x="4279688" y="1416473"/>
              <a:ext cx="18446" cy="5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fill="norm" stroke="1" extrusionOk="0">
                  <a:moveTo>
                    <a:pt x="21156" y="0"/>
                  </a:moveTo>
                  <a:cubicBezTo>
                    <a:pt x="15205" y="4139"/>
                    <a:pt x="9989" y="8518"/>
                    <a:pt x="6266" y="12898"/>
                  </a:cubicBezTo>
                  <a:lnTo>
                    <a:pt x="1050" y="18005"/>
                  </a:lnTo>
                  <a:cubicBezTo>
                    <a:pt x="315" y="18742"/>
                    <a:pt x="-444" y="19711"/>
                    <a:pt x="315" y="20439"/>
                  </a:cubicBezTo>
                  <a:cubicBezTo>
                    <a:pt x="1050" y="20928"/>
                    <a:pt x="1785" y="21416"/>
                    <a:pt x="3278" y="21416"/>
                  </a:cubicBezTo>
                  <a:lnTo>
                    <a:pt x="6266" y="21416"/>
                  </a:lnTo>
                  <a:cubicBezTo>
                    <a:pt x="8495" y="21536"/>
                    <a:pt x="10552" y="21600"/>
                    <a:pt x="12585" y="21600"/>
                  </a:cubicBezTo>
                  <a:cubicBezTo>
                    <a:pt x="14642" y="21600"/>
                    <a:pt x="16674" y="21536"/>
                    <a:pt x="18927" y="21416"/>
                  </a:cubicBezTo>
                  <a:cubicBezTo>
                    <a:pt x="14446" y="20928"/>
                    <a:pt x="10723" y="20928"/>
                    <a:pt x="7001" y="20928"/>
                  </a:cubicBezTo>
                  <a:cubicBezTo>
                    <a:pt x="4772" y="20928"/>
                    <a:pt x="3278" y="20687"/>
                    <a:pt x="2544" y="20199"/>
                  </a:cubicBezTo>
                  <a:cubicBezTo>
                    <a:pt x="2544" y="19470"/>
                    <a:pt x="3278" y="18982"/>
                    <a:pt x="4038" y="18254"/>
                  </a:cubicBezTo>
                  <a:lnTo>
                    <a:pt x="9229" y="13146"/>
                  </a:lnTo>
                  <a:cubicBezTo>
                    <a:pt x="14446" y="9007"/>
                    <a:pt x="18168" y="4627"/>
                    <a:pt x="2115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Google Shape;592;p43"/>
            <p:cNvSpPr/>
            <p:nvPr/>
          </p:nvSpPr>
          <p:spPr>
            <a:xfrm>
              <a:off x="4285791" y="1479215"/>
              <a:ext cx="32225" cy="1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fill="norm" stroke="1" extrusionOk="0">
                  <a:moveTo>
                    <a:pt x="21015" y="0"/>
                  </a:moveTo>
                  <a:cubicBezTo>
                    <a:pt x="20457" y="0"/>
                    <a:pt x="7358" y="12695"/>
                    <a:pt x="0" y="12695"/>
                  </a:cubicBezTo>
                  <a:cubicBezTo>
                    <a:pt x="2118" y="18463"/>
                    <a:pt x="5741" y="21600"/>
                    <a:pt x="9490" y="21600"/>
                  </a:cubicBezTo>
                  <a:cubicBezTo>
                    <a:pt x="10995" y="21600"/>
                    <a:pt x="12528" y="21093"/>
                    <a:pt x="13977" y="20031"/>
                  </a:cubicBezTo>
                  <a:cubicBezTo>
                    <a:pt x="18646" y="17835"/>
                    <a:pt x="21600" y="9774"/>
                    <a:pt x="20332" y="965"/>
                  </a:cubicBezTo>
                  <a:cubicBezTo>
                    <a:pt x="20889" y="290"/>
                    <a:pt x="21098" y="0"/>
                    <a:pt x="2101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Google Shape;593;p43"/>
            <p:cNvSpPr/>
            <p:nvPr/>
          </p:nvSpPr>
          <p:spPr>
            <a:xfrm>
              <a:off x="4292942" y="1534569"/>
              <a:ext cx="61635" cy="3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33" y="8345"/>
                    <a:pt x="7729" y="13168"/>
                    <a:pt x="0" y="13601"/>
                  </a:cubicBezTo>
                  <a:lnTo>
                    <a:pt x="224" y="21513"/>
                  </a:lnTo>
                  <a:cubicBezTo>
                    <a:pt x="823" y="21571"/>
                    <a:pt x="1399" y="21600"/>
                    <a:pt x="1968" y="21600"/>
                  </a:cubicBezTo>
                  <a:cubicBezTo>
                    <a:pt x="16954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D787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Google Shape;594;p43"/>
            <p:cNvSpPr/>
            <p:nvPr/>
          </p:nvSpPr>
          <p:spPr>
            <a:xfrm>
              <a:off x="4238287" y="1271330"/>
              <a:ext cx="307713" cy="35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fill="norm" stroke="1" extrusionOk="0">
                  <a:moveTo>
                    <a:pt x="7151" y="0"/>
                  </a:moveTo>
                  <a:cubicBezTo>
                    <a:pt x="5903" y="0"/>
                    <a:pt x="4165" y="315"/>
                    <a:pt x="1969" y="2310"/>
                  </a:cubicBezTo>
                  <a:cubicBezTo>
                    <a:pt x="98" y="3924"/>
                    <a:pt x="-481" y="6325"/>
                    <a:pt x="410" y="8452"/>
                  </a:cubicBezTo>
                  <a:lnTo>
                    <a:pt x="945" y="8058"/>
                  </a:lnTo>
                  <a:lnTo>
                    <a:pt x="5620" y="7034"/>
                  </a:lnTo>
                  <a:cubicBezTo>
                    <a:pt x="5264" y="5893"/>
                    <a:pt x="5843" y="4476"/>
                    <a:pt x="6199" y="3845"/>
                  </a:cubicBezTo>
                  <a:lnTo>
                    <a:pt x="6199" y="3806"/>
                  </a:lnTo>
                  <a:cubicBezTo>
                    <a:pt x="7046" y="8136"/>
                    <a:pt x="12301" y="8649"/>
                    <a:pt x="12301" y="8649"/>
                  </a:cubicBezTo>
                  <a:lnTo>
                    <a:pt x="11767" y="21600"/>
                  </a:lnTo>
                  <a:cubicBezTo>
                    <a:pt x="11989" y="21521"/>
                    <a:pt x="12167" y="21482"/>
                    <a:pt x="12345" y="21442"/>
                  </a:cubicBezTo>
                  <a:cubicBezTo>
                    <a:pt x="16265" y="20379"/>
                    <a:pt x="19471" y="17860"/>
                    <a:pt x="21119" y="14553"/>
                  </a:cubicBezTo>
                  <a:cubicBezTo>
                    <a:pt x="18937" y="13490"/>
                    <a:pt x="17512" y="11483"/>
                    <a:pt x="17378" y="9317"/>
                  </a:cubicBezTo>
                  <a:cubicBezTo>
                    <a:pt x="17378" y="9081"/>
                    <a:pt x="17333" y="8806"/>
                    <a:pt x="17289" y="8491"/>
                  </a:cubicBezTo>
                  <a:cubicBezTo>
                    <a:pt x="17289" y="8136"/>
                    <a:pt x="17200" y="7742"/>
                    <a:pt x="17110" y="7350"/>
                  </a:cubicBezTo>
                  <a:cubicBezTo>
                    <a:pt x="15507" y="1287"/>
                    <a:pt x="9718" y="106"/>
                    <a:pt x="8559" y="66"/>
                  </a:cubicBezTo>
                  <a:cubicBezTo>
                    <a:pt x="8196" y="66"/>
                    <a:pt x="7724" y="0"/>
                    <a:pt x="715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Google Shape;595;p43"/>
            <p:cNvSpPr/>
            <p:nvPr/>
          </p:nvSpPr>
          <p:spPr>
            <a:xfrm>
              <a:off x="3429286" y="1326278"/>
              <a:ext cx="647581" cy="35698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Google Shape;596;p43"/>
            <p:cNvSpPr/>
            <p:nvPr/>
          </p:nvSpPr>
          <p:spPr>
            <a:xfrm>
              <a:off x="3429286" y="1417776"/>
              <a:ext cx="647581" cy="35698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Google Shape;597;p43"/>
            <p:cNvSpPr/>
            <p:nvPr/>
          </p:nvSpPr>
          <p:spPr>
            <a:xfrm>
              <a:off x="3429286" y="1507329"/>
              <a:ext cx="320538" cy="35677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Google Shape;598;p43"/>
            <p:cNvSpPr/>
            <p:nvPr/>
          </p:nvSpPr>
          <p:spPr>
            <a:xfrm>
              <a:off x="4354572" y="2483871"/>
              <a:ext cx="262887" cy="14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9" h="21600" fill="norm" stroke="1" extrusionOk="0">
                  <a:moveTo>
                    <a:pt x="10849" y="0"/>
                  </a:moveTo>
                  <a:lnTo>
                    <a:pt x="0" y="4198"/>
                  </a:lnTo>
                  <a:lnTo>
                    <a:pt x="1564" y="21600"/>
                  </a:lnTo>
                  <a:lnTo>
                    <a:pt x="2248" y="21403"/>
                  </a:lnTo>
                  <a:cubicBezTo>
                    <a:pt x="5278" y="20600"/>
                    <a:pt x="17594" y="16800"/>
                    <a:pt x="19499" y="14799"/>
                  </a:cubicBezTo>
                  <a:cubicBezTo>
                    <a:pt x="21600" y="12499"/>
                    <a:pt x="11973" y="11802"/>
                    <a:pt x="11973" y="11802"/>
                  </a:cubicBezTo>
                  <a:lnTo>
                    <a:pt x="1084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1" name="Google Shape;599;p43"/>
            <p:cNvSpPr/>
            <p:nvPr/>
          </p:nvSpPr>
          <p:spPr>
            <a:xfrm>
              <a:off x="4367551" y="2579636"/>
              <a:ext cx="59693" cy="42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1" y="0"/>
                  </a:moveTo>
                  <a:cubicBezTo>
                    <a:pt x="2804" y="0"/>
                    <a:pt x="1375" y="261"/>
                    <a:pt x="0" y="793"/>
                  </a:cubicBezTo>
                  <a:lnTo>
                    <a:pt x="2820" y="21600"/>
                  </a:lnTo>
                  <a:lnTo>
                    <a:pt x="21600" y="16982"/>
                  </a:lnTo>
                  <a:cubicBezTo>
                    <a:pt x="19962" y="10702"/>
                    <a:pt x="16911" y="5748"/>
                    <a:pt x="12917" y="3107"/>
                  </a:cubicBezTo>
                  <a:cubicBezTo>
                    <a:pt x="10221" y="1108"/>
                    <a:pt x="7215" y="0"/>
                    <a:pt x="4241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2" name="Google Shape;600;p43"/>
            <p:cNvSpPr/>
            <p:nvPr/>
          </p:nvSpPr>
          <p:spPr>
            <a:xfrm>
              <a:off x="4375343" y="2564970"/>
              <a:ext cx="242914" cy="5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fill="norm" stroke="1" extrusionOk="0">
                  <a:moveTo>
                    <a:pt x="17620" y="0"/>
                  </a:moveTo>
                  <a:cubicBezTo>
                    <a:pt x="16882" y="711"/>
                    <a:pt x="16826" y="7598"/>
                    <a:pt x="16826" y="7598"/>
                  </a:cubicBezTo>
                  <a:lnTo>
                    <a:pt x="0" y="20413"/>
                  </a:lnTo>
                  <a:lnTo>
                    <a:pt x="0" y="21600"/>
                  </a:lnTo>
                  <a:cubicBezTo>
                    <a:pt x="6480" y="18757"/>
                    <a:pt x="20861" y="7364"/>
                    <a:pt x="21260" y="4514"/>
                  </a:cubicBezTo>
                  <a:cubicBezTo>
                    <a:pt x="21600" y="1663"/>
                    <a:pt x="17620" y="0"/>
                    <a:pt x="17620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3" name="Google Shape;601;p43"/>
            <p:cNvSpPr/>
            <p:nvPr/>
          </p:nvSpPr>
          <p:spPr>
            <a:xfrm>
              <a:off x="4375343" y="2575366"/>
              <a:ext cx="239439" cy="4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0955" y="609"/>
                  </a:lnTo>
                  <a:lnTo>
                    <a:pt x="18615" y="3392"/>
                  </a:lnTo>
                  <a:cubicBezTo>
                    <a:pt x="16624" y="5555"/>
                    <a:pt x="13874" y="8327"/>
                    <a:pt x="10829" y="11414"/>
                  </a:cubicBezTo>
                  <a:cubicBezTo>
                    <a:pt x="7784" y="14502"/>
                    <a:pt x="5034" y="16969"/>
                    <a:pt x="2985" y="18828"/>
                  </a:cubicBezTo>
                  <a:lnTo>
                    <a:pt x="643" y="20991"/>
                  </a:lnTo>
                  <a:lnTo>
                    <a:pt x="0" y="21600"/>
                  </a:lnTo>
                  <a:lnTo>
                    <a:pt x="643" y="21295"/>
                  </a:lnTo>
                  <a:lnTo>
                    <a:pt x="3043" y="19447"/>
                  </a:lnTo>
                  <a:cubicBezTo>
                    <a:pt x="5034" y="17589"/>
                    <a:pt x="7784" y="15426"/>
                    <a:pt x="10829" y="12339"/>
                  </a:cubicBezTo>
                  <a:cubicBezTo>
                    <a:pt x="13874" y="9261"/>
                    <a:pt x="16624" y="6174"/>
                    <a:pt x="18615" y="4011"/>
                  </a:cubicBezTo>
                  <a:lnTo>
                    <a:pt x="20955" y="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Google Shape;602;p43"/>
            <p:cNvSpPr/>
            <p:nvPr/>
          </p:nvSpPr>
          <p:spPr>
            <a:xfrm>
              <a:off x="4565471" y="2563027"/>
              <a:ext cx="12704" cy="2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fill="norm" stroke="1" extrusionOk="0">
                  <a:moveTo>
                    <a:pt x="20829" y="0"/>
                  </a:moveTo>
                  <a:cubicBezTo>
                    <a:pt x="11930" y="2222"/>
                    <a:pt x="5579" y="5537"/>
                    <a:pt x="3031" y="9416"/>
                  </a:cubicBezTo>
                  <a:cubicBezTo>
                    <a:pt x="-771" y="13295"/>
                    <a:pt x="-771" y="17721"/>
                    <a:pt x="1778" y="21600"/>
                  </a:cubicBezTo>
                  <a:cubicBezTo>
                    <a:pt x="3031" y="17721"/>
                    <a:pt x="4326" y="13841"/>
                    <a:pt x="6875" y="9962"/>
                  </a:cubicBezTo>
                  <a:cubicBezTo>
                    <a:pt x="10677" y="6648"/>
                    <a:pt x="14479" y="3315"/>
                    <a:pt x="2082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Google Shape;603;p43"/>
            <p:cNvSpPr/>
            <p:nvPr/>
          </p:nvSpPr>
          <p:spPr>
            <a:xfrm>
              <a:off x="4517668" y="2561085"/>
              <a:ext cx="12705" cy="1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7" h="21600" fill="norm" stroke="1" extrusionOk="0">
                  <a:moveTo>
                    <a:pt x="19226" y="0"/>
                  </a:moveTo>
                  <a:cubicBezTo>
                    <a:pt x="12026" y="3081"/>
                    <a:pt x="7200" y="6162"/>
                    <a:pt x="4826" y="10292"/>
                  </a:cubicBezTo>
                  <a:cubicBezTo>
                    <a:pt x="2374" y="13373"/>
                    <a:pt x="0" y="17503"/>
                    <a:pt x="0" y="21600"/>
                  </a:cubicBezTo>
                  <a:cubicBezTo>
                    <a:pt x="0" y="21600"/>
                    <a:pt x="7200" y="17503"/>
                    <a:pt x="12026" y="11308"/>
                  </a:cubicBezTo>
                  <a:cubicBezTo>
                    <a:pt x="16853" y="5146"/>
                    <a:pt x="21600" y="1016"/>
                    <a:pt x="1922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Google Shape;604;p43"/>
            <p:cNvSpPr/>
            <p:nvPr/>
          </p:nvSpPr>
          <p:spPr>
            <a:xfrm>
              <a:off x="4505580" y="2559538"/>
              <a:ext cx="1270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6" h="21600" fill="norm" stroke="1" extrusionOk="0">
                  <a:moveTo>
                    <a:pt x="18471" y="0"/>
                  </a:moveTo>
                  <a:cubicBezTo>
                    <a:pt x="17377" y="0"/>
                    <a:pt x="12839" y="3881"/>
                    <a:pt x="7097" y="8790"/>
                  </a:cubicBezTo>
                  <a:cubicBezTo>
                    <a:pt x="2066" y="15896"/>
                    <a:pt x="-1215" y="20151"/>
                    <a:pt x="426" y="21600"/>
                  </a:cubicBezTo>
                  <a:cubicBezTo>
                    <a:pt x="426" y="21600"/>
                    <a:pt x="7097" y="17345"/>
                    <a:pt x="12073" y="11642"/>
                  </a:cubicBezTo>
                  <a:cubicBezTo>
                    <a:pt x="17049" y="5984"/>
                    <a:pt x="20385" y="281"/>
                    <a:pt x="18690" y="281"/>
                  </a:cubicBezTo>
                  <a:cubicBezTo>
                    <a:pt x="18690" y="94"/>
                    <a:pt x="18635" y="0"/>
                    <a:pt x="1847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Google Shape;605;p43"/>
            <p:cNvSpPr/>
            <p:nvPr/>
          </p:nvSpPr>
          <p:spPr>
            <a:xfrm>
              <a:off x="4498625" y="2550764"/>
              <a:ext cx="1492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94" y="0"/>
                  </a:moveTo>
                  <a:cubicBezTo>
                    <a:pt x="14122" y="0"/>
                    <a:pt x="11588" y="2104"/>
                    <a:pt x="9394" y="7013"/>
                  </a:cubicBezTo>
                  <a:cubicBezTo>
                    <a:pt x="5624" y="7013"/>
                    <a:pt x="2812" y="11361"/>
                    <a:pt x="0" y="19777"/>
                  </a:cubicBezTo>
                  <a:cubicBezTo>
                    <a:pt x="834" y="21039"/>
                    <a:pt x="1730" y="21600"/>
                    <a:pt x="2688" y="21600"/>
                  </a:cubicBezTo>
                  <a:cubicBezTo>
                    <a:pt x="5006" y="21600"/>
                    <a:pt x="7664" y="18514"/>
                    <a:pt x="10321" y="15569"/>
                  </a:cubicBezTo>
                  <a:cubicBezTo>
                    <a:pt x="14091" y="15569"/>
                    <a:pt x="17861" y="11361"/>
                    <a:pt x="21600" y="2805"/>
                  </a:cubicBezTo>
                  <a:cubicBezTo>
                    <a:pt x="20055" y="982"/>
                    <a:pt x="18324" y="0"/>
                    <a:pt x="1659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Google Shape;606;p43"/>
            <p:cNvSpPr/>
            <p:nvPr/>
          </p:nvSpPr>
          <p:spPr>
            <a:xfrm>
              <a:off x="4494078" y="2542631"/>
              <a:ext cx="1689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69" y="0"/>
                    <a:pt x="14118" y="4563"/>
                    <a:pt x="10786" y="9127"/>
                  </a:cubicBezTo>
                  <a:cubicBezTo>
                    <a:pt x="7482" y="9127"/>
                    <a:pt x="3331" y="9127"/>
                    <a:pt x="0" y="13842"/>
                  </a:cubicBezTo>
                  <a:cubicBezTo>
                    <a:pt x="2813" y="19014"/>
                    <a:pt x="5598" y="21600"/>
                    <a:pt x="8356" y="21600"/>
                  </a:cubicBezTo>
                  <a:cubicBezTo>
                    <a:pt x="12971" y="21600"/>
                    <a:pt x="17449" y="14451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9" name="Google Shape;607;p43"/>
            <p:cNvSpPr/>
            <p:nvPr/>
          </p:nvSpPr>
          <p:spPr>
            <a:xfrm>
              <a:off x="4523281" y="2544370"/>
              <a:ext cx="25964" cy="18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72" y="2051"/>
                  </a:moveTo>
                  <a:cubicBezTo>
                    <a:pt x="16609" y="2051"/>
                    <a:pt x="17745" y="2298"/>
                    <a:pt x="18900" y="2817"/>
                  </a:cubicBezTo>
                  <a:cubicBezTo>
                    <a:pt x="20516" y="3584"/>
                    <a:pt x="19984" y="5832"/>
                    <a:pt x="18900" y="7340"/>
                  </a:cubicBezTo>
                  <a:cubicBezTo>
                    <a:pt x="17816" y="8081"/>
                    <a:pt x="16733" y="9589"/>
                    <a:pt x="15116" y="11097"/>
                  </a:cubicBezTo>
                  <a:cubicBezTo>
                    <a:pt x="12416" y="12579"/>
                    <a:pt x="10267" y="14087"/>
                    <a:pt x="7567" y="15595"/>
                  </a:cubicBezTo>
                  <a:cubicBezTo>
                    <a:pt x="5400" y="17102"/>
                    <a:pt x="3499" y="18041"/>
                    <a:pt x="2149" y="18610"/>
                  </a:cubicBezTo>
                  <a:cubicBezTo>
                    <a:pt x="2558" y="16311"/>
                    <a:pt x="3038" y="13889"/>
                    <a:pt x="3784" y="11838"/>
                  </a:cubicBezTo>
                  <a:cubicBezTo>
                    <a:pt x="5400" y="8823"/>
                    <a:pt x="7016" y="5832"/>
                    <a:pt x="9716" y="4325"/>
                  </a:cubicBezTo>
                  <a:cubicBezTo>
                    <a:pt x="11457" y="2867"/>
                    <a:pt x="13429" y="2051"/>
                    <a:pt x="15472" y="2051"/>
                  </a:cubicBezTo>
                  <a:close/>
                  <a:moveTo>
                    <a:pt x="16342" y="0"/>
                  </a:moveTo>
                  <a:cubicBezTo>
                    <a:pt x="10658" y="0"/>
                    <a:pt x="5471" y="4251"/>
                    <a:pt x="3233" y="11097"/>
                  </a:cubicBezTo>
                  <a:cubicBezTo>
                    <a:pt x="2220" y="13197"/>
                    <a:pt x="1688" y="15990"/>
                    <a:pt x="1634" y="18807"/>
                  </a:cubicBezTo>
                  <a:cubicBezTo>
                    <a:pt x="604" y="19203"/>
                    <a:pt x="0" y="19351"/>
                    <a:pt x="0" y="19351"/>
                  </a:cubicBezTo>
                  <a:cubicBezTo>
                    <a:pt x="533" y="19351"/>
                    <a:pt x="1084" y="19326"/>
                    <a:pt x="1616" y="19252"/>
                  </a:cubicBezTo>
                  <a:cubicBezTo>
                    <a:pt x="1616" y="19302"/>
                    <a:pt x="1616" y="19326"/>
                    <a:pt x="1616" y="19351"/>
                  </a:cubicBezTo>
                  <a:cubicBezTo>
                    <a:pt x="1616" y="20092"/>
                    <a:pt x="1616" y="20859"/>
                    <a:pt x="1616" y="21600"/>
                  </a:cubicBezTo>
                  <a:cubicBezTo>
                    <a:pt x="1759" y="20834"/>
                    <a:pt x="1901" y="20043"/>
                    <a:pt x="2043" y="19203"/>
                  </a:cubicBezTo>
                  <a:cubicBezTo>
                    <a:pt x="4050" y="18931"/>
                    <a:pt x="6075" y="18214"/>
                    <a:pt x="8100" y="17102"/>
                  </a:cubicBezTo>
                  <a:cubicBezTo>
                    <a:pt x="10800" y="16336"/>
                    <a:pt x="13500" y="14853"/>
                    <a:pt x="15667" y="12579"/>
                  </a:cubicBezTo>
                  <a:cubicBezTo>
                    <a:pt x="17284" y="11838"/>
                    <a:pt x="18900" y="10330"/>
                    <a:pt x="19984" y="8823"/>
                  </a:cubicBezTo>
                  <a:cubicBezTo>
                    <a:pt x="21049" y="8081"/>
                    <a:pt x="21600" y="6574"/>
                    <a:pt x="21600" y="5066"/>
                  </a:cubicBezTo>
                  <a:cubicBezTo>
                    <a:pt x="21600" y="3584"/>
                    <a:pt x="21049" y="1310"/>
                    <a:pt x="19984" y="568"/>
                  </a:cubicBezTo>
                  <a:cubicBezTo>
                    <a:pt x="18758" y="173"/>
                    <a:pt x="17550" y="0"/>
                    <a:pt x="1634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0" name="Google Shape;608;p43"/>
            <p:cNvSpPr/>
            <p:nvPr/>
          </p:nvSpPr>
          <p:spPr>
            <a:xfrm>
              <a:off x="4511365" y="2544690"/>
              <a:ext cx="15006" cy="1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600" fill="norm" stroke="1" extrusionOk="0">
                  <a:moveTo>
                    <a:pt x="5340" y="0"/>
                  </a:moveTo>
                  <a:cubicBezTo>
                    <a:pt x="4570" y="0"/>
                    <a:pt x="3800" y="84"/>
                    <a:pt x="3029" y="225"/>
                  </a:cubicBezTo>
                  <a:cubicBezTo>
                    <a:pt x="333" y="1069"/>
                    <a:pt x="-556" y="4500"/>
                    <a:pt x="333" y="7059"/>
                  </a:cubicBezTo>
                  <a:cubicBezTo>
                    <a:pt x="1222" y="8775"/>
                    <a:pt x="2140" y="10491"/>
                    <a:pt x="3948" y="12206"/>
                  </a:cubicBezTo>
                  <a:cubicBezTo>
                    <a:pt x="5725" y="13894"/>
                    <a:pt x="8422" y="16481"/>
                    <a:pt x="11148" y="18169"/>
                  </a:cubicBezTo>
                  <a:cubicBezTo>
                    <a:pt x="13844" y="19884"/>
                    <a:pt x="16540" y="20756"/>
                    <a:pt x="19237" y="21600"/>
                  </a:cubicBezTo>
                  <a:cubicBezTo>
                    <a:pt x="19237" y="21600"/>
                    <a:pt x="16540" y="19884"/>
                    <a:pt x="12037" y="16481"/>
                  </a:cubicBezTo>
                  <a:cubicBezTo>
                    <a:pt x="9340" y="14766"/>
                    <a:pt x="7533" y="13050"/>
                    <a:pt x="4837" y="10491"/>
                  </a:cubicBezTo>
                  <a:cubicBezTo>
                    <a:pt x="3029" y="7931"/>
                    <a:pt x="1222" y="3656"/>
                    <a:pt x="3948" y="2784"/>
                  </a:cubicBezTo>
                  <a:cubicBezTo>
                    <a:pt x="4570" y="2644"/>
                    <a:pt x="5222" y="2559"/>
                    <a:pt x="5844" y="2559"/>
                  </a:cubicBezTo>
                  <a:cubicBezTo>
                    <a:pt x="8777" y="2559"/>
                    <a:pt x="11622" y="4106"/>
                    <a:pt x="13844" y="6216"/>
                  </a:cubicBezTo>
                  <a:cubicBezTo>
                    <a:pt x="15651" y="7931"/>
                    <a:pt x="17429" y="10491"/>
                    <a:pt x="19237" y="13894"/>
                  </a:cubicBezTo>
                  <a:cubicBezTo>
                    <a:pt x="19237" y="16481"/>
                    <a:pt x="20155" y="19041"/>
                    <a:pt x="20155" y="21600"/>
                  </a:cubicBezTo>
                  <a:cubicBezTo>
                    <a:pt x="21044" y="19041"/>
                    <a:pt x="21044" y="15609"/>
                    <a:pt x="20155" y="13050"/>
                  </a:cubicBezTo>
                  <a:cubicBezTo>
                    <a:pt x="19237" y="9619"/>
                    <a:pt x="17429" y="7059"/>
                    <a:pt x="14733" y="4500"/>
                  </a:cubicBezTo>
                  <a:cubicBezTo>
                    <a:pt x="12511" y="1659"/>
                    <a:pt x="9014" y="0"/>
                    <a:pt x="534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1" name="Google Shape;609;p43"/>
            <p:cNvSpPr/>
            <p:nvPr/>
          </p:nvSpPr>
          <p:spPr>
            <a:xfrm>
              <a:off x="4368192" y="2577693"/>
              <a:ext cx="59052" cy="34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18" y="0"/>
                  </a:moveTo>
                  <a:cubicBezTo>
                    <a:pt x="5232" y="0"/>
                    <a:pt x="4631" y="54"/>
                    <a:pt x="4037" y="162"/>
                  </a:cubicBezTo>
                  <a:cubicBezTo>
                    <a:pt x="2850" y="582"/>
                    <a:pt x="1905" y="582"/>
                    <a:pt x="953" y="1394"/>
                  </a:cubicBezTo>
                  <a:cubicBezTo>
                    <a:pt x="718" y="1394"/>
                    <a:pt x="242" y="1814"/>
                    <a:pt x="0" y="2220"/>
                  </a:cubicBezTo>
                  <a:cubicBezTo>
                    <a:pt x="0" y="2220"/>
                    <a:pt x="1429" y="1394"/>
                    <a:pt x="4037" y="988"/>
                  </a:cubicBezTo>
                  <a:cubicBezTo>
                    <a:pt x="4428" y="934"/>
                    <a:pt x="4826" y="907"/>
                    <a:pt x="5216" y="907"/>
                  </a:cubicBezTo>
                  <a:cubicBezTo>
                    <a:pt x="7903" y="907"/>
                    <a:pt x="10574" y="2125"/>
                    <a:pt x="13057" y="4277"/>
                  </a:cubicBezTo>
                  <a:cubicBezTo>
                    <a:pt x="15907" y="6753"/>
                    <a:pt x="18281" y="10868"/>
                    <a:pt x="19944" y="15388"/>
                  </a:cubicBezTo>
                  <a:cubicBezTo>
                    <a:pt x="21053" y="18853"/>
                    <a:pt x="21334" y="21600"/>
                    <a:pt x="21561" y="21600"/>
                  </a:cubicBezTo>
                  <a:cubicBezTo>
                    <a:pt x="21577" y="21600"/>
                    <a:pt x="21592" y="21586"/>
                    <a:pt x="21600" y="21559"/>
                  </a:cubicBezTo>
                  <a:cubicBezTo>
                    <a:pt x="21600" y="21140"/>
                    <a:pt x="21366" y="20328"/>
                    <a:pt x="21366" y="19908"/>
                  </a:cubicBezTo>
                  <a:cubicBezTo>
                    <a:pt x="21131" y="18271"/>
                    <a:pt x="20655" y="16620"/>
                    <a:pt x="20179" y="14968"/>
                  </a:cubicBezTo>
                  <a:cubicBezTo>
                    <a:pt x="17367" y="5617"/>
                    <a:pt x="11807" y="0"/>
                    <a:pt x="581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2" name="Google Shape;610;p43"/>
            <p:cNvSpPr/>
            <p:nvPr/>
          </p:nvSpPr>
          <p:spPr>
            <a:xfrm>
              <a:off x="4370936" y="2518262"/>
              <a:ext cx="12705" cy="5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3561"/>
                    <a:pt x="4044" y="7356"/>
                    <a:pt x="8089" y="10917"/>
                  </a:cubicBezTo>
                  <a:cubicBezTo>
                    <a:pt x="12133" y="14478"/>
                    <a:pt x="16222" y="18039"/>
                    <a:pt x="21600" y="21600"/>
                  </a:cubicBezTo>
                  <a:cubicBezTo>
                    <a:pt x="18889" y="18039"/>
                    <a:pt x="16222" y="14478"/>
                    <a:pt x="12133" y="10683"/>
                  </a:cubicBezTo>
                  <a:cubicBezTo>
                    <a:pt x="9467" y="7122"/>
                    <a:pt x="5378" y="35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3" name="Google Shape;611;p43"/>
            <p:cNvSpPr/>
            <p:nvPr/>
          </p:nvSpPr>
          <p:spPr>
            <a:xfrm>
              <a:off x="4442823" y="2585176"/>
              <a:ext cx="4218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36" y="0"/>
                  </a:moveTo>
                  <a:cubicBezTo>
                    <a:pt x="20583" y="0"/>
                    <a:pt x="16309" y="6188"/>
                    <a:pt x="10964" y="10975"/>
                  </a:cubicBezTo>
                  <a:cubicBezTo>
                    <a:pt x="4985" y="16288"/>
                    <a:pt x="0" y="19849"/>
                    <a:pt x="0" y="21600"/>
                  </a:cubicBezTo>
                  <a:cubicBezTo>
                    <a:pt x="3651" y="21600"/>
                    <a:pt x="7313" y="19849"/>
                    <a:pt x="10964" y="16288"/>
                  </a:cubicBezTo>
                  <a:cubicBezTo>
                    <a:pt x="14615" y="12726"/>
                    <a:pt x="18277" y="7414"/>
                    <a:pt x="21600" y="292"/>
                  </a:cubicBezTo>
                  <a:cubicBezTo>
                    <a:pt x="21600" y="117"/>
                    <a:pt x="21545" y="0"/>
                    <a:pt x="2143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4" name="Google Shape;612;p43"/>
            <p:cNvSpPr/>
            <p:nvPr/>
          </p:nvSpPr>
          <p:spPr>
            <a:xfrm>
              <a:off x="4411295" y="2598123"/>
              <a:ext cx="12708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6" h="21600" fill="norm" stroke="1" extrusionOk="0">
                  <a:moveTo>
                    <a:pt x="788" y="0"/>
                  </a:moveTo>
                  <a:cubicBezTo>
                    <a:pt x="315" y="0"/>
                    <a:pt x="0" y="174"/>
                    <a:pt x="0" y="463"/>
                  </a:cubicBezTo>
                  <a:cubicBezTo>
                    <a:pt x="0" y="2201"/>
                    <a:pt x="2365" y="5733"/>
                    <a:pt x="7174" y="11003"/>
                  </a:cubicBezTo>
                  <a:cubicBezTo>
                    <a:pt x="14347" y="16330"/>
                    <a:pt x="16791" y="21600"/>
                    <a:pt x="19156" y="21600"/>
                  </a:cubicBezTo>
                  <a:cubicBezTo>
                    <a:pt x="21600" y="19805"/>
                    <a:pt x="19156" y="14535"/>
                    <a:pt x="14347" y="7528"/>
                  </a:cubicBezTo>
                  <a:cubicBezTo>
                    <a:pt x="10406" y="3185"/>
                    <a:pt x="3232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5" name="Google Shape;613;p43"/>
            <p:cNvSpPr/>
            <p:nvPr/>
          </p:nvSpPr>
          <p:spPr>
            <a:xfrm>
              <a:off x="4398279" y="258542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9" h="21600" fill="norm" stroke="1" extrusionOk="0">
                  <a:moveTo>
                    <a:pt x="2005" y="0"/>
                  </a:moveTo>
                  <a:cubicBezTo>
                    <a:pt x="1164" y="0"/>
                    <a:pt x="517" y="384"/>
                    <a:pt x="0" y="1152"/>
                  </a:cubicBezTo>
                  <a:cubicBezTo>
                    <a:pt x="0" y="1152"/>
                    <a:pt x="3880" y="7008"/>
                    <a:pt x="9830" y="12864"/>
                  </a:cubicBezTo>
                  <a:cubicBezTo>
                    <a:pt x="13710" y="18720"/>
                    <a:pt x="19660" y="21600"/>
                    <a:pt x="19660" y="21600"/>
                  </a:cubicBezTo>
                  <a:cubicBezTo>
                    <a:pt x="21600" y="18720"/>
                    <a:pt x="17655" y="12864"/>
                    <a:pt x="11770" y="7008"/>
                  </a:cubicBezTo>
                  <a:cubicBezTo>
                    <a:pt x="7437" y="2784"/>
                    <a:pt x="4204" y="0"/>
                    <a:pt x="200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6" name="Google Shape;614;p43"/>
            <p:cNvSpPr/>
            <p:nvPr/>
          </p:nvSpPr>
          <p:spPr>
            <a:xfrm>
              <a:off x="4383024" y="2579946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6" h="21600" fill="norm" stroke="1" extrusionOk="0">
                  <a:moveTo>
                    <a:pt x="7471" y="0"/>
                  </a:moveTo>
                  <a:cubicBezTo>
                    <a:pt x="2999" y="0"/>
                    <a:pt x="0" y="7477"/>
                    <a:pt x="0" y="11465"/>
                  </a:cubicBezTo>
                  <a:cubicBezTo>
                    <a:pt x="0" y="13126"/>
                    <a:pt x="508" y="13791"/>
                    <a:pt x="1423" y="13791"/>
                  </a:cubicBezTo>
                  <a:cubicBezTo>
                    <a:pt x="3253" y="13791"/>
                    <a:pt x="6658" y="11465"/>
                    <a:pt x="10825" y="11465"/>
                  </a:cubicBezTo>
                  <a:cubicBezTo>
                    <a:pt x="15450" y="16615"/>
                    <a:pt x="20075" y="21600"/>
                    <a:pt x="20075" y="21600"/>
                  </a:cubicBezTo>
                  <a:cubicBezTo>
                    <a:pt x="21600" y="16615"/>
                    <a:pt x="18551" y="1495"/>
                    <a:pt x="10825" y="1495"/>
                  </a:cubicBezTo>
                  <a:cubicBezTo>
                    <a:pt x="9606" y="498"/>
                    <a:pt x="8488" y="0"/>
                    <a:pt x="747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7" name="Google Shape;615;p43"/>
            <p:cNvSpPr/>
            <p:nvPr/>
          </p:nvSpPr>
          <p:spPr>
            <a:xfrm>
              <a:off x="4369965" y="257958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3" y="0"/>
                  </a:moveTo>
                  <a:cubicBezTo>
                    <a:pt x="3042" y="0"/>
                    <a:pt x="0" y="4362"/>
                    <a:pt x="0" y="8931"/>
                  </a:cubicBezTo>
                  <a:cubicBezTo>
                    <a:pt x="0" y="8931"/>
                    <a:pt x="3042" y="15162"/>
                    <a:pt x="9228" y="21600"/>
                  </a:cubicBezTo>
                  <a:cubicBezTo>
                    <a:pt x="15414" y="21600"/>
                    <a:pt x="21600" y="21600"/>
                    <a:pt x="21600" y="15162"/>
                  </a:cubicBezTo>
                  <a:cubicBezTo>
                    <a:pt x="21600" y="8931"/>
                    <a:pt x="15414" y="2700"/>
                    <a:pt x="9228" y="2700"/>
                  </a:cubicBezTo>
                  <a:cubicBezTo>
                    <a:pt x="8315" y="831"/>
                    <a:pt x="7200" y="0"/>
                    <a:pt x="598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Google Shape;616;p43"/>
            <p:cNvSpPr/>
            <p:nvPr/>
          </p:nvSpPr>
          <p:spPr>
            <a:xfrm>
              <a:off x="3890627" y="1965938"/>
              <a:ext cx="629415" cy="605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74" y="0"/>
                  </a:moveTo>
                  <a:cubicBezTo>
                    <a:pt x="13369" y="0"/>
                    <a:pt x="13250" y="28"/>
                    <a:pt x="13250" y="28"/>
                  </a:cubicBezTo>
                  <a:cubicBezTo>
                    <a:pt x="6837" y="167"/>
                    <a:pt x="0" y="16091"/>
                    <a:pt x="0" y="16091"/>
                  </a:cubicBezTo>
                  <a:lnTo>
                    <a:pt x="9598" y="17133"/>
                  </a:lnTo>
                  <a:lnTo>
                    <a:pt x="12670" y="9842"/>
                  </a:lnTo>
                  <a:lnTo>
                    <a:pt x="15098" y="21600"/>
                  </a:lnTo>
                  <a:lnTo>
                    <a:pt x="21600" y="20443"/>
                  </a:lnTo>
                  <a:cubicBezTo>
                    <a:pt x="21600" y="20443"/>
                    <a:pt x="19151" y="10976"/>
                    <a:pt x="18415" y="7018"/>
                  </a:cubicBezTo>
                  <a:cubicBezTo>
                    <a:pt x="17228" y="577"/>
                    <a:pt x="14509" y="0"/>
                    <a:pt x="1357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9" name="Google Shape;617;p43"/>
            <p:cNvSpPr/>
            <p:nvPr/>
          </p:nvSpPr>
          <p:spPr>
            <a:xfrm>
              <a:off x="4317598" y="2515017"/>
              <a:ext cx="211538" cy="64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36" y="0"/>
                  </a:moveTo>
                  <a:lnTo>
                    <a:pt x="0" y="13524"/>
                  </a:lnTo>
                  <a:lnTo>
                    <a:pt x="595" y="21600"/>
                  </a:lnTo>
                  <a:lnTo>
                    <a:pt x="21600" y="8506"/>
                  </a:lnTo>
                  <a:lnTo>
                    <a:pt x="21136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0" name="Google Shape;618;p43"/>
            <p:cNvSpPr/>
            <p:nvPr/>
          </p:nvSpPr>
          <p:spPr>
            <a:xfrm>
              <a:off x="4176717" y="2144980"/>
              <a:ext cx="1500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fill="norm" stroke="1" extrusionOk="0">
                  <a:moveTo>
                    <a:pt x="19266" y="0"/>
                  </a:moveTo>
                  <a:cubicBezTo>
                    <a:pt x="17371" y="0"/>
                    <a:pt x="14122" y="2013"/>
                    <a:pt x="10150" y="4877"/>
                  </a:cubicBezTo>
                  <a:cubicBezTo>
                    <a:pt x="3743" y="9600"/>
                    <a:pt x="103" y="11923"/>
                    <a:pt x="103" y="16645"/>
                  </a:cubicBezTo>
                  <a:cubicBezTo>
                    <a:pt x="-469" y="19587"/>
                    <a:pt x="1396" y="21600"/>
                    <a:pt x="4435" y="21600"/>
                  </a:cubicBezTo>
                  <a:cubicBezTo>
                    <a:pt x="6300" y="21600"/>
                    <a:pt x="8616" y="20826"/>
                    <a:pt x="11053" y="19045"/>
                  </a:cubicBezTo>
                  <a:cubicBezTo>
                    <a:pt x="17461" y="14323"/>
                    <a:pt x="21131" y="7277"/>
                    <a:pt x="21131" y="2555"/>
                  </a:cubicBezTo>
                  <a:cubicBezTo>
                    <a:pt x="21131" y="774"/>
                    <a:pt x="20469" y="0"/>
                    <a:pt x="1926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Google Shape;619;p43"/>
            <p:cNvSpPr/>
            <p:nvPr/>
          </p:nvSpPr>
          <p:spPr>
            <a:xfrm>
              <a:off x="4222858" y="2132140"/>
              <a:ext cx="3245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81" y="0"/>
                  </a:moveTo>
                  <a:cubicBezTo>
                    <a:pt x="13131" y="0"/>
                    <a:pt x="11766" y="487"/>
                    <a:pt x="10359" y="1624"/>
                  </a:cubicBezTo>
                  <a:cubicBezTo>
                    <a:pt x="4320" y="4060"/>
                    <a:pt x="0" y="13967"/>
                    <a:pt x="0" y="18920"/>
                  </a:cubicBezTo>
                  <a:cubicBezTo>
                    <a:pt x="0" y="20788"/>
                    <a:pt x="696" y="21600"/>
                    <a:pt x="1890" y="21600"/>
                  </a:cubicBezTo>
                  <a:cubicBezTo>
                    <a:pt x="3823" y="21600"/>
                    <a:pt x="7063" y="19489"/>
                    <a:pt x="10800" y="16403"/>
                  </a:cubicBezTo>
                  <a:cubicBezTo>
                    <a:pt x="14253" y="16403"/>
                    <a:pt x="18133" y="13967"/>
                    <a:pt x="21600" y="9014"/>
                  </a:cubicBezTo>
                  <a:cubicBezTo>
                    <a:pt x="21600" y="5197"/>
                    <a:pt x="18545" y="0"/>
                    <a:pt x="1438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2" name="Google Shape;620;p43"/>
            <p:cNvSpPr/>
            <p:nvPr/>
          </p:nvSpPr>
          <p:spPr>
            <a:xfrm>
              <a:off x="4278964" y="2155503"/>
              <a:ext cx="12705" cy="3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4" h="21600" fill="norm" stroke="1" extrusionOk="0">
                  <a:moveTo>
                    <a:pt x="635" y="0"/>
                  </a:moveTo>
                  <a:cubicBezTo>
                    <a:pt x="485" y="0"/>
                    <a:pt x="373" y="0"/>
                    <a:pt x="298" y="30"/>
                  </a:cubicBezTo>
                  <a:cubicBezTo>
                    <a:pt x="-860" y="3701"/>
                    <a:pt x="1420" y="7824"/>
                    <a:pt x="5979" y="11510"/>
                  </a:cubicBezTo>
                  <a:cubicBezTo>
                    <a:pt x="10501" y="17476"/>
                    <a:pt x="16181" y="21600"/>
                    <a:pt x="18460" y="21600"/>
                  </a:cubicBezTo>
                  <a:cubicBezTo>
                    <a:pt x="20740" y="21600"/>
                    <a:pt x="18460" y="16102"/>
                    <a:pt x="12780" y="10120"/>
                  </a:cubicBezTo>
                  <a:cubicBezTo>
                    <a:pt x="8445" y="4441"/>
                    <a:pt x="3064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3" name="Google Shape;621;p43"/>
            <p:cNvSpPr/>
            <p:nvPr/>
          </p:nvSpPr>
          <p:spPr>
            <a:xfrm>
              <a:off x="4297156" y="2217176"/>
              <a:ext cx="12708" cy="3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6" h="21600" fill="norm" stroke="1" extrusionOk="0">
                  <a:moveTo>
                    <a:pt x="1092" y="0"/>
                  </a:moveTo>
                  <a:cubicBezTo>
                    <a:pt x="-1619" y="0"/>
                    <a:pt x="1092" y="5404"/>
                    <a:pt x="5137" y="11252"/>
                  </a:cubicBezTo>
                  <a:cubicBezTo>
                    <a:pt x="10514" y="17099"/>
                    <a:pt x="15937" y="21600"/>
                    <a:pt x="18648" y="21600"/>
                  </a:cubicBezTo>
                  <a:cubicBezTo>
                    <a:pt x="19981" y="21600"/>
                    <a:pt x="18648" y="16211"/>
                    <a:pt x="14559" y="10348"/>
                  </a:cubicBezTo>
                  <a:cubicBezTo>
                    <a:pt x="9181" y="4501"/>
                    <a:pt x="3759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4" name="Google Shape;622;p43"/>
            <p:cNvSpPr/>
            <p:nvPr/>
          </p:nvSpPr>
          <p:spPr>
            <a:xfrm>
              <a:off x="4312988" y="2280130"/>
              <a:ext cx="12705" cy="3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9" h="21600" fill="norm" stroke="1" extrusionOk="0">
                  <a:moveTo>
                    <a:pt x="1418" y="0"/>
                  </a:moveTo>
                  <a:cubicBezTo>
                    <a:pt x="-1424" y="0"/>
                    <a:pt x="-3" y="4945"/>
                    <a:pt x="5776" y="11252"/>
                  </a:cubicBezTo>
                  <a:cubicBezTo>
                    <a:pt x="10087" y="17099"/>
                    <a:pt x="15818" y="21600"/>
                    <a:pt x="18708" y="21600"/>
                  </a:cubicBezTo>
                  <a:cubicBezTo>
                    <a:pt x="20176" y="17544"/>
                    <a:pt x="18708" y="13946"/>
                    <a:pt x="14397" y="10348"/>
                  </a:cubicBezTo>
                  <a:cubicBezTo>
                    <a:pt x="10087" y="4501"/>
                    <a:pt x="4308" y="0"/>
                    <a:pt x="141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5" name="Google Shape;623;p43"/>
            <p:cNvSpPr/>
            <p:nvPr/>
          </p:nvSpPr>
          <p:spPr>
            <a:xfrm>
              <a:off x="4328315" y="2342422"/>
              <a:ext cx="12706" cy="31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6" h="21600" fill="norm" stroke="1" extrusionOk="0">
                  <a:moveTo>
                    <a:pt x="552" y="0"/>
                  </a:moveTo>
                  <a:cubicBezTo>
                    <a:pt x="-916" y="0"/>
                    <a:pt x="552" y="5280"/>
                    <a:pt x="4863" y="11025"/>
                  </a:cubicBezTo>
                  <a:cubicBezTo>
                    <a:pt x="9173" y="17190"/>
                    <a:pt x="14905" y="21600"/>
                    <a:pt x="17795" y="21600"/>
                  </a:cubicBezTo>
                  <a:cubicBezTo>
                    <a:pt x="20684" y="21165"/>
                    <a:pt x="19263" y="16305"/>
                    <a:pt x="13484" y="10575"/>
                  </a:cubicBezTo>
                  <a:cubicBezTo>
                    <a:pt x="9173" y="4410"/>
                    <a:pt x="3395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6" name="Google Shape;624;p43"/>
            <p:cNvSpPr/>
            <p:nvPr/>
          </p:nvSpPr>
          <p:spPr>
            <a:xfrm>
              <a:off x="4343173" y="2405355"/>
              <a:ext cx="12709" cy="3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8" h="21600" fill="norm" stroke="1" extrusionOk="0">
                  <a:moveTo>
                    <a:pt x="552" y="0"/>
                  </a:moveTo>
                  <a:cubicBezTo>
                    <a:pt x="-916" y="0"/>
                    <a:pt x="552" y="5295"/>
                    <a:pt x="4863" y="11025"/>
                  </a:cubicBezTo>
                  <a:cubicBezTo>
                    <a:pt x="9173" y="17190"/>
                    <a:pt x="14952" y="21600"/>
                    <a:pt x="17795" y="21600"/>
                  </a:cubicBezTo>
                  <a:cubicBezTo>
                    <a:pt x="20684" y="21600"/>
                    <a:pt x="17795" y="16320"/>
                    <a:pt x="13484" y="10575"/>
                  </a:cubicBezTo>
                  <a:cubicBezTo>
                    <a:pt x="9173" y="4845"/>
                    <a:pt x="3395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7" name="Google Shape;625;p43"/>
            <p:cNvSpPr/>
            <p:nvPr/>
          </p:nvSpPr>
          <p:spPr>
            <a:xfrm>
              <a:off x="4357636" y="2468949"/>
              <a:ext cx="12705" cy="3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28" h="21600" fill="norm" stroke="1" extrusionOk="0">
                  <a:moveTo>
                    <a:pt x="1509" y="0"/>
                  </a:moveTo>
                  <a:cubicBezTo>
                    <a:pt x="-1380" y="0"/>
                    <a:pt x="41" y="4945"/>
                    <a:pt x="4399" y="11252"/>
                  </a:cubicBezTo>
                  <a:cubicBezTo>
                    <a:pt x="8709" y="17099"/>
                    <a:pt x="14441" y="21600"/>
                    <a:pt x="17331" y="21600"/>
                  </a:cubicBezTo>
                  <a:cubicBezTo>
                    <a:pt x="20220" y="21600"/>
                    <a:pt x="18752" y="16640"/>
                    <a:pt x="14441" y="10348"/>
                  </a:cubicBezTo>
                  <a:cubicBezTo>
                    <a:pt x="8709" y="4501"/>
                    <a:pt x="2931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8" name="Google Shape;626;p43"/>
            <p:cNvSpPr/>
            <p:nvPr/>
          </p:nvSpPr>
          <p:spPr>
            <a:xfrm>
              <a:off x="4369884" y="2532543"/>
              <a:ext cx="12705" cy="1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0" h="21600" fill="norm" stroke="1" extrusionOk="0">
                  <a:moveTo>
                    <a:pt x="1780" y="0"/>
                  </a:moveTo>
                  <a:cubicBezTo>
                    <a:pt x="-594" y="0"/>
                    <a:pt x="-594" y="4504"/>
                    <a:pt x="1780" y="10785"/>
                  </a:cubicBezTo>
                  <a:cubicBezTo>
                    <a:pt x="6606" y="17096"/>
                    <a:pt x="11432" y="21600"/>
                    <a:pt x="16180" y="21600"/>
                  </a:cubicBezTo>
                  <a:cubicBezTo>
                    <a:pt x="21006" y="21600"/>
                    <a:pt x="21006" y="16207"/>
                    <a:pt x="16180" y="9896"/>
                  </a:cubicBezTo>
                  <a:cubicBezTo>
                    <a:pt x="13806" y="3585"/>
                    <a:pt x="4153" y="0"/>
                    <a:pt x="17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9" name="Google Shape;627;p43"/>
            <p:cNvSpPr/>
            <p:nvPr/>
          </p:nvSpPr>
          <p:spPr>
            <a:xfrm>
              <a:off x="3474713" y="1801263"/>
              <a:ext cx="558670" cy="592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39" y="0"/>
                  </a:moveTo>
                  <a:lnTo>
                    <a:pt x="3060" y="71"/>
                  </a:lnTo>
                  <a:lnTo>
                    <a:pt x="376" y="5796"/>
                  </a:lnTo>
                  <a:lnTo>
                    <a:pt x="2032" y="12042"/>
                  </a:lnTo>
                  <a:cubicBezTo>
                    <a:pt x="2909" y="14952"/>
                    <a:pt x="426" y="18666"/>
                    <a:pt x="0" y="21245"/>
                  </a:cubicBezTo>
                  <a:lnTo>
                    <a:pt x="14275" y="21600"/>
                  </a:lnTo>
                  <a:lnTo>
                    <a:pt x="14977" y="12752"/>
                  </a:lnTo>
                  <a:lnTo>
                    <a:pt x="15453" y="16679"/>
                  </a:lnTo>
                  <a:lnTo>
                    <a:pt x="21600" y="17412"/>
                  </a:lnTo>
                  <a:lnTo>
                    <a:pt x="18289" y="6340"/>
                  </a:lnTo>
                  <a:cubicBezTo>
                    <a:pt x="16546" y="115"/>
                    <a:pt x="10963" y="47"/>
                    <a:pt x="10720" y="47"/>
                  </a:cubicBezTo>
                  <a:cubicBezTo>
                    <a:pt x="10715" y="47"/>
                    <a:pt x="10713" y="47"/>
                    <a:pt x="10713" y="47"/>
                  </a:cubicBezTo>
                  <a:lnTo>
                    <a:pt x="403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0" name="Google Shape;628;p43"/>
            <p:cNvSpPr/>
            <p:nvPr/>
          </p:nvSpPr>
          <p:spPr>
            <a:xfrm>
              <a:off x="3616162" y="1462542"/>
              <a:ext cx="186393" cy="33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10277" y="0"/>
                  </a:moveTo>
                  <a:lnTo>
                    <a:pt x="0" y="5131"/>
                  </a:lnTo>
                  <a:lnTo>
                    <a:pt x="149" y="21558"/>
                  </a:lnTo>
                  <a:lnTo>
                    <a:pt x="14523" y="21600"/>
                  </a:lnTo>
                  <a:cubicBezTo>
                    <a:pt x="14224" y="20730"/>
                    <a:pt x="14822" y="17545"/>
                    <a:pt x="14822" y="17545"/>
                  </a:cubicBezTo>
                  <a:cubicBezTo>
                    <a:pt x="14822" y="17545"/>
                    <a:pt x="20855" y="17172"/>
                    <a:pt x="21228" y="13903"/>
                  </a:cubicBezTo>
                  <a:cubicBezTo>
                    <a:pt x="21600" y="10592"/>
                    <a:pt x="21228" y="2980"/>
                    <a:pt x="21228" y="2980"/>
                  </a:cubicBezTo>
                  <a:lnTo>
                    <a:pt x="10277" y="0"/>
                  </a:ln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1" name="Google Shape;629;p43"/>
            <p:cNvSpPr/>
            <p:nvPr/>
          </p:nvSpPr>
          <p:spPr>
            <a:xfrm>
              <a:off x="3773279" y="1589069"/>
              <a:ext cx="13540" cy="1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0" h="21600" fill="norm" stroke="1" extrusionOk="0">
                  <a:moveTo>
                    <a:pt x="8877" y="0"/>
                  </a:moveTo>
                  <a:cubicBezTo>
                    <a:pt x="770" y="0"/>
                    <a:pt x="-2840" y="11728"/>
                    <a:pt x="2575" y="18099"/>
                  </a:cubicBezTo>
                  <a:cubicBezTo>
                    <a:pt x="4350" y="20550"/>
                    <a:pt x="6688" y="21600"/>
                    <a:pt x="9025" y="21600"/>
                  </a:cubicBezTo>
                  <a:cubicBezTo>
                    <a:pt x="13878" y="21600"/>
                    <a:pt x="18760" y="17084"/>
                    <a:pt x="18760" y="10642"/>
                  </a:cubicBezTo>
                  <a:cubicBezTo>
                    <a:pt x="17872" y="4271"/>
                    <a:pt x="14262" y="0"/>
                    <a:pt x="887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2" name="Google Shape;630;p43"/>
            <p:cNvSpPr/>
            <p:nvPr/>
          </p:nvSpPr>
          <p:spPr>
            <a:xfrm>
              <a:off x="3769779" y="1580488"/>
              <a:ext cx="2663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676" y="0"/>
                  </a:moveTo>
                  <a:cubicBezTo>
                    <a:pt x="7668" y="0"/>
                    <a:pt x="5156" y="1678"/>
                    <a:pt x="2644" y="8229"/>
                  </a:cubicBezTo>
                  <a:cubicBezTo>
                    <a:pt x="628" y="11531"/>
                    <a:pt x="-380" y="14833"/>
                    <a:pt x="132" y="16457"/>
                  </a:cubicBezTo>
                  <a:cubicBezTo>
                    <a:pt x="198" y="16944"/>
                    <a:pt x="347" y="17161"/>
                    <a:pt x="562" y="17161"/>
                  </a:cubicBezTo>
                  <a:cubicBezTo>
                    <a:pt x="1702" y="17161"/>
                    <a:pt x="4809" y="11368"/>
                    <a:pt x="8908" y="11368"/>
                  </a:cubicBezTo>
                  <a:cubicBezTo>
                    <a:pt x="9321" y="11368"/>
                    <a:pt x="9734" y="11423"/>
                    <a:pt x="10180" y="11531"/>
                  </a:cubicBezTo>
                  <a:cubicBezTo>
                    <a:pt x="15270" y="13047"/>
                    <a:pt x="19088" y="21600"/>
                    <a:pt x="20047" y="21600"/>
                  </a:cubicBezTo>
                  <a:cubicBezTo>
                    <a:pt x="20129" y="21600"/>
                    <a:pt x="20179" y="21546"/>
                    <a:pt x="20212" y="21438"/>
                  </a:cubicBezTo>
                  <a:cubicBezTo>
                    <a:pt x="21220" y="21438"/>
                    <a:pt x="20212" y="16457"/>
                    <a:pt x="18708" y="11531"/>
                  </a:cubicBezTo>
                  <a:cubicBezTo>
                    <a:pt x="16196" y="4980"/>
                    <a:pt x="13684" y="1678"/>
                    <a:pt x="106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3" name="Google Shape;631;p43"/>
            <p:cNvSpPr/>
            <p:nvPr/>
          </p:nvSpPr>
          <p:spPr>
            <a:xfrm>
              <a:off x="3696087" y="1587788"/>
              <a:ext cx="13518" cy="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0" h="21600" fill="norm" stroke="1" extrusionOk="0">
                  <a:moveTo>
                    <a:pt x="9735" y="0"/>
                  </a:moveTo>
                  <a:cubicBezTo>
                    <a:pt x="740" y="0"/>
                    <a:pt x="-2870" y="11693"/>
                    <a:pt x="2545" y="18064"/>
                  </a:cubicBezTo>
                  <a:cubicBezTo>
                    <a:pt x="4586" y="20515"/>
                    <a:pt x="7042" y="21600"/>
                    <a:pt x="9409" y="21600"/>
                  </a:cubicBezTo>
                  <a:cubicBezTo>
                    <a:pt x="14262" y="21600"/>
                    <a:pt x="18730" y="17084"/>
                    <a:pt x="18730" y="10642"/>
                  </a:cubicBezTo>
                  <a:cubicBezTo>
                    <a:pt x="18730" y="5321"/>
                    <a:pt x="14232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4" name="Google Shape;632;p43"/>
            <p:cNvSpPr/>
            <p:nvPr/>
          </p:nvSpPr>
          <p:spPr>
            <a:xfrm>
              <a:off x="3692565" y="1579431"/>
              <a:ext cx="2677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9337" y="0"/>
                  </a:moveTo>
                  <a:cubicBezTo>
                    <a:pt x="6935" y="0"/>
                    <a:pt x="4821" y="3160"/>
                    <a:pt x="2706" y="7468"/>
                  </a:cubicBezTo>
                  <a:cubicBezTo>
                    <a:pt x="643" y="10915"/>
                    <a:pt x="-389" y="14419"/>
                    <a:pt x="135" y="17923"/>
                  </a:cubicBezTo>
                  <a:cubicBezTo>
                    <a:pt x="220" y="18096"/>
                    <a:pt x="338" y="18153"/>
                    <a:pt x="491" y="18153"/>
                  </a:cubicBezTo>
                  <a:cubicBezTo>
                    <a:pt x="1911" y="18153"/>
                    <a:pt x="5785" y="10915"/>
                    <a:pt x="10927" y="10915"/>
                  </a:cubicBezTo>
                  <a:cubicBezTo>
                    <a:pt x="16154" y="12523"/>
                    <a:pt x="19621" y="21600"/>
                    <a:pt x="20923" y="21600"/>
                  </a:cubicBezTo>
                  <a:cubicBezTo>
                    <a:pt x="21042" y="21600"/>
                    <a:pt x="21126" y="21543"/>
                    <a:pt x="21211" y="21428"/>
                  </a:cubicBezTo>
                  <a:cubicBezTo>
                    <a:pt x="21211" y="19647"/>
                    <a:pt x="20687" y="16200"/>
                    <a:pt x="19147" y="10915"/>
                  </a:cubicBezTo>
                  <a:cubicBezTo>
                    <a:pt x="17101" y="3964"/>
                    <a:pt x="14005" y="460"/>
                    <a:pt x="10927" y="460"/>
                  </a:cubicBezTo>
                  <a:cubicBezTo>
                    <a:pt x="10386" y="172"/>
                    <a:pt x="9844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5" name="Google Shape;633;p43"/>
            <p:cNvSpPr/>
            <p:nvPr/>
          </p:nvSpPr>
          <p:spPr>
            <a:xfrm>
              <a:off x="3742689" y="1587126"/>
              <a:ext cx="19248" cy="6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0" y="0"/>
                  </a:moveTo>
                  <a:cubicBezTo>
                    <a:pt x="2889" y="4465"/>
                    <a:pt x="6489" y="8931"/>
                    <a:pt x="11511" y="13176"/>
                  </a:cubicBezTo>
                  <a:lnTo>
                    <a:pt x="17289" y="18310"/>
                  </a:lnTo>
                  <a:cubicBezTo>
                    <a:pt x="18000" y="18978"/>
                    <a:pt x="18711" y="19646"/>
                    <a:pt x="18711" y="20315"/>
                  </a:cubicBezTo>
                  <a:cubicBezTo>
                    <a:pt x="18000" y="20763"/>
                    <a:pt x="15845" y="20763"/>
                    <a:pt x="13689" y="20763"/>
                  </a:cubicBezTo>
                  <a:cubicBezTo>
                    <a:pt x="9355" y="20763"/>
                    <a:pt x="5045" y="20983"/>
                    <a:pt x="711" y="21431"/>
                  </a:cubicBezTo>
                  <a:cubicBezTo>
                    <a:pt x="2889" y="21541"/>
                    <a:pt x="5045" y="21600"/>
                    <a:pt x="7295" y="21600"/>
                  </a:cubicBezTo>
                  <a:cubicBezTo>
                    <a:pt x="9545" y="21600"/>
                    <a:pt x="11889" y="21541"/>
                    <a:pt x="14400" y="21431"/>
                  </a:cubicBezTo>
                  <a:lnTo>
                    <a:pt x="17289" y="21431"/>
                  </a:lnTo>
                  <a:cubicBezTo>
                    <a:pt x="18711" y="21431"/>
                    <a:pt x="20155" y="20983"/>
                    <a:pt x="20866" y="20542"/>
                  </a:cubicBezTo>
                  <a:cubicBezTo>
                    <a:pt x="21600" y="19646"/>
                    <a:pt x="21600" y="18750"/>
                    <a:pt x="20155" y="18082"/>
                  </a:cubicBezTo>
                  <a:lnTo>
                    <a:pt x="15111" y="12948"/>
                  </a:lnTo>
                  <a:cubicBezTo>
                    <a:pt x="10800" y="8483"/>
                    <a:pt x="5755" y="424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6" name="Google Shape;634;p43"/>
            <p:cNvSpPr/>
            <p:nvPr/>
          </p:nvSpPr>
          <p:spPr>
            <a:xfrm>
              <a:off x="3719521" y="1655908"/>
              <a:ext cx="34850" cy="1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4" h="21600" fill="norm" stroke="1" extrusionOk="0">
                  <a:moveTo>
                    <a:pt x="257" y="0"/>
                  </a:moveTo>
                  <a:cubicBezTo>
                    <a:pt x="257" y="0"/>
                    <a:pt x="-1936" y="13439"/>
                    <a:pt x="6485" y="19786"/>
                  </a:cubicBezTo>
                  <a:cubicBezTo>
                    <a:pt x="7870" y="21019"/>
                    <a:pt x="9328" y="21600"/>
                    <a:pt x="10761" y="21600"/>
                  </a:cubicBezTo>
                  <a:cubicBezTo>
                    <a:pt x="14231" y="21600"/>
                    <a:pt x="17592" y="18229"/>
                    <a:pt x="19664" y="12718"/>
                  </a:cubicBezTo>
                  <a:cubicBezTo>
                    <a:pt x="12713" y="11300"/>
                    <a:pt x="6111" y="7068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7" name="Google Shape;635;p43"/>
            <p:cNvSpPr/>
            <p:nvPr/>
          </p:nvSpPr>
          <p:spPr>
            <a:xfrm>
              <a:off x="3677152" y="1714315"/>
              <a:ext cx="68146" cy="35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4622" y="21600"/>
                    <a:pt x="19807" y="21600"/>
                  </a:cubicBezTo>
                  <a:cubicBezTo>
                    <a:pt x="20328" y="21600"/>
                    <a:pt x="20849" y="21574"/>
                    <a:pt x="21390" y="21523"/>
                  </a:cubicBezTo>
                  <a:lnTo>
                    <a:pt x="21600" y="14091"/>
                  </a:lnTo>
                  <a:cubicBezTo>
                    <a:pt x="13784" y="13305"/>
                    <a:pt x="6374" y="8604"/>
                    <a:pt x="0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8" name="Google Shape;636;p43"/>
            <p:cNvSpPr/>
            <p:nvPr/>
          </p:nvSpPr>
          <p:spPr>
            <a:xfrm>
              <a:off x="3531156" y="1425461"/>
              <a:ext cx="286407" cy="29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fill="norm" stroke="1" extrusionOk="0">
                  <a:moveTo>
                    <a:pt x="11039" y="0"/>
                  </a:moveTo>
                  <a:cubicBezTo>
                    <a:pt x="10835" y="0"/>
                    <a:pt x="10687" y="8"/>
                    <a:pt x="10605" y="8"/>
                  </a:cubicBezTo>
                  <a:cubicBezTo>
                    <a:pt x="10605" y="8"/>
                    <a:pt x="10513" y="2"/>
                    <a:pt x="10349" y="2"/>
                  </a:cubicBezTo>
                  <a:cubicBezTo>
                    <a:pt x="8904" y="2"/>
                    <a:pt x="1785" y="456"/>
                    <a:pt x="293" y="9301"/>
                  </a:cubicBezTo>
                  <a:cubicBezTo>
                    <a:pt x="244" y="9630"/>
                    <a:pt x="146" y="10475"/>
                    <a:pt x="98" y="11179"/>
                  </a:cubicBezTo>
                  <a:cubicBezTo>
                    <a:pt x="98" y="11179"/>
                    <a:pt x="98" y="11225"/>
                    <a:pt x="98" y="11554"/>
                  </a:cubicBezTo>
                  <a:cubicBezTo>
                    <a:pt x="48" y="11883"/>
                    <a:pt x="0" y="12118"/>
                    <a:pt x="0" y="12305"/>
                  </a:cubicBezTo>
                  <a:cubicBezTo>
                    <a:pt x="0" y="14746"/>
                    <a:pt x="733" y="20378"/>
                    <a:pt x="6646" y="21600"/>
                  </a:cubicBezTo>
                  <a:lnTo>
                    <a:pt x="6646" y="13338"/>
                  </a:lnTo>
                  <a:lnTo>
                    <a:pt x="7233" y="13384"/>
                  </a:lnTo>
                  <a:cubicBezTo>
                    <a:pt x="7233" y="13384"/>
                    <a:pt x="12119" y="10804"/>
                    <a:pt x="13341" y="5359"/>
                  </a:cubicBezTo>
                  <a:cubicBezTo>
                    <a:pt x="13537" y="6484"/>
                    <a:pt x="13830" y="8785"/>
                    <a:pt x="13389" y="10240"/>
                  </a:cubicBezTo>
                  <a:lnTo>
                    <a:pt x="20330" y="11320"/>
                  </a:lnTo>
                  <a:cubicBezTo>
                    <a:pt x="21013" y="9817"/>
                    <a:pt x="21111" y="8175"/>
                    <a:pt x="20671" y="6625"/>
                  </a:cubicBezTo>
                  <a:cubicBezTo>
                    <a:pt x="21013" y="7518"/>
                    <a:pt x="21258" y="8457"/>
                    <a:pt x="21307" y="9395"/>
                  </a:cubicBezTo>
                  <a:cubicBezTo>
                    <a:pt x="21454" y="10710"/>
                    <a:pt x="21258" y="11508"/>
                    <a:pt x="21307" y="11508"/>
                  </a:cubicBezTo>
                  <a:cubicBezTo>
                    <a:pt x="21404" y="11366"/>
                    <a:pt x="21454" y="11179"/>
                    <a:pt x="21454" y="10991"/>
                  </a:cubicBezTo>
                  <a:cubicBezTo>
                    <a:pt x="21552" y="10475"/>
                    <a:pt x="21600" y="9911"/>
                    <a:pt x="21552" y="9395"/>
                  </a:cubicBezTo>
                  <a:cubicBezTo>
                    <a:pt x="21502" y="6438"/>
                    <a:pt x="19841" y="3669"/>
                    <a:pt x="17201" y="2072"/>
                  </a:cubicBezTo>
                  <a:cubicBezTo>
                    <a:pt x="14401" y="162"/>
                    <a:pt x="12039" y="0"/>
                    <a:pt x="1103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9" name="Google Shape;637;p43"/>
            <p:cNvSpPr/>
            <p:nvPr/>
          </p:nvSpPr>
          <p:spPr>
            <a:xfrm>
              <a:off x="3431859" y="1536319"/>
              <a:ext cx="112922" cy="9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10297" y="0"/>
                  </a:moveTo>
                  <a:cubicBezTo>
                    <a:pt x="7542" y="0"/>
                    <a:pt x="4768" y="1090"/>
                    <a:pt x="2458" y="3325"/>
                  </a:cubicBezTo>
                  <a:cubicBezTo>
                    <a:pt x="1477" y="4185"/>
                    <a:pt x="617" y="5326"/>
                    <a:pt x="250" y="6754"/>
                  </a:cubicBezTo>
                  <a:cubicBezTo>
                    <a:pt x="-239" y="8182"/>
                    <a:pt x="3" y="9609"/>
                    <a:pt x="863" y="10751"/>
                  </a:cubicBezTo>
                  <a:cubicBezTo>
                    <a:pt x="1336" y="11380"/>
                    <a:pt x="1994" y="11704"/>
                    <a:pt x="2656" y="11704"/>
                  </a:cubicBezTo>
                  <a:cubicBezTo>
                    <a:pt x="2882" y="11704"/>
                    <a:pt x="3113" y="11667"/>
                    <a:pt x="3331" y="11587"/>
                  </a:cubicBezTo>
                  <a:cubicBezTo>
                    <a:pt x="2184" y="12709"/>
                    <a:pt x="1958" y="14903"/>
                    <a:pt x="3072" y="16316"/>
                  </a:cubicBezTo>
                  <a:cubicBezTo>
                    <a:pt x="3646" y="17044"/>
                    <a:pt x="4397" y="17387"/>
                    <a:pt x="5144" y="17387"/>
                  </a:cubicBezTo>
                  <a:cubicBezTo>
                    <a:pt x="6157" y="17387"/>
                    <a:pt x="7171" y="16758"/>
                    <a:pt x="7736" y="15602"/>
                  </a:cubicBezTo>
                  <a:cubicBezTo>
                    <a:pt x="7369" y="16603"/>
                    <a:pt x="7123" y="17744"/>
                    <a:pt x="7248" y="18744"/>
                  </a:cubicBezTo>
                  <a:cubicBezTo>
                    <a:pt x="7248" y="20031"/>
                    <a:pt x="7862" y="21027"/>
                    <a:pt x="8722" y="21459"/>
                  </a:cubicBezTo>
                  <a:cubicBezTo>
                    <a:pt x="8972" y="21558"/>
                    <a:pt x="9234" y="21600"/>
                    <a:pt x="9493" y="21600"/>
                  </a:cubicBezTo>
                  <a:cubicBezTo>
                    <a:pt x="10361" y="21600"/>
                    <a:pt x="11221" y="21083"/>
                    <a:pt x="11787" y="20313"/>
                  </a:cubicBezTo>
                  <a:cubicBezTo>
                    <a:pt x="12526" y="19172"/>
                    <a:pt x="13139" y="18176"/>
                    <a:pt x="13753" y="16889"/>
                  </a:cubicBezTo>
                  <a:cubicBezTo>
                    <a:pt x="15469" y="14034"/>
                    <a:pt x="18292" y="12319"/>
                    <a:pt x="21361" y="12319"/>
                  </a:cubicBezTo>
                  <a:lnTo>
                    <a:pt x="19520" y="4899"/>
                  </a:lnTo>
                  <a:cubicBezTo>
                    <a:pt x="17081" y="1663"/>
                    <a:pt x="13701" y="0"/>
                    <a:pt x="1029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0" name="Google Shape;638;p43"/>
            <p:cNvSpPr/>
            <p:nvPr/>
          </p:nvSpPr>
          <p:spPr>
            <a:xfrm>
              <a:off x="3456547" y="1516893"/>
              <a:ext cx="77219" cy="41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6" y="0"/>
                  </a:moveTo>
                  <a:cubicBezTo>
                    <a:pt x="1911" y="0"/>
                    <a:pt x="896" y="607"/>
                    <a:pt x="0" y="1450"/>
                  </a:cubicBezTo>
                  <a:lnTo>
                    <a:pt x="3810" y="1450"/>
                  </a:lnTo>
                  <a:cubicBezTo>
                    <a:pt x="6712" y="1787"/>
                    <a:pt x="9615" y="3158"/>
                    <a:pt x="12338" y="5889"/>
                  </a:cubicBezTo>
                  <a:cubicBezTo>
                    <a:pt x="15061" y="8283"/>
                    <a:pt x="17420" y="11699"/>
                    <a:pt x="19235" y="16138"/>
                  </a:cubicBezTo>
                  <a:cubicBezTo>
                    <a:pt x="20692" y="19555"/>
                    <a:pt x="21415" y="21600"/>
                    <a:pt x="21600" y="21600"/>
                  </a:cubicBezTo>
                  <a:cubicBezTo>
                    <a:pt x="21236" y="19217"/>
                    <a:pt x="20692" y="17161"/>
                    <a:pt x="19964" y="15116"/>
                  </a:cubicBezTo>
                  <a:cubicBezTo>
                    <a:pt x="16357" y="5732"/>
                    <a:pt x="10791" y="34"/>
                    <a:pt x="4664" y="34"/>
                  </a:cubicBezTo>
                  <a:cubicBezTo>
                    <a:pt x="4318" y="34"/>
                    <a:pt x="3977" y="45"/>
                    <a:pt x="3625" y="79"/>
                  </a:cubicBezTo>
                  <a:cubicBezTo>
                    <a:pt x="3404" y="22"/>
                    <a:pt x="3177" y="0"/>
                    <a:pt x="295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1" name="Google Shape;639;p43"/>
            <p:cNvSpPr/>
            <p:nvPr/>
          </p:nvSpPr>
          <p:spPr>
            <a:xfrm>
              <a:off x="3526866" y="1554678"/>
              <a:ext cx="12705" cy="4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41" h="21600" fill="norm" stroke="1" extrusionOk="0">
                  <a:moveTo>
                    <a:pt x="17341" y="0"/>
                  </a:moveTo>
                  <a:cubicBezTo>
                    <a:pt x="-649" y="6814"/>
                    <a:pt x="-4259" y="14504"/>
                    <a:pt x="4736" y="21600"/>
                  </a:cubicBezTo>
                  <a:cubicBezTo>
                    <a:pt x="10180" y="18057"/>
                    <a:pt x="11956" y="14504"/>
                    <a:pt x="11956" y="10951"/>
                  </a:cubicBezTo>
                  <a:cubicBezTo>
                    <a:pt x="17341" y="7398"/>
                    <a:pt x="17341" y="3855"/>
                    <a:pt x="1734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2" name="Google Shape;640;p43"/>
            <p:cNvSpPr/>
            <p:nvPr/>
          </p:nvSpPr>
          <p:spPr>
            <a:xfrm>
              <a:off x="3588841" y="1587703"/>
              <a:ext cx="33816" cy="51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600" fill="norm" stroke="1" extrusionOk="0">
                  <a:moveTo>
                    <a:pt x="11361" y="0"/>
                  </a:moveTo>
                  <a:cubicBezTo>
                    <a:pt x="9308" y="0"/>
                    <a:pt x="7230" y="279"/>
                    <a:pt x="5231" y="855"/>
                  </a:cubicBezTo>
                  <a:cubicBezTo>
                    <a:pt x="2836" y="2492"/>
                    <a:pt x="837" y="4678"/>
                    <a:pt x="442" y="7413"/>
                  </a:cubicBezTo>
                  <a:cubicBezTo>
                    <a:pt x="-768" y="11245"/>
                    <a:pt x="442" y="15617"/>
                    <a:pt x="4836" y="18901"/>
                  </a:cubicBezTo>
                  <a:cubicBezTo>
                    <a:pt x="7204" y="20682"/>
                    <a:pt x="10545" y="21600"/>
                    <a:pt x="13965" y="21600"/>
                  </a:cubicBezTo>
                  <a:cubicBezTo>
                    <a:pt x="16320" y="21600"/>
                    <a:pt x="18701" y="21159"/>
                    <a:pt x="20832" y="20269"/>
                  </a:cubicBezTo>
                  <a:lnTo>
                    <a:pt x="19635" y="1673"/>
                  </a:lnTo>
                  <a:cubicBezTo>
                    <a:pt x="17070" y="558"/>
                    <a:pt x="14228" y="0"/>
                    <a:pt x="11361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3" name="Google Shape;641;p43"/>
            <p:cNvSpPr/>
            <p:nvPr/>
          </p:nvSpPr>
          <p:spPr>
            <a:xfrm>
              <a:off x="3595730" y="1598248"/>
              <a:ext cx="18494" cy="30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83" h="21600" fill="norm" stroke="1" extrusionOk="0">
                  <a:moveTo>
                    <a:pt x="14254" y="0"/>
                  </a:moveTo>
                  <a:cubicBezTo>
                    <a:pt x="13300" y="0"/>
                    <a:pt x="12122" y="107"/>
                    <a:pt x="10782" y="397"/>
                  </a:cubicBezTo>
                  <a:cubicBezTo>
                    <a:pt x="-2170" y="3193"/>
                    <a:pt x="-4017" y="16192"/>
                    <a:pt x="8326" y="20836"/>
                  </a:cubicBezTo>
                  <a:cubicBezTo>
                    <a:pt x="9909" y="21432"/>
                    <a:pt x="11371" y="21600"/>
                    <a:pt x="12488" y="21600"/>
                  </a:cubicBezTo>
                  <a:cubicBezTo>
                    <a:pt x="13990" y="21600"/>
                    <a:pt x="14842" y="21294"/>
                    <a:pt x="14497" y="21294"/>
                  </a:cubicBezTo>
                  <a:cubicBezTo>
                    <a:pt x="14497" y="20363"/>
                    <a:pt x="12630" y="20363"/>
                    <a:pt x="9564" y="18514"/>
                  </a:cubicBezTo>
                  <a:cubicBezTo>
                    <a:pt x="1525" y="14329"/>
                    <a:pt x="2763" y="5515"/>
                    <a:pt x="11412" y="2261"/>
                  </a:cubicBezTo>
                  <a:cubicBezTo>
                    <a:pt x="14497" y="1329"/>
                    <a:pt x="16954" y="1329"/>
                    <a:pt x="17583" y="871"/>
                  </a:cubicBezTo>
                  <a:cubicBezTo>
                    <a:pt x="17583" y="550"/>
                    <a:pt x="16406" y="0"/>
                    <a:pt x="14254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4" name="Google Shape;642;p43"/>
            <p:cNvSpPr/>
            <p:nvPr/>
          </p:nvSpPr>
          <p:spPr>
            <a:xfrm>
              <a:off x="3578027" y="1628007"/>
              <a:ext cx="29554" cy="2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fill="norm" stroke="1" extrusionOk="0">
                  <a:moveTo>
                    <a:pt x="9791" y="0"/>
                  </a:moveTo>
                  <a:cubicBezTo>
                    <a:pt x="6638" y="0"/>
                    <a:pt x="3944" y="1431"/>
                    <a:pt x="2596" y="3820"/>
                  </a:cubicBezTo>
                  <a:cubicBezTo>
                    <a:pt x="346" y="6697"/>
                    <a:pt x="-557" y="10030"/>
                    <a:pt x="346" y="13378"/>
                  </a:cubicBezTo>
                  <a:cubicBezTo>
                    <a:pt x="1249" y="17198"/>
                    <a:pt x="4388" y="20075"/>
                    <a:pt x="8000" y="21506"/>
                  </a:cubicBezTo>
                  <a:cubicBezTo>
                    <a:pt x="8503" y="21569"/>
                    <a:pt x="9007" y="21600"/>
                    <a:pt x="9495" y="21600"/>
                  </a:cubicBezTo>
                  <a:cubicBezTo>
                    <a:pt x="12930" y="21600"/>
                    <a:pt x="15980" y="20138"/>
                    <a:pt x="18349" y="17198"/>
                  </a:cubicBezTo>
                  <a:cubicBezTo>
                    <a:pt x="20140" y="14809"/>
                    <a:pt x="21043" y="11476"/>
                    <a:pt x="20140" y="8128"/>
                  </a:cubicBezTo>
                  <a:cubicBezTo>
                    <a:pt x="19696" y="6210"/>
                    <a:pt x="19252" y="3820"/>
                    <a:pt x="17890" y="2390"/>
                  </a:cubicBezTo>
                  <a:cubicBezTo>
                    <a:pt x="17001" y="959"/>
                    <a:pt x="16542" y="487"/>
                    <a:pt x="16542" y="472"/>
                  </a:cubicBezTo>
                  <a:cubicBezTo>
                    <a:pt x="17890" y="2861"/>
                    <a:pt x="18793" y="5251"/>
                    <a:pt x="19696" y="8128"/>
                  </a:cubicBezTo>
                  <a:cubicBezTo>
                    <a:pt x="20762" y="15217"/>
                    <a:pt x="15328" y="19619"/>
                    <a:pt x="10073" y="19619"/>
                  </a:cubicBezTo>
                  <a:cubicBezTo>
                    <a:pt x="6475" y="19619"/>
                    <a:pt x="2967" y="17560"/>
                    <a:pt x="1693" y="12907"/>
                  </a:cubicBezTo>
                  <a:cubicBezTo>
                    <a:pt x="790" y="10030"/>
                    <a:pt x="1249" y="6697"/>
                    <a:pt x="3041" y="4307"/>
                  </a:cubicBezTo>
                  <a:cubicBezTo>
                    <a:pt x="4847" y="2390"/>
                    <a:pt x="7097" y="472"/>
                    <a:pt x="9791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5" name="Google Shape;643;p43"/>
            <p:cNvSpPr/>
            <p:nvPr/>
          </p:nvSpPr>
          <p:spPr>
            <a:xfrm>
              <a:off x="3429208" y="1802565"/>
              <a:ext cx="184355" cy="29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600" fill="norm" stroke="1" extrusionOk="0">
                  <a:moveTo>
                    <a:pt x="15004" y="0"/>
                  </a:moveTo>
                  <a:cubicBezTo>
                    <a:pt x="15004" y="0"/>
                    <a:pt x="6096" y="94"/>
                    <a:pt x="1568" y="7612"/>
                  </a:cubicBezTo>
                  <a:cubicBezTo>
                    <a:pt x="-510" y="11180"/>
                    <a:pt x="-510" y="15082"/>
                    <a:pt x="1495" y="18651"/>
                  </a:cubicBezTo>
                  <a:lnTo>
                    <a:pt x="3129" y="21600"/>
                  </a:lnTo>
                  <a:lnTo>
                    <a:pt x="21090" y="18269"/>
                  </a:lnTo>
                  <a:lnTo>
                    <a:pt x="15004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6" name="Google Shape;644;p43"/>
            <p:cNvSpPr/>
            <p:nvPr/>
          </p:nvSpPr>
          <p:spPr>
            <a:xfrm>
              <a:off x="3840012" y="1951784"/>
              <a:ext cx="44374" cy="26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0" y="0"/>
                  </a:moveTo>
                  <a:cubicBezTo>
                    <a:pt x="628" y="267"/>
                    <a:pt x="1256" y="589"/>
                    <a:pt x="2193" y="802"/>
                  </a:cubicBezTo>
                  <a:lnTo>
                    <a:pt x="8761" y="2996"/>
                  </a:lnTo>
                  <a:cubicBezTo>
                    <a:pt x="11891" y="4010"/>
                    <a:pt x="14712" y="5133"/>
                    <a:pt x="16905" y="6257"/>
                  </a:cubicBezTo>
                  <a:cubicBezTo>
                    <a:pt x="19716" y="7646"/>
                    <a:pt x="20035" y="9090"/>
                    <a:pt x="18151" y="10480"/>
                  </a:cubicBezTo>
                  <a:cubicBezTo>
                    <a:pt x="15968" y="11977"/>
                    <a:pt x="12839" y="13421"/>
                    <a:pt x="10954" y="14758"/>
                  </a:cubicBezTo>
                  <a:cubicBezTo>
                    <a:pt x="9390" y="15880"/>
                    <a:pt x="8144" y="17109"/>
                    <a:pt x="7516" y="18286"/>
                  </a:cubicBezTo>
                  <a:cubicBezTo>
                    <a:pt x="7197" y="19088"/>
                    <a:pt x="6888" y="19890"/>
                    <a:pt x="6888" y="20692"/>
                  </a:cubicBezTo>
                  <a:cubicBezTo>
                    <a:pt x="6888" y="21013"/>
                    <a:pt x="6888" y="21280"/>
                    <a:pt x="7197" y="21600"/>
                  </a:cubicBezTo>
                  <a:cubicBezTo>
                    <a:pt x="7516" y="21333"/>
                    <a:pt x="7825" y="21013"/>
                    <a:pt x="7825" y="20692"/>
                  </a:cubicBezTo>
                  <a:cubicBezTo>
                    <a:pt x="7825" y="20158"/>
                    <a:pt x="8144" y="19301"/>
                    <a:pt x="9081" y="18286"/>
                  </a:cubicBezTo>
                  <a:cubicBezTo>
                    <a:pt x="10018" y="17109"/>
                    <a:pt x="11274" y="15987"/>
                    <a:pt x="12839" y="14810"/>
                  </a:cubicBezTo>
                  <a:cubicBezTo>
                    <a:pt x="14712" y="13474"/>
                    <a:pt x="17842" y="12084"/>
                    <a:pt x="20035" y="10587"/>
                  </a:cubicBezTo>
                  <a:cubicBezTo>
                    <a:pt x="21281" y="9838"/>
                    <a:pt x="21600" y="9036"/>
                    <a:pt x="21281" y="8288"/>
                  </a:cubicBezTo>
                  <a:cubicBezTo>
                    <a:pt x="20653" y="7539"/>
                    <a:pt x="20035" y="6844"/>
                    <a:pt x="18470" y="6149"/>
                  </a:cubicBezTo>
                  <a:cubicBezTo>
                    <a:pt x="16277" y="5027"/>
                    <a:pt x="13456" y="3903"/>
                    <a:pt x="10018" y="2834"/>
                  </a:cubicBezTo>
                  <a:cubicBezTo>
                    <a:pt x="7197" y="1979"/>
                    <a:pt x="4695" y="1231"/>
                    <a:pt x="2821" y="749"/>
                  </a:cubicBezTo>
                  <a:cubicBezTo>
                    <a:pt x="2193" y="482"/>
                    <a:pt x="1256" y="21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7" name="Google Shape;645;p43"/>
            <p:cNvSpPr/>
            <p:nvPr/>
          </p:nvSpPr>
          <p:spPr>
            <a:xfrm>
              <a:off x="3613558" y="1771419"/>
              <a:ext cx="132381" cy="311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8" name="Google Shape;646;p43"/>
            <p:cNvSpPr/>
            <p:nvPr/>
          </p:nvSpPr>
          <p:spPr>
            <a:xfrm>
              <a:off x="3713485" y="1800601"/>
              <a:ext cx="59714" cy="58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6"/>
                    <a:pt x="0" y="168"/>
                    <a:pt x="239" y="240"/>
                  </a:cubicBezTo>
                  <a:cubicBezTo>
                    <a:pt x="471" y="385"/>
                    <a:pt x="703" y="601"/>
                    <a:pt x="1174" y="866"/>
                  </a:cubicBezTo>
                  <a:cubicBezTo>
                    <a:pt x="1877" y="1418"/>
                    <a:pt x="3050" y="2186"/>
                    <a:pt x="4464" y="3148"/>
                  </a:cubicBezTo>
                  <a:cubicBezTo>
                    <a:pt x="7043" y="5094"/>
                    <a:pt x="10333" y="7784"/>
                    <a:pt x="13383" y="10788"/>
                  </a:cubicBezTo>
                  <a:cubicBezTo>
                    <a:pt x="16202" y="13767"/>
                    <a:pt x="17839" y="16483"/>
                    <a:pt x="19252" y="18429"/>
                  </a:cubicBezTo>
                  <a:cubicBezTo>
                    <a:pt x="19716" y="19414"/>
                    <a:pt x="20426" y="20183"/>
                    <a:pt x="20658" y="20759"/>
                  </a:cubicBezTo>
                  <a:cubicBezTo>
                    <a:pt x="20890" y="21023"/>
                    <a:pt x="20890" y="21240"/>
                    <a:pt x="21129" y="21383"/>
                  </a:cubicBezTo>
                  <a:cubicBezTo>
                    <a:pt x="21129" y="21456"/>
                    <a:pt x="21129" y="21528"/>
                    <a:pt x="21361" y="21600"/>
                  </a:cubicBezTo>
                  <a:cubicBezTo>
                    <a:pt x="21600" y="21528"/>
                    <a:pt x="21600" y="21456"/>
                    <a:pt x="21600" y="21383"/>
                  </a:cubicBezTo>
                  <a:cubicBezTo>
                    <a:pt x="21361" y="21216"/>
                    <a:pt x="21361" y="21023"/>
                    <a:pt x="21361" y="20759"/>
                  </a:cubicBezTo>
                  <a:cubicBezTo>
                    <a:pt x="21129" y="20206"/>
                    <a:pt x="20890" y="19414"/>
                    <a:pt x="20426" y="18429"/>
                  </a:cubicBezTo>
                  <a:cubicBezTo>
                    <a:pt x="19484" y="16483"/>
                    <a:pt x="17839" y="13744"/>
                    <a:pt x="15028" y="10764"/>
                  </a:cubicBezTo>
                  <a:cubicBezTo>
                    <a:pt x="12209" y="7784"/>
                    <a:pt x="8448" y="5094"/>
                    <a:pt x="5637" y="3148"/>
                  </a:cubicBezTo>
                  <a:cubicBezTo>
                    <a:pt x="3993" y="2163"/>
                    <a:pt x="2819" y="1394"/>
                    <a:pt x="1645" y="841"/>
                  </a:cubicBezTo>
                  <a:cubicBezTo>
                    <a:pt x="1174" y="577"/>
                    <a:pt x="703" y="385"/>
                    <a:pt x="471" y="217"/>
                  </a:cubicBezTo>
                  <a:cubicBezTo>
                    <a:pt x="471" y="145"/>
                    <a:pt x="239" y="7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9" name="Google Shape;647;p43"/>
            <p:cNvSpPr/>
            <p:nvPr/>
          </p:nvSpPr>
          <p:spPr>
            <a:xfrm>
              <a:off x="3612917" y="1771419"/>
              <a:ext cx="99933" cy="53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37" y="0"/>
                  </a:moveTo>
                  <a:cubicBezTo>
                    <a:pt x="20899" y="0"/>
                    <a:pt x="21180" y="3383"/>
                    <a:pt x="21037" y="8325"/>
                  </a:cubicBezTo>
                  <a:cubicBezTo>
                    <a:pt x="20899" y="11194"/>
                    <a:pt x="20336" y="14055"/>
                    <a:pt x="19353" y="16136"/>
                  </a:cubicBezTo>
                  <a:cubicBezTo>
                    <a:pt x="18199" y="18517"/>
                    <a:pt x="16570" y="19810"/>
                    <a:pt x="14798" y="19810"/>
                  </a:cubicBezTo>
                  <a:cubicBezTo>
                    <a:pt x="14632" y="19810"/>
                    <a:pt x="14471" y="19801"/>
                    <a:pt x="14305" y="19784"/>
                  </a:cubicBezTo>
                  <a:cubicBezTo>
                    <a:pt x="10798" y="19519"/>
                    <a:pt x="7291" y="17960"/>
                    <a:pt x="4065" y="15356"/>
                  </a:cubicBezTo>
                  <a:cubicBezTo>
                    <a:pt x="1541" y="13275"/>
                    <a:pt x="0" y="11451"/>
                    <a:pt x="0" y="11451"/>
                  </a:cubicBezTo>
                  <a:cubicBezTo>
                    <a:pt x="1121" y="13532"/>
                    <a:pt x="2386" y="15091"/>
                    <a:pt x="3788" y="16393"/>
                  </a:cubicBezTo>
                  <a:cubicBezTo>
                    <a:pt x="7014" y="19519"/>
                    <a:pt x="10521" y="21086"/>
                    <a:pt x="14305" y="21600"/>
                  </a:cubicBezTo>
                  <a:cubicBezTo>
                    <a:pt x="15288" y="21600"/>
                    <a:pt x="16409" y="21086"/>
                    <a:pt x="17392" y="20564"/>
                  </a:cubicBezTo>
                  <a:cubicBezTo>
                    <a:pt x="18375" y="19784"/>
                    <a:pt x="19214" y="18739"/>
                    <a:pt x="19916" y="17181"/>
                  </a:cubicBezTo>
                  <a:cubicBezTo>
                    <a:pt x="21037" y="14834"/>
                    <a:pt x="21600" y="11708"/>
                    <a:pt x="21600" y="8590"/>
                  </a:cubicBezTo>
                  <a:cubicBezTo>
                    <a:pt x="21600" y="6501"/>
                    <a:pt x="21600" y="4419"/>
                    <a:pt x="21319" y="2338"/>
                  </a:cubicBezTo>
                  <a:cubicBezTo>
                    <a:pt x="21319" y="1559"/>
                    <a:pt x="21180" y="779"/>
                    <a:pt x="2103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0" name="Google Shape;648;p43"/>
            <p:cNvSpPr/>
            <p:nvPr/>
          </p:nvSpPr>
          <p:spPr>
            <a:xfrm>
              <a:off x="3708456" y="1772060"/>
              <a:ext cx="38563" cy="4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600" fill="norm" stroke="1" extrusionOk="0">
                  <a:moveTo>
                    <a:pt x="972" y="0"/>
                  </a:moveTo>
                  <a:cubicBezTo>
                    <a:pt x="262" y="1528"/>
                    <a:pt x="-88" y="3670"/>
                    <a:pt x="262" y="5501"/>
                  </a:cubicBezTo>
                  <a:cubicBezTo>
                    <a:pt x="-88" y="7642"/>
                    <a:pt x="-88" y="9473"/>
                    <a:pt x="262" y="11615"/>
                  </a:cubicBezTo>
                  <a:cubicBezTo>
                    <a:pt x="262" y="14370"/>
                    <a:pt x="1333" y="16813"/>
                    <a:pt x="3454" y="18945"/>
                  </a:cubicBezTo>
                  <a:cubicBezTo>
                    <a:pt x="4875" y="20172"/>
                    <a:pt x="6285" y="20785"/>
                    <a:pt x="8056" y="21087"/>
                  </a:cubicBezTo>
                  <a:cubicBezTo>
                    <a:pt x="8883" y="21449"/>
                    <a:pt x="9722" y="21600"/>
                    <a:pt x="10619" y="21600"/>
                  </a:cubicBezTo>
                  <a:cubicBezTo>
                    <a:pt x="11260" y="21600"/>
                    <a:pt x="11924" y="21520"/>
                    <a:pt x="12658" y="21399"/>
                  </a:cubicBezTo>
                  <a:cubicBezTo>
                    <a:pt x="15139" y="20785"/>
                    <a:pt x="17260" y="19559"/>
                    <a:pt x="18681" y="17728"/>
                  </a:cubicBezTo>
                  <a:cubicBezTo>
                    <a:pt x="21512" y="14672"/>
                    <a:pt x="21162" y="12228"/>
                    <a:pt x="20801" y="12228"/>
                  </a:cubicBezTo>
                  <a:cubicBezTo>
                    <a:pt x="20102" y="13756"/>
                    <a:pt x="19030" y="15285"/>
                    <a:pt x="17621" y="16813"/>
                  </a:cubicBezTo>
                  <a:cubicBezTo>
                    <a:pt x="16199" y="18030"/>
                    <a:pt x="14429" y="19257"/>
                    <a:pt x="12308" y="19559"/>
                  </a:cubicBezTo>
                  <a:cubicBezTo>
                    <a:pt x="11889" y="19649"/>
                    <a:pt x="11504" y="19689"/>
                    <a:pt x="11143" y="19689"/>
                  </a:cubicBezTo>
                  <a:cubicBezTo>
                    <a:pt x="10269" y="19689"/>
                    <a:pt x="9512" y="19468"/>
                    <a:pt x="8766" y="19257"/>
                  </a:cubicBezTo>
                  <a:cubicBezTo>
                    <a:pt x="7345" y="18945"/>
                    <a:pt x="6285" y="18342"/>
                    <a:pt x="5574" y="17728"/>
                  </a:cubicBezTo>
                  <a:cubicBezTo>
                    <a:pt x="3803" y="15888"/>
                    <a:pt x="2743" y="13756"/>
                    <a:pt x="2743" y="11313"/>
                  </a:cubicBezTo>
                  <a:cubicBezTo>
                    <a:pt x="2032" y="9171"/>
                    <a:pt x="2032" y="7029"/>
                    <a:pt x="2032" y="5501"/>
                  </a:cubicBezTo>
                  <a:cubicBezTo>
                    <a:pt x="2032" y="3670"/>
                    <a:pt x="1683" y="1528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1" name="Google Shape;649;p43"/>
            <p:cNvSpPr/>
            <p:nvPr/>
          </p:nvSpPr>
          <p:spPr>
            <a:xfrm>
              <a:off x="3481164" y="1857065"/>
              <a:ext cx="28586" cy="2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29" y="0"/>
                  </a:moveTo>
                  <a:cubicBezTo>
                    <a:pt x="-460" y="508"/>
                    <a:pt x="5303" y="3606"/>
                    <a:pt x="11540" y="9767"/>
                  </a:cubicBezTo>
                  <a:cubicBezTo>
                    <a:pt x="17303" y="15438"/>
                    <a:pt x="20666" y="21600"/>
                    <a:pt x="21140" y="21600"/>
                  </a:cubicBezTo>
                  <a:cubicBezTo>
                    <a:pt x="19214" y="16454"/>
                    <a:pt x="15866" y="12340"/>
                    <a:pt x="12014" y="8735"/>
                  </a:cubicBezTo>
                  <a:cubicBezTo>
                    <a:pt x="8666" y="5146"/>
                    <a:pt x="4340" y="2048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2" name="Google Shape;650;p43"/>
            <p:cNvSpPr/>
            <p:nvPr/>
          </p:nvSpPr>
          <p:spPr>
            <a:xfrm>
              <a:off x="3492885" y="1848633"/>
              <a:ext cx="12705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31" h="21600" fill="norm" stroke="1" extrusionOk="0">
                  <a:moveTo>
                    <a:pt x="5953" y="0"/>
                  </a:moveTo>
                  <a:cubicBezTo>
                    <a:pt x="-1247" y="3593"/>
                    <a:pt x="-1247" y="7187"/>
                    <a:pt x="2412" y="11392"/>
                  </a:cubicBezTo>
                  <a:cubicBezTo>
                    <a:pt x="2412" y="14986"/>
                    <a:pt x="5953" y="18599"/>
                    <a:pt x="16694" y="21600"/>
                  </a:cubicBezTo>
                  <a:cubicBezTo>
                    <a:pt x="20353" y="21600"/>
                    <a:pt x="13153" y="16802"/>
                    <a:pt x="13153" y="10800"/>
                  </a:cubicBezTo>
                  <a:cubicBezTo>
                    <a:pt x="13153" y="7187"/>
                    <a:pt x="9612" y="3593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3" name="Google Shape;651;p43"/>
            <p:cNvSpPr/>
            <p:nvPr/>
          </p:nvSpPr>
          <p:spPr>
            <a:xfrm>
              <a:off x="3487031" y="1870633"/>
              <a:ext cx="1622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33" y="0"/>
                    <a:pt x="14694" y="0"/>
                    <a:pt x="11226" y="8034"/>
                  </a:cubicBezTo>
                  <a:cubicBezTo>
                    <a:pt x="6906" y="8034"/>
                    <a:pt x="3467" y="11985"/>
                    <a:pt x="0" y="20020"/>
                  </a:cubicBezTo>
                  <a:cubicBezTo>
                    <a:pt x="1279" y="21205"/>
                    <a:pt x="2473" y="21600"/>
                    <a:pt x="3609" y="21600"/>
                  </a:cubicBezTo>
                  <a:cubicBezTo>
                    <a:pt x="6338" y="21600"/>
                    <a:pt x="8782" y="18834"/>
                    <a:pt x="11226" y="15937"/>
                  </a:cubicBezTo>
                  <a:cubicBezTo>
                    <a:pt x="14694" y="15937"/>
                    <a:pt x="18133" y="803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4" name="Google Shape;652;p43"/>
            <p:cNvSpPr/>
            <p:nvPr/>
          </p:nvSpPr>
          <p:spPr>
            <a:xfrm>
              <a:off x="3802342" y="2052374"/>
              <a:ext cx="29243" cy="2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600" fill="norm" stroke="1" extrusionOk="0">
                  <a:moveTo>
                    <a:pt x="25" y="0"/>
                  </a:moveTo>
                  <a:cubicBezTo>
                    <a:pt x="-439" y="0"/>
                    <a:pt x="5664" y="3692"/>
                    <a:pt x="11303" y="9483"/>
                  </a:cubicBezTo>
                  <a:cubicBezTo>
                    <a:pt x="16943" y="15810"/>
                    <a:pt x="20697" y="21600"/>
                    <a:pt x="21161" y="21600"/>
                  </a:cubicBezTo>
                  <a:cubicBezTo>
                    <a:pt x="18813" y="16850"/>
                    <a:pt x="16000" y="12117"/>
                    <a:pt x="12246" y="8962"/>
                  </a:cubicBezTo>
                  <a:cubicBezTo>
                    <a:pt x="8955" y="4733"/>
                    <a:pt x="4722" y="1578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5" name="Google Shape;653;p43"/>
            <p:cNvSpPr/>
            <p:nvPr/>
          </p:nvSpPr>
          <p:spPr>
            <a:xfrm>
              <a:off x="3814297" y="2043941"/>
              <a:ext cx="12705" cy="2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43" h="21600" fill="norm" stroke="1" extrusionOk="0">
                  <a:moveTo>
                    <a:pt x="4263" y="0"/>
                  </a:moveTo>
                  <a:cubicBezTo>
                    <a:pt x="0" y="3593"/>
                    <a:pt x="0" y="7187"/>
                    <a:pt x="0" y="10800"/>
                  </a:cubicBezTo>
                  <a:cubicBezTo>
                    <a:pt x="0" y="14393"/>
                    <a:pt x="8526" y="18007"/>
                    <a:pt x="17195" y="21600"/>
                  </a:cubicBezTo>
                  <a:cubicBezTo>
                    <a:pt x="21600" y="21600"/>
                    <a:pt x="12932" y="16802"/>
                    <a:pt x="12932" y="10800"/>
                  </a:cubicBezTo>
                  <a:cubicBezTo>
                    <a:pt x="12932" y="7187"/>
                    <a:pt x="12932" y="3593"/>
                    <a:pt x="426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6" name="Google Shape;654;p43"/>
            <p:cNvSpPr/>
            <p:nvPr/>
          </p:nvSpPr>
          <p:spPr>
            <a:xfrm>
              <a:off x="3808866" y="2065674"/>
              <a:ext cx="1622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88" y="0"/>
                  </a:moveTo>
                  <a:cubicBezTo>
                    <a:pt x="15688" y="0"/>
                    <a:pt x="12818" y="2880"/>
                    <a:pt x="10374" y="5629"/>
                  </a:cubicBezTo>
                  <a:cubicBezTo>
                    <a:pt x="6935" y="5629"/>
                    <a:pt x="3467" y="13615"/>
                    <a:pt x="0" y="21600"/>
                  </a:cubicBezTo>
                  <a:cubicBezTo>
                    <a:pt x="3467" y="21600"/>
                    <a:pt x="6935" y="21600"/>
                    <a:pt x="10374" y="17542"/>
                  </a:cubicBezTo>
                  <a:cubicBezTo>
                    <a:pt x="14694" y="13615"/>
                    <a:pt x="18161" y="9687"/>
                    <a:pt x="21600" y="1702"/>
                  </a:cubicBezTo>
                  <a:cubicBezTo>
                    <a:pt x="20605" y="524"/>
                    <a:pt x="19497" y="0"/>
                    <a:pt x="183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7" name="Google Shape;655;p43"/>
            <p:cNvSpPr/>
            <p:nvPr/>
          </p:nvSpPr>
          <p:spPr>
            <a:xfrm>
              <a:off x="3524026" y="2328141"/>
              <a:ext cx="29187" cy="2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0"/>
                    <a:pt x="5752" y="3692"/>
                    <a:pt x="11519" y="10003"/>
                  </a:cubicBezTo>
                  <a:cubicBezTo>
                    <a:pt x="14885" y="13695"/>
                    <a:pt x="18250" y="17387"/>
                    <a:pt x="21600" y="21600"/>
                  </a:cubicBezTo>
                  <a:cubicBezTo>
                    <a:pt x="19198" y="16867"/>
                    <a:pt x="16322" y="12117"/>
                    <a:pt x="12483" y="8962"/>
                  </a:cubicBezTo>
                  <a:cubicBezTo>
                    <a:pt x="9117" y="4733"/>
                    <a:pt x="4804" y="21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8" name="Google Shape;656;p43"/>
            <p:cNvSpPr/>
            <p:nvPr/>
          </p:nvSpPr>
          <p:spPr>
            <a:xfrm>
              <a:off x="3536055" y="2319708"/>
              <a:ext cx="12705" cy="2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33" h="21600" fill="norm" stroke="1" extrusionOk="0">
                  <a:moveTo>
                    <a:pt x="3197" y="0"/>
                  </a:moveTo>
                  <a:cubicBezTo>
                    <a:pt x="-1066" y="3593"/>
                    <a:pt x="-1066" y="7207"/>
                    <a:pt x="3197" y="10800"/>
                  </a:cubicBezTo>
                  <a:cubicBezTo>
                    <a:pt x="-1066" y="14393"/>
                    <a:pt x="7602" y="18599"/>
                    <a:pt x="16271" y="21600"/>
                  </a:cubicBezTo>
                  <a:cubicBezTo>
                    <a:pt x="20534" y="21600"/>
                    <a:pt x="16271" y="16802"/>
                    <a:pt x="11866" y="10800"/>
                  </a:cubicBezTo>
                  <a:cubicBezTo>
                    <a:pt x="11866" y="7207"/>
                    <a:pt x="11866" y="3593"/>
                    <a:pt x="31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9" name="Google Shape;657;p43"/>
            <p:cNvSpPr/>
            <p:nvPr/>
          </p:nvSpPr>
          <p:spPr>
            <a:xfrm>
              <a:off x="3530516" y="2341580"/>
              <a:ext cx="1622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33" y="0"/>
                    <a:pt x="13813" y="0"/>
                    <a:pt x="10345" y="4263"/>
                  </a:cubicBezTo>
                  <a:cubicBezTo>
                    <a:pt x="6906" y="8668"/>
                    <a:pt x="3439" y="12932"/>
                    <a:pt x="0" y="21600"/>
                  </a:cubicBezTo>
                  <a:cubicBezTo>
                    <a:pt x="3439" y="21600"/>
                    <a:pt x="6906" y="21600"/>
                    <a:pt x="10345" y="17337"/>
                  </a:cubicBezTo>
                  <a:cubicBezTo>
                    <a:pt x="14665" y="17337"/>
                    <a:pt x="18133" y="8668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0" name="Google Shape;658;p43"/>
            <p:cNvSpPr/>
            <p:nvPr/>
          </p:nvSpPr>
          <p:spPr>
            <a:xfrm>
              <a:off x="3658345" y="1978362"/>
              <a:ext cx="23999" cy="3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3" y="0"/>
                  </a:moveTo>
                  <a:cubicBezTo>
                    <a:pt x="20793" y="0"/>
                    <a:pt x="17853" y="5332"/>
                    <a:pt x="11665" y="11510"/>
                  </a:cubicBezTo>
                  <a:cubicBezTo>
                    <a:pt x="5842" y="17476"/>
                    <a:pt x="0" y="21147"/>
                    <a:pt x="0" y="21600"/>
                  </a:cubicBezTo>
                  <a:cubicBezTo>
                    <a:pt x="9916" y="16555"/>
                    <a:pt x="17507" y="8746"/>
                    <a:pt x="21600" y="30"/>
                  </a:cubicBezTo>
                  <a:cubicBezTo>
                    <a:pt x="21581" y="15"/>
                    <a:pt x="21562" y="0"/>
                    <a:pt x="215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1" name="Google Shape;659;p43"/>
            <p:cNvSpPr/>
            <p:nvPr/>
          </p:nvSpPr>
          <p:spPr>
            <a:xfrm>
              <a:off x="3669360" y="1990093"/>
              <a:ext cx="2271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12" y="0"/>
                  </a:moveTo>
                  <a:cubicBezTo>
                    <a:pt x="14840" y="0"/>
                    <a:pt x="12668" y="1440"/>
                    <a:pt x="10495" y="5143"/>
                  </a:cubicBezTo>
                  <a:cubicBezTo>
                    <a:pt x="6801" y="5143"/>
                    <a:pt x="3086" y="11417"/>
                    <a:pt x="0" y="20777"/>
                  </a:cubicBezTo>
                  <a:cubicBezTo>
                    <a:pt x="0" y="21394"/>
                    <a:pt x="162" y="21600"/>
                    <a:pt x="487" y="21600"/>
                  </a:cubicBezTo>
                  <a:cubicBezTo>
                    <a:pt x="1868" y="21600"/>
                    <a:pt x="6070" y="16457"/>
                    <a:pt x="11105" y="11417"/>
                  </a:cubicBezTo>
                  <a:cubicBezTo>
                    <a:pt x="14820" y="11417"/>
                    <a:pt x="18514" y="8229"/>
                    <a:pt x="21600" y="2057"/>
                  </a:cubicBezTo>
                  <a:cubicBezTo>
                    <a:pt x="20077" y="720"/>
                    <a:pt x="18535" y="0"/>
                    <a:pt x="1701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2" name="Google Shape;660;p43"/>
            <p:cNvSpPr/>
            <p:nvPr/>
          </p:nvSpPr>
          <p:spPr>
            <a:xfrm>
              <a:off x="3657502" y="1986175"/>
              <a:ext cx="12705" cy="1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610"/>
                    <a:pt x="3057" y="7220"/>
                    <a:pt x="6113" y="10800"/>
                  </a:cubicBezTo>
                  <a:cubicBezTo>
                    <a:pt x="9272" y="14410"/>
                    <a:pt x="15487" y="17990"/>
                    <a:pt x="21600" y="21600"/>
                  </a:cubicBezTo>
                  <a:cubicBezTo>
                    <a:pt x="21600" y="17990"/>
                    <a:pt x="18543" y="13493"/>
                    <a:pt x="15487" y="10800"/>
                  </a:cubicBezTo>
                  <a:cubicBezTo>
                    <a:pt x="12328" y="6302"/>
                    <a:pt x="6113" y="27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3" name="Google Shape;661;p43"/>
            <p:cNvSpPr/>
            <p:nvPr/>
          </p:nvSpPr>
          <p:spPr>
            <a:xfrm>
              <a:off x="3877648" y="1939841"/>
              <a:ext cx="3830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93" y="0"/>
                  </a:moveTo>
                  <a:cubicBezTo>
                    <a:pt x="3371" y="0"/>
                    <a:pt x="1649" y="790"/>
                    <a:pt x="0" y="2213"/>
                  </a:cubicBezTo>
                  <a:cubicBezTo>
                    <a:pt x="0" y="2213"/>
                    <a:pt x="4756" y="2213"/>
                    <a:pt x="10981" y="7007"/>
                  </a:cubicBezTo>
                  <a:cubicBezTo>
                    <a:pt x="16736" y="12960"/>
                    <a:pt x="20926" y="21600"/>
                    <a:pt x="21528" y="21600"/>
                  </a:cubicBezTo>
                  <a:cubicBezTo>
                    <a:pt x="21576" y="21600"/>
                    <a:pt x="21600" y="21547"/>
                    <a:pt x="21600" y="21442"/>
                  </a:cubicBezTo>
                  <a:cubicBezTo>
                    <a:pt x="18662" y="11801"/>
                    <a:pt x="15014" y="7007"/>
                    <a:pt x="11354" y="3793"/>
                  </a:cubicBezTo>
                  <a:cubicBezTo>
                    <a:pt x="9331" y="1159"/>
                    <a:pt x="7212" y="0"/>
                    <a:pt x="509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4" name="Google Shape;662;p43"/>
            <p:cNvSpPr/>
            <p:nvPr/>
          </p:nvSpPr>
          <p:spPr>
            <a:xfrm>
              <a:off x="3888684" y="1926488"/>
              <a:ext cx="13625" cy="1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65" y="3722"/>
                    <a:pt x="5146" y="8180"/>
                    <a:pt x="9276" y="11902"/>
                  </a:cubicBezTo>
                  <a:cubicBezTo>
                    <a:pt x="11308" y="15624"/>
                    <a:pt x="16454" y="19347"/>
                    <a:pt x="21600" y="21600"/>
                  </a:cubicBezTo>
                  <a:cubicBezTo>
                    <a:pt x="21600" y="20841"/>
                    <a:pt x="16454" y="17118"/>
                    <a:pt x="11308" y="10433"/>
                  </a:cubicBezTo>
                  <a:cubicBezTo>
                    <a:pt x="8227" y="6710"/>
                    <a:pt x="4130" y="298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5" name="Google Shape;663;p43"/>
            <p:cNvSpPr/>
            <p:nvPr/>
          </p:nvSpPr>
          <p:spPr>
            <a:xfrm>
              <a:off x="3893691" y="1945765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41" y="2549"/>
                    <a:pt x="13640" y="5097"/>
                    <a:pt x="10239" y="8899"/>
                  </a:cubicBezTo>
                  <a:cubicBezTo>
                    <a:pt x="4559" y="15250"/>
                    <a:pt x="0" y="21600"/>
                    <a:pt x="0" y="21600"/>
                  </a:cubicBezTo>
                  <a:cubicBezTo>
                    <a:pt x="4559" y="19051"/>
                    <a:pt x="9081" y="16503"/>
                    <a:pt x="11361" y="11448"/>
                  </a:cubicBezTo>
                  <a:cubicBezTo>
                    <a:pt x="18199" y="635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6" name="Google Shape;664;p43"/>
            <p:cNvSpPr/>
            <p:nvPr/>
          </p:nvSpPr>
          <p:spPr>
            <a:xfrm>
              <a:off x="3627199" y="1860268"/>
              <a:ext cx="23999" cy="3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3" y="0"/>
                  </a:moveTo>
                  <a:cubicBezTo>
                    <a:pt x="20793" y="0"/>
                    <a:pt x="17872" y="5332"/>
                    <a:pt x="12260" y="11510"/>
                  </a:cubicBezTo>
                  <a:cubicBezTo>
                    <a:pt x="5842" y="17476"/>
                    <a:pt x="0" y="21147"/>
                    <a:pt x="0" y="21600"/>
                  </a:cubicBezTo>
                  <a:cubicBezTo>
                    <a:pt x="5246" y="19304"/>
                    <a:pt x="9916" y="16102"/>
                    <a:pt x="13433" y="12416"/>
                  </a:cubicBezTo>
                  <a:cubicBezTo>
                    <a:pt x="16930" y="8746"/>
                    <a:pt x="19851" y="4622"/>
                    <a:pt x="21600" y="30"/>
                  </a:cubicBezTo>
                  <a:cubicBezTo>
                    <a:pt x="21581" y="15"/>
                    <a:pt x="21562" y="0"/>
                    <a:pt x="215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7" name="Google Shape;665;p43"/>
            <p:cNvSpPr/>
            <p:nvPr/>
          </p:nvSpPr>
          <p:spPr>
            <a:xfrm>
              <a:off x="3638214" y="1872447"/>
              <a:ext cx="2338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98" y="0"/>
                    <a:pt x="13788" y="0"/>
                    <a:pt x="10198" y="3057"/>
                  </a:cubicBezTo>
                  <a:cubicBezTo>
                    <a:pt x="6608" y="3057"/>
                    <a:pt x="2998" y="9272"/>
                    <a:pt x="0" y="21600"/>
                  </a:cubicBezTo>
                  <a:cubicBezTo>
                    <a:pt x="0" y="21600"/>
                    <a:pt x="4793" y="15487"/>
                    <a:pt x="10790" y="12328"/>
                  </a:cubicBezTo>
                  <a:cubicBezTo>
                    <a:pt x="14400" y="9272"/>
                    <a:pt x="17990" y="6113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8" name="Google Shape;666;p43"/>
            <p:cNvSpPr/>
            <p:nvPr/>
          </p:nvSpPr>
          <p:spPr>
            <a:xfrm>
              <a:off x="3626356" y="1868081"/>
              <a:ext cx="12705" cy="1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320"/>
                    <a:pt x="3057" y="7787"/>
                    <a:pt x="6113" y="11255"/>
                  </a:cubicBezTo>
                  <a:cubicBezTo>
                    <a:pt x="9272" y="14694"/>
                    <a:pt x="15487" y="18161"/>
                    <a:pt x="21600" y="21600"/>
                  </a:cubicBezTo>
                  <a:cubicBezTo>
                    <a:pt x="21600" y="17280"/>
                    <a:pt x="21600" y="13841"/>
                    <a:pt x="15487" y="10374"/>
                  </a:cubicBezTo>
                  <a:cubicBezTo>
                    <a:pt x="12328" y="6935"/>
                    <a:pt x="9272" y="34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9" name="Google Shape;667;p43"/>
            <p:cNvSpPr/>
            <p:nvPr/>
          </p:nvSpPr>
          <p:spPr>
            <a:xfrm>
              <a:off x="3922435" y="2076368"/>
              <a:ext cx="23999" cy="3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23" y="0"/>
                    <a:pt x="17507" y="5404"/>
                    <a:pt x="11684" y="11710"/>
                  </a:cubicBezTo>
                  <a:cubicBezTo>
                    <a:pt x="5842" y="17558"/>
                    <a:pt x="0" y="21156"/>
                    <a:pt x="0" y="21600"/>
                  </a:cubicBezTo>
                  <a:cubicBezTo>
                    <a:pt x="5246" y="19350"/>
                    <a:pt x="9340" y="15752"/>
                    <a:pt x="12837" y="12155"/>
                  </a:cubicBezTo>
                  <a:cubicBezTo>
                    <a:pt x="16930" y="8557"/>
                    <a:pt x="19851" y="4501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0" name="Google Shape;668;p43"/>
            <p:cNvSpPr/>
            <p:nvPr/>
          </p:nvSpPr>
          <p:spPr>
            <a:xfrm>
              <a:off x="3932810" y="2088697"/>
              <a:ext cx="2335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38" y="0"/>
                  </a:moveTo>
                  <a:cubicBezTo>
                    <a:pt x="15025" y="0"/>
                    <a:pt x="12913" y="1558"/>
                    <a:pt x="10800" y="5192"/>
                  </a:cubicBezTo>
                  <a:cubicBezTo>
                    <a:pt x="7207" y="5192"/>
                    <a:pt x="3593" y="11527"/>
                    <a:pt x="0" y="20977"/>
                  </a:cubicBezTo>
                  <a:cubicBezTo>
                    <a:pt x="79" y="21392"/>
                    <a:pt x="237" y="21600"/>
                    <a:pt x="454" y="21600"/>
                  </a:cubicBezTo>
                  <a:cubicBezTo>
                    <a:pt x="1816" y="21600"/>
                    <a:pt x="5647" y="14227"/>
                    <a:pt x="10800" y="11527"/>
                  </a:cubicBezTo>
                  <a:cubicBezTo>
                    <a:pt x="14393" y="11527"/>
                    <a:pt x="18007" y="5192"/>
                    <a:pt x="21600" y="2077"/>
                  </a:cubicBezTo>
                  <a:cubicBezTo>
                    <a:pt x="20119" y="727"/>
                    <a:pt x="18619" y="0"/>
                    <a:pt x="1713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1" name="Google Shape;669;p43"/>
            <p:cNvSpPr/>
            <p:nvPr/>
          </p:nvSpPr>
          <p:spPr>
            <a:xfrm>
              <a:off x="3921592" y="2084822"/>
              <a:ext cx="12705" cy="1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585"/>
                    <a:pt x="0" y="7200"/>
                    <a:pt x="6113" y="10785"/>
                  </a:cubicBezTo>
                  <a:cubicBezTo>
                    <a:pt x="9272" y="14400"/>
                    <a:pt x="12328" y="17985"/>
                    <a:pt x="21600" y="21600"/>
                  </a:cubicBezTo>
                  <a:cubicBezTo>
                    <a:pt x="21600" y="17985"/>
                    <a:pt x="18543" y="13511"/>
                    <a:pt x="12328" y="9896"/>
                  </a:cubicBezTo>
                  <a:cubicBezTo>
                    <a:pt x="12328" y="6281"/>
                    <a:pt x="6113" y="26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2" name="Google Shape;670;p43"/>
            <p:cNvSpPr/>
            <p:nvPr/>
          </p:nvSpPr>
          <p:spPr>
            <a:xfrm>
              <a:off x="3784871" y="1858325"/>
              <a:ext cx="24000" cy="3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42" y="0"/>
                  </a:moveTo>
                  <a:cubicBezTo>
                    <a:pt x="20812" y="0"/>
                    <a:pt x="17891" y="5633"/>
                    <a:pt x="12260" y="11251"/>
                  </a:cubicBezTo>
                  <a:cubicBezTo>
                    <a:pt x="5842" y="17549"/>
                    <a:pt x="0" y="21142"/>
                    <a:pt x="0" y="21600"/>
                  </a:cubicBezTo>
                  <a:cubicBezTo>
                    <a:pt x="9916" y="16647"/>
                    <a:pt x="17526" y="9004"/>
                    <a:pt x="21600" y="30"/>
                  </a:cubicBezTo>
                  <a:cubicBezTo>
                    <a:pt x="21581" y="0"/>
                    <a:pt x="21562" y="0"/>
                    <a:pt x="215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3" name="Google Shape;671;p43"/>
            <p:cNvSpPr/>
            <p:nvPr/>
          </p:nvSpPr>
          <p:spPr>
            <a:xfrm>
              <a:off x="3795887" y="1870558"/>
              <a:ext cx="22718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905" y="0"/>
                    <a:pt x="14211" y="0"/>
                    <a:pt x="10495" y="3058"/>
                  </a:cubicBezTo>
                  <a:cubicBezTo>
                    <a:pt x="6801" y="6016"/>
                    <a:pt x="3086" y="12033"/>
                    <a:pt x="0" y="21008"/>
                  </a:cubicBezTo>
                  <a:cubicBezTo>
                    <a:pt x="0" y="21403"/>
                    <a:pt x="102" y="21600"/>
                    <a:pt x="284" y="21600"/>
                  </a:cubicBezTo>
                  <a:cubicBezTo>
                    <a:pt x="1421" y="21600"/>
                    <a:pt x="5806" y="14597"/>
                    <a:pt x="11125" y="12033"/>
                  </a:cubicBezTo>
                  <a:cubicBezTo>
                    <a:pt x="14820" y="9074"/>
                    <a:pt x="18514" y="6016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4" name="Google Shape;672;p43"/>
            <p:cNvSpPr/>
            <p:nvPr/>
          </p:nvSpPr>
          <p:spPr>
            <a:xfrm>
              <a:off x="3784029" y="1866800"/>
              <a:ext cx="12705" cy="1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585"/>
                    <a:pt x="3057" y="7200"/>
                    <a:pt x="6215" y="10785"/>
                  </a:cubicBezTo>
                  <a:cubicBezTo>
                    <a:pt x="9272" y="14400"/>
                    <a:pt x="15487" y="18015"/>
                    <a:pt x="21600" y="21600"/>
                  </a:cubicBezTo>
                  <a:cubicBezTo>
                    <a:pt x="21600" y="18015"/>
                    <a:pt x="18543" y="13511"/>
                    <a:pt x="15487" y="9896"/>
                  </a:cubicBezTo>
                  <a:cubicBezTo>
                    <a:pt x="12328" y="6281"/>
                    <a:pt x="6215" y="26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5" name="Google Shape;673;p43"/>
            <p:cNvSpPr/>
            <p:nvPr/>
          </p:nvSpPr>
          <p:spPr>
            <a:xfrm>
              <a:off x="3668079" y="2110568"/>
              <a:ext cx="3958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7165" y="0"/>
                    <a:pt x="3530" y="6938"/>
                    <a:pt x="0" y="20815"/>
                  </a:cubicBezTo>
                  <a:cubicBezTo>
                    <a:pt x="47" y="21338"/>
                    <a:pt x="186" y="21600"/>
                    <a:pt x="396" y="21600"/>
                  </a:cubicBezTo>
                  <a:cubicBezTo>
                    <a:pt x="1689" y="21600"/>
                    <a:pt x="5814" y="12829"/>
                    <a:pt x="10975" y="12829"/>
                  </a:cubicBezTo>
                  <a:cubicBezTo>
                    <a:pt x="15833" y="12829"/>
                    <a:pt x="20167" y="21600"/>
                    <a:pt x="21309" y="21600"/>
                  </a:cubicBezTo>
                  <a:cubicBezTo>
                    <a:pt x="21495" y="21600"/>
                    <a:pt x="21600" y="21338"/>
                    <a:pt x="21600" y="20815"/>
                  </a:cubicBezTo>
                  <a:cubicBezTo>
                    <a:pt x="18058" y="6938"/>
                    <a:pt x="1442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6" name="Google Shape;674;p43"/>
            <p:cNvSpPr/>
            <p:nvPr/>
          </p:nvSpPr>
          <p:spPr>
            <a:xfrm>
              <a:off x="3674547" y="2101025"/>
              <a:ext cx="18194" cy="1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93" y="4498"/>
                    <a:pt x="6186" y="8107"/>
                    <a:pt x="10039" y="11717"/>
                  </a:cubicBezTo>
                  <a:cubicBezTo>
                    <a:pt x="13107" y="16215"/>
                    <a:pt x="16961" y="18907"/>
                    <a:pt x="21600" y="21600"/>
                  </a:cubicBezTo>
                  <a:cubicBezTo>
                    <a:pt x="21600" y="20712"/>
                    <a:pt x="16961" y="16215"/>
                    <a:pt x="10800" y="9912"/>
                  </a:cubicBezTo>
                  <a:cubicBezTo>
                    <a:pt x="7707" y="6302"/>
                    <a:pt x="3854" y="27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7" name="Google Shape;675;p43"/>
            <p:cNvSpPr/>
            <p:nvPr/>
          </p:nvSpPr>
          <p:spPr>
            <a:xfrm>
              <a:off x="3686044" y="2116608"/>
              <a:ext cx="12705" cy="13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79" y="0"/>
                    <a:pt x="14400" y="4130"/>
                    <a:pt x="8668" y="10292"/>
                  </a:cubicBezTo>
                  <a:cubicBezTo>
                    <a:pt x="2889" y="15438"/>
                    <a:pt x="0" y="21600"/>
                    <a:pt x="0" y="21600"/>
                  </a:cubicBezTo>
                  <a:cubicBezTo>
                    <a:pt x="4358" y="18519"/>
                    <a:pt x="8668" y="15438"/>
                    <a:pt x="11558" y="11308"/>
                  </a:cubicBezTo>
                  <a:cubicBezTo>
                    <a:pt x="15868" y="8227"/>
                    <a:pt x="18758" y="413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8" name="Google Shape;676;p43"/>
            <p:cNvSpPr/>
            <p:nvPr/>
          </p:nvSpPr>
          <p:spPr>
            <a:xfrm>
              <a:off x="3752758" y="198027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fill="norm" stroke="1" extrusionOk="0">
                  <a:moveTo>
                    <a:pt x="9811" y="4622"/>
                  </a:moveTo>
                  <a:cubicBezTo>
                    <a:pt x="10256" y="5141"/>
                    <a:pt x="10789" y="5801"/>
                    <a:pt x="11322" y="6980"/>
                  </a:cubicBezTo>
                  <a:cubicBezTo>
                    <a:pt x="14033" y="8395"/>
                    <a:pt x="11322" y="9810"/>
                    <a:pt x="9989" y="11272"/>
                  </a:cubicBezTo>
                  <a:cubicBezTo>
                    <a:pt x="9811" y="11460"/>
                    <a:pt x="9589" y="11555"/>
                    <a:pt x="9411" y="11555"/>
                  </a:cubicBezTo>
                  <a:cubicBezTo>
                    <a:pt x="8300" y="11555"/>
                    <a:pt x="7278" y="8206"/>
                    <a:pt x="7278" y="6980"/>
                  </a:cubicBezTo>
                  <a:lnTo>
                    <a:pt x="4567" y="6980"/>
                  </a:lnTo>
                  <a:cubicBezTo>
                    <a:pt x="7278" y="6980"/>
                    <a:pt x="9989" y="6980"/>
                    <a:pt x="9989" y="5518"/>
                  </a:cubicBezTo>
                  <a:cubicBezTo>
                    <a:pt x="9989" y="5235"/>
                    <a:pt x="9945" y="4952"/>
                    <a:pt x="9811" y="4622"/>
                  </a:cubicBezTo>
                  <a:close/>
                  <a:moveTo>
                    <a:pt x="12033" y="0"/>
                  </a:moveTo>
                  <a:cubicBezTo>
                    <a:pt x="9900" y="0"/>
                    <a:pt x="8656" y="1698"/>
                    <a:pt x="8656" y="2641"/>
                  </a:cubicBezTo>
                  <a:cubicBezTo>
                    <a:pt x="8656" y="2830"/>
                    <a:pt x="8656" y="2971"/>
                    <a:pt x="8700" y="3113"/>
                  </a:cubicBezTo>
                  <a:cubicBezTo>
                    <a:pt x="8033" y="2452"/>
                    <a:pt x="7100" y="1839"/>
                    <a:pt x="5945" y="1226"/>
                  </a:cubicBezTo>
                  <a:lnTo>
                    <a:pt x="4567" y="1226"/>
                  </a:lnTo>
                  <a:lnTo>
                    <a:pt x="3233" y="2641"/>
                  </a:lnTo>
                  <a:cubicBezTo>
                    <a:pt x="522" y="5518"/>
                    <a:pt x="-811" y="9810"/>
                    <a:pt x="522" y="12686"/>
                  </a:cubicBezTo>
                  <a:cubicBezTo>
                    <a:pt x="1722" y="17686"/>
                    <a:pt x="4922" y="21600"/>
                    <a:pt x="9278" y="21600"/>
                  </a:cubicBezTo>
                  <a:cubicBezTo>
                    <a:pt x="9945" y="21600"/>
                    <a:pt x="10611" y="21506"/>
                    <a:pt x="11322" y="21317"/>
                  </a:cubicBezTo>
                  <a:cubicBezTo>
                    <a:pt x="16745" y="19855"/>
                    <a:pt x="19456" y="15563"/>
                    <a:pt x="20789" y="11272"/>
                  </a:cubicBezTo>
                  <a:cubicBezTo>
                    <a:pt x="20789" y="6980"/>
                    <a:pt x="19456" y="4103"/>
                    <a:pt x="15367" y="1226"/>
                  </a:cubicBezTo>
                  <a:cubicBezTo>
                    <a:pt x="14122" y="330"/>
                    <a:pt x="13011" y="0"/>
                    <a:pt x="1203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9" name="Google Shape;677;p43"/>
            <p:cNvSpPr/>
            <p:nvPr/>
          </p:nvSpPr>
          <p:spPr>
            <a:xfrm>
              <a:off x="3761894" y="208924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52" h="21600" fill="norm" stroke="1" extrusionOk="0">
                  <a:moveTo>
                    <a:pt x="8032" y="4148"/>
                  </a:moveTo>
                  <a:cubicBezTo>
                    <a:pt x="8712" y="4721"/>
                    <a:pt x="9352" y="5436"/>
                    <a:pt x="10032" y="7009"/>
                  </a:cubicBezTo>
                  <a:cubicBezTo>
                    <a:pt x="11232" y="9918"/>
                    <a:pt x="10032" y="9918"/>
                    <a:pt x="8792" y="11348"/>
                  </a:cubicBezTo>
                  <a:cubicBezTo>
                    <a:pt x="8472" y="11587"/>
                    <a:pt x="8192" y="11634"/>
                    <a:pt x="7912" y="11634"/>
                  </a:cubicBezTo>
                  <a:cubicBezTo>
                    <a:pt x="6592" y="11634"/>
                    <a:pt x="6392" y="9107"/>
                    <a:pt x="6392" y="7581"/>
                  </a:cubicBezTo>
                  <a:cubicBezTo>
                    <a:pt x="7792" y="7438"/>
                    <a:pt x="8792" y="6532"/>
                    <a:pt x="8792" y="5579"/>
                  </a:cubicBezTo>
                  <a:cubicBezTo>
                    <a:pt x="8792" y="5579"/>
                    <a:pt x="8552" y="4959"/>
                    <a:pt x="8032" y="4148"/>
                  </a:cubicBezTo>
                  <a:close/>
                  <a:moveTo>
                    <a:pt x="9832" y="0"/>
                  </a:moveTo>
                  <a:cubicBezTo>
                    <a:pt x="7872" y="0"/>
                    <a:pt x="6752" y="1240"/>
                    <a:pt x="6432" y="2193"/>
                  </a:cubicBezTo>
                  <a:cubicBezTo>
                    <a:pt x="6072" y="1860"/>
                    <a:pt x="5632" y="1478"/>
                    <a:pt x="5152" y="1240"/>
                  </a:cubicBezTo>
                  <a:lnTo>
                    <a:pt x="3952" y="1240"/>
                  </a:lnTo>
                  <a:lnTo>
                    <a:pt x="2712" y="2670"/>
                  </a:lnTo>
                  <a:cubicBezTo>
                    <a:pt x="-3048" y="9536"/>
                    <a:pt x="1032" y="21600"/>
                    <a:pt x="8712" y="21600"/>
                  </a:cubicBezTo>
                  <a:cubicBezTo>
                    <a:pt x="9152" y="21600"/>
                    <a:pt x="9592" y="21600"/>
                    <a:pt x="10032" y="21505"/>
                  </a:cubicBezTo>
                  <a:cubicBezTo>
                    <a:pt x="13672" y="20074"/>
                    <a:pt x="17312" y="15687"/>
                    <a:pt x="18552" y="11348"/>
                  </a:cubicBezTo>
                  <a:cubicBezTo>
                    <a:pt x="18552" y="7009"/>
                    <a:pt x="16112" y="4101"/>
                    <a:pt x="13672" y="1240"/>
                  </a:cubicBezTo>
                  <a:cubicBezTo>
                    <a:pt x="12152" y="334"/>
                    <a:pt x="10872" y="0"/>
                    <a:pt x="983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0" name="Google Shape;678;p43"/>
            <p:cNvSpPr/>
            <p:nvPr/>
          </p:nvSpPr>
          <p:spPr>
            <a:xfrm>
              <a:off x="3768982" y="2185647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fill="norm" stroke="1" extrusionOk="0">
                  <a:moveTo>
                    <a:pt x="12478" y="0"/>
                  </a:moveTo>
                  <a:cubicBezTo>
                    <a:pt x="9900" y="0"/>
                    <a:pt x="8611" y="1813"/>
                    <a:pt x="8611" y="2870"/>
                  </a:cubicBezTo>
                  <a:cubicBezTo>
                    <a:pt x="8611" y="4380"/>
                    <a:pt x="11322" y="2870"/>
                    <a:pt x="12700" y="5941"/>
                  </a:cubicBezTo>
                  <a:cubicBezTo>
                    <a:pt x="14033" y="8962"/>
                    <a:pt x="11322" y="10523"/>
                    <a:pt x="9989" y="12034"/>
                  </a:cubicBezTo>
                  <a:cubicBezTo>
                    <a:pt x="8789" y="12034"/>
                    <a:pt x="7589" y="9667"/>
                    <a:pt x="7322" y="6999"/>
                  </a:cubicBezTo>
                  <a:cubicBezTo>
                    <a:pt x="8878" y="6545"/>
                    <a:pt x="9989" y="5941"/>
                    <a:pt x="9989" y="5941"/>
                  </a:cubicBezTo>
                  <a:cubicBezTo>
                    <a:pt x="9989" y="4380"/>
                    <a:pt x="8611" y="2870"/>
                    <a:pt x="5945" y="1309"/>
                  </a:cubicBezTo>
                  <a:lnTo>
                    <a:pt x="4567" y="1309"/>
                  </a:lnTo>
                  <a:lnTo>
                    <a:pt x="3233" y="2870"/>
                  </a:lnTo>
                  <a:cubicBezTo>
                    <a:pt x="522" y="4380"/>
                    <a:pt x="-811" y="8962"/>
                    <a:pt x="522" y="13594"/>
                  </a:cubicBezTo>
                  <a:cubicBezTo>
                    <a:pt x="1633" y="18629"/>
                    <a:pt x="5545" y="21600"/>
                    <a:pt x="9145" y="21600"/>
                  </a:cubicBezTo>
                  <a:cubicBezTo>
                    <a:pt x="9900" y="21600"/>
                    <a:pt x="10656" y="21499"/>
                    <a:pt x="11322" y="21248"/>
                  </a:cubicBezTo>
                  <a:cubicBezTo>
                    <a:pt x="16745" y="21248"/>
                    <a:pt x="19456" y="16615"/>
                    <a:pt x="20789" y="12034"/>
                  </a:cubicBezTo>
                  <a:cubicBezTo>
                    <a:pt x="20789" y="7452"/>
                    <a:pt x="19456" y="2870"/>
                    <a:pt x="16745" y="1309"/>
                  </a:cubicBezTo>
                  <a:cubicBezTo>
                    <a:pt x="15056" y="403"/>
                    <a:pt x="13633" y="0"/>
                    <a:pt x="1247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1" name="Google Shape;679;p43"/>
            <p:cNvSpPr/>
            <p:nvPr/>
          </p:nvSpPr>
          <p:spPr>
            <a:xfrm>
              <a:off x="3736533" y="187833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fill="norm" stroke="1" extrusionOk="0">
                  <a:moveTo>
                    <a:pt x="9589" y="4205"/>
                  </a:moveTo>
                  <a:cubicBezTo>
                    <a:pt x="10078" y="4540"/>
                    <a:pt x="10700" y="4922"/>
                    <a:pt x="11322" y="5591"/>
                  </a:cubicBezTo>
                  <a:cubicBezTo>
                    <a:pt x="12700" y="8506"/>
                    <a:pt x="11322" y="9940"/>
                    <a:pt x="9989" y="11421"/>
                  </a:cubicBezTo>
                  <a:cubicBezTo>
                    <a:pt x="9811" y="11612"/>
                    <a:pt x="9633" y="11708"/>
                    <a:pt x="9456" y="11708"/>
                  </a:cubicBezTo>
                  <a:cubicBezTo>
                    <a:pt x="8478" y="11708"/>
                    <a:pt x="7633" y="9271"/>
                    <a:pt x="7367" y="6977"/>
                  </a:cubicBezTo>
                  <a:cubicBezTo>
                    <a:pt x="8878" y="6881"/>
                    <a:pt x="9989" y="6547"/>
                    <a:pt x="9989" y="5591"/>
                  </a:cubicBezTo>
                  <a:cubicBezTo>
                    <a:pt x="9989" y="5161"/>
                    <a:pt x="9856" y="4683"/>
                    <a:pt x="9589" y="4205"/>
                  </a:cubicBezTo>
                  <a:close/>
                  <a:moveTo>
                    <a:pt x="12033" y="0"/>
                  </a:moveTo>
                  <a:cubicBezTo>
                    <a:pt x="9945" y="0"/>
                    <a:pt x="8656" y="1673"/>
                    <a:pt x="8656" y="2676"/>
                  </a:cubicBezTo>
                  <a:cubicBezTo>
                    <a:pt x="8656" y="2867"/>
                    <a:pt x="8656" y="3011"/>
                    <a:pt x="8700" y="3106"/>
                  </a:cubicBezTo>
                  <a:cubicBezTo>
                    <a:pt x="8033" y="2485"/>
                    <a:pt x="7100" y="1864"/>
                    <a:pt x="5945" y="1242"/>
                  </a:cubicBezTo>
                  <a:lnTo>
                    <a:pt x="4567" y="1242"/>
                  </a:lnTo>
                  <a:lnTo>
                    <a:pt x="3233" y="2676"/>
                  </a:lnTo>
                  <a:cubicBezTo>
                    <a:pt x="522" y="5591"/>
                    <a:pt x="-811" y="9940"/>
                    <a:pt x="522" y="12855"/>
                  </a:cubicBezTo>
                  <a:cubicBezTo>
                    <a:pt x="522" y="18685"/>
                    <a:pt x="5945" y="21600"/>
                    <a:pt x="11322" y="21600"/>
                  </a:cubicBezTo>
                  <a:cubicBezTo>
                    <a:pt x="16745" y="20119"/>
                    <a:pt x="19456" y="15770"/>
                    <a:pt x="20789" y="11421"/>
                  </a:cubicBezTo>
                  <a:cubicBezTo>
                    <a:pt x="20789" y="7073"/>
                    <a:pt x="19456" y="4158"/>
                    <a:pt x="15411" y="1242"/>
                  </a:cubicBezTo>
                  <a:cubicBezTo>
                    <a:pt x="14122" y="335"/>
                    <a:pt x="13011" y="0"/>
                    <a:pt x="1203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2" name="Google Shape;680;p43"/>
            <p:cNvSpPr/>
            <p:nvPr/>
          </p:nvSpPr>
          <p:spPr>
            <a:xfrm>
              <a:off x="3456723" y="2373056"/>
              <a:ext cx="842337" cy="24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8" h="21600" fill="norm" stroke="1" extrusionOk="0">
                  <a:moveTo>
                    <a:pt x="10066" y="0"/>
                  </a:moveTo>
                  <a:cubicBezTo>
                    <a:pt x="5574" y="0"/>
                    <a:pt x="395" y="328"/>
                    <a:pt x="395" y="328"/>
                  </a:cubicBezTo>
                  <a:cubicBezTo>
                    <a:pt x="395" y="328"/>
                    <a:pt x="-1542" y="20056"/>
                    <a:pt x="3162" y="20850"/>
                  </a:cubicBezTo>
                  <a:cubicBezTo>
                    <a:pt x="6249" y="21389"/>
                    <a:pt x="10078" y="21503"/>
                    <a:pt x="12751" y="21503"/>
                  </a:cubicBezTo>
                  <a:cubicBezTo>
                    <a:pt x="13727" y="21503"/>
                    <a:pt x="14548" y="21488"/>
                    <a:pt x="15123" y="21473"/>
                  </a:cubicBezTo>
                  <a:cubicBezTo>
                    <a:pt x="15572" y="21473"/>
                    <a:pt x="15983" y="21600"/>
                    <a:pt x="16384" y="21600"/>
                  </a:cubicBezTo>
                  <a:cubicBezTo>
                    <a:pt x="16876" y="21600"/>
                    <a:pt x="17351" y="21410"/>
                    <a:pt x="17859" y="20567"/>
                  </a:cubicBezTo>
                  <a:cubicBezTo>
                    <a:pt x="18859" y="18922"/>
                    <a:pt x="19873" y="16200"/>
                    <a:pt x="19950" y="11892"/>
                  </a:cubicBezTo>
                  <a:cubicBezTo>
                    <a:pt x="20058" y="6280"/>
                    <a:pt x="19059" y="1065"/>
                    <a:pt x="15553" y="328"/>
                  </a:cubicBezTo>
                  <a:cubicBezTo>
                    <a:pt x="14385" y="82"/>
                    <a:pt x="12311" y="0"/>
                    <a:pt x="1006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3" name="Google Shape;681;p43"/>
            <p:cNvSpPr/>
            <p:nvPr/>
          </p:nvSpPr>
          <p:spPr>
            <a:xfrm>
              <a:off x="3505583" y="2376087"/>
              <a:ext cx="12705" cy="1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fill="norm" stroke="1" extrusionOk="0">
                  <a:moveTo>
                    <a:pt x="16470" y="0"/>
                  </a:moveTo>
                  <a:cubicBezTo>
                    <a:pt x="14149" y="0"/>
                    <a:pt x="8668" y="5171"/>
                    <a:pt x="3252" y="10341"/>
                  </a:cubicBezTo>
                  <a:cubicBezTo>
                    <a:pt x="-681" y="15909"/>
                    <a:pt x="-681" y="21478"/>
                    <a:pt x="1318" y="21478"/>
                  </a:cubicBezTo>
                  <a:cubicBezTo>
                    <a:pt x="1640" y="21569"/>
                    <a:pt x="1963" y="21600"/>
                    <a:pt x="2349" y="21600"/>
                  </a:cubicBezTo>
                  <a:cubicBezTo>
                    <a:pt x="6218" y="21600"/>
                    <a:pt x="11441" y="17286"/>
                    <a:pt x="14987" y="12177"/>
                  </a:cubicBezTo>
                  <a:cubicBezTo>
                    <a:pt x="20919" y="5691"/>
                    <a:pt x="20919" y="1040"/>
                    <a:pt x="16986" y="92"/>
                  </a:cubicBezTo>
                  <a:cubicBezTo>
                    <a:pt x="16792" y="31"/>
                    <a:pt x="16663" y="0"/>
                    <a:pt x="1647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4" name="Google Shape;682;p43"/>
            <p:cNvSpPr/>
            <p:nvPr/>
          </p:nvSpPr>
          <p:spPr>
            <a:xfrm>
              <a:off x="3492651" y="2422881"/>
              <a:ext cx="12705" cy="3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29" h="21600" fill="norm" stroke="1" extrusionOk="0">
                  <a:moveTo>
                    <a:pt x="15031" y="0"/>
                  </a:moveTo>
                  <a:cubicBezTo>
                    <a:pt x="5457" y="3455"/>
                    <a:pt x="-1743" y="7337"/>
                    <a:pt x="631" y="10807"/>
                  </a:cubicBezTo>
                  <a:cubicBezTo>
                    <a:pt x="-1743" y="16851"/>
                    <a:pt x="3004" y="21600"/>
                    <a:pt x="7831" y="21600"/>
                  </a:cubicBezTo>
                  <a:cubicBezTo>
                    <a:pt x="15031" y="18145"/>
                    <a:pt x="17483" y="14689"/>
                    <a:pt x="15031" y="10807"/>
                  </a:cubicBezTo>
                  <a:cubicBezTo>
                    <a:pt x="17483" y="5176"/>
                    <a:pt x="19857" y="0"/>
                    <a:pt x="1503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5" name="Google Shape;683;p43"/>
            <p:cNvSpPr/>
            <p:nvPr/>
          </p:nvSpPr>
          <p:spPr>
            <a:xfrm>
              <a:off x="3506168" y="2487116"/>
              <a:ext cx="19347" cy="2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2" h="21600" fill="norm" stroke="1" extrusionOk="0">
                  <a:moveTo>
                    <a:pt x="335" y="0"/>
                  </a:moveTo>
                  <a:cubicBezTo>
                    <a:pt x="-979" y="519"/>
                    <a:pt x="1648" y="6312"/>
                    <a:pt x="6881" y="12607"/>
                  </a:cubicBezTo>
                  <a:cubicBezTo>
                    <a:pt x="11748" y="18470"/>
                    <a:pt x="17735" y="21600"/>
                    <a:pt x="19092" y="21600"/>
                  </a:cubicBezTo>
                  <a:cubicBezTo>
                    <a:pt x="19200" y="21600"/>
                    <a:pt x="19264" y="21583"/>
                    <a:pt x="19307" y="21548"/>
                  </a:cubicBezTo>
                  <a:cubicBezTo>
                    <a:pt x="20621" y="21029"/>
                    <a:pt x="15388" y="16291"/>
                    <a:pt x="10155" y="10515"/>
                  </a:cubicBezTo>
                  <a:cubicBezTo>
                    <a:pt x="4922" y="4721"/>
                    <a:pt x="1648" y="0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6" name="Google Shape;684;p43"/>
            <p:cNvSpPr/>
            <p:nvPr/>
          </p:nvSpPr>
          <p:spPr>
            <a:xfrm>
              <a:off x="3554472" y="2527090"/>
              <a:ext cx="3185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fill="norm" stroke="1" extrusionOk="0">
                  <a:moveTo>
                    <a:pt x="1903" y="0"/>
                  </a:moveTo>
                  <a:cubicBezTo>
                    <a:pt x="1264" y="0"/>
                    <a:pt x="638" y="107"/>
                    <a:pt x="27" y="428"/>
                  </a:cubicBezTo>
                  <a:cubicBezTo>
                    <a:pt x="-399" y="3636"/>
                    <a:pt x="4347" y="11762"/>
                    <a:pt x="10401" y="16681"/>
                  </a:cubicBezTo>
                  <a:cubicBezTo>
                    <a:pt x="14025" y="19782"/>
                    <a:pt x="17464" y="21600"/>
                    <a:pt x="19453" y="21600"/>
                  </a:cubicBezTo>
                  <a:cubicBezTo>
                    <a:pt x="20547" y="21600"/>
                    <a:pt x="21201" y="21065"/>
                    <a:pt x="21201" y="19889"/>
                  </a:cubicBezTo>
                  <a:cubicBezTo>
                    <a:pt x="21201" y="16681"/>
                    <a:pt x="16440" y="11762"/>
                    <a:pt x="10827" y="6897"/>
                  </a:cubicBezTo>
                  <a:cubicBezTo>
                    <a:pt x="7985" y="2887"/>
                    <a:pt x="4845" y="0"/>
                    <a:pt x="190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7" name="Google Shape;685;p43"/>
            <p:cNvSpPr/>
            <p:nvPr/>
          </p:nvSpPr>
          <p:spPr>
            <a:xfrm>
              <a:off x="3618745" y="2534935"/>
              <a:ext cx="3245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187" y="0"/>
                    <a:pt x="0" y="3144"/>
                    <a:pt x="0" y="9330"/>
                  </a:cubicBezTo>
                  <a:cubicBezTo>
                    <a:pt x="0" y="15414"/>
                    <a:pt x="5187" y="21600"/>
                    <a:pt x="10800" y="21600"/>
                  </a:cubicBezTo>
                  <a:cubicBezTo>
                    <a:pt x="16854" y="21600"/>
                    <a:pt x="21600" y="18558"/>
                    <a:pt x="21600" y="12372"/>
                  </a:cubicBezTo>
                  <a:cubicBezTo>
                    <a:pt x="18147" y="3144"/>
                    <a:pt x="14694" y="0"/>
                    <a:pt x="108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8" name="Google Shape;686;p43"/>
            <p:cNvSpPr/>
            <p:nvPr/>
          </p:nvSpPr>
          <p:spPr>
            <a:xfrm>
              <a:off x="3684282" y="2535671"/>
              <a:ext cx="3245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71" y="0"/>
                  </a:moveTo>
                  <a:cubicBezTo>
                    <a:pt x="7347" y="0"/>
                    <a:pt x="3681" y="3984"/>
                    <a:pt x="0" y="11953"/>
                  </a:cubicBezTo>
                  <a:cubicBezTo>
                    <a:pt x="0" y="18350"/>
                    <a:pt x="5187" y="21600"/>
                    <a:pt x="10800" y="21600"/>
                  </a:cubicBezTo>
                  <a:cubicBezTo>
                    <a:pt x="16854" y="21600"/>
                    <a:pt x="21600" y="18350"/>
                    <a:pt x="21600" y="11953"/>
                  </a:cubicBezTo>
                  <a:cubicBezTo>
                    <a:pt x="18147" y="3984"/>
                    <a:pt x="14580" y="0"/>
                    <a:pt x="1097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9" name="Google Shape;687;p43"/>
            <p:cNvSpPr/>
            <p:nvPr/>
          </p:nvSpPr>
          <p:spPr>
            <a:xfrm>
              <a:off x="3750481" y="2536237"/>
              <a:ext cx="3245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7" y="0"/>
                  </a:moveTo>
                  <a:cubicBezTo>
                    <a:pt x="5116" y="0"/>
                    <a:pt x="2302" y="3677"/>
                    <a:pt x="0" y="12225"/>
                  </a:cubicBezTo>
                  <a:cubicBezTo>
                    <a:pt x="2259" y="18475"/>
                    <a:pt x="5016" y="21600"/>
                    <a:pt x="7887" y="21600"/>
                  </a:cubicBezTo>
                  <a:cubicBezTo>
                    <a:pt x="8853" y="21600"/>
                    <a:pt x="9819" y="21324"/>
                    <a:pt x="10800" y="20589"/>
                  </a:cubicBezTo>
                  <a:cubicBezTo>
                    <a:pt x="16413" y="20589"/>
                    <a:pt x="21600" y="17831"/>
                    <a:pt x="21600" y="12225"/>
                  </a:cubicBezTo>
                  <a:cubicBezTo>
                    <a:pt x="18744" y="5331"/>
                    <a:pt x="15617" y="276"/>
                    <a:pt x="12662" y="276"/>
                  </a:cubicBezTo>
                  <a:cubicBezTo>
                    <a:pt x="12036" y="276"/>
                    <a:pt x="11411" y="551"/>
                    <a:pt x="10800" y="1011"/>
                  </a:cubicBezTo>
                  <a:cubicBezTo>
                    <a:pt x="9876" y="368"/>
                    <a:pt x="8953" y="0"/>
                    <a:pt x="805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0" name="Google Shape;688;p43"/>
            <p:cNvSpPr/>
            <p:nvPr/>
          </p:nvSpPr>
          <p:spPr>
            <a:xfrm>
              <a:off x="3816017" y="2536418"/>
              <a:ext cx="3245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70" y="0"/>
                  </a:moveTo>
                  <a:cubicBezTo>
                    <a:pt x="12761" y="0"/>
                    <a:pt x="11766" y="793"/>
                    <a:pt x="10800" y="2477"/>
                  </a:cubicBezTo>
                  <a:cubicBezTo>
                    <a:pt x="4746" y="2477"/>
                    <a:pt x="0" y="5450"/>
                    <a:pt x="0" y="11494"/>
                  </a:cubicBezTo>
                  <a:cubicBezTo>
                    <a:pt x="2586" y="18231"/>
                    <a:pt x="5173" y="21600"/>
                    <a:pt x="7958" y="21600"/>
                  </a:cubicBezTo>
                  <a:cubicBezTo>
                    <a:pt x="8882" y="21600"/>
                    <a:pt x="9819" y="21303"/>
                    <a:pt x="10800" y="20510"/>
                  </a:cubicBezTo>
                  <a:cubicBezTo>
                    <a:pt x="16413" y="20510"/>
                    <a:pt x="21600" y="17538"/>
                    <a:pt x="21600" y="11494"/>
                  </a:cubicBezTo>
                  <a:cubicBezTo>
                    <a:pt x="19099" y="4954"/>
                    <a:pt x="16385" y="0"/>
                    <a:pt x="1377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1" name="Google Shape;689;p43"/>
            <p:cNvSpPr/>
            <p:nvPr/>
          </p:nvSpPr>
          <p:spPr>
            <a:xfrm>
              <a:off x="3881554" y="2536237"/>
              <a:ext cx="3243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66" y="0"/>
                  </a:moveTo>
                  <a:cubicBezTo>
                    <a:pt x="12556" y="0"/>
                    <a:pt x="11660" y="368"/>
                    <a:pt x="10807" y="1011"/>
                  </a:cubicBezTo>
                  <a:cubicBezTo>
                    <a:pt x="4749" y="1011"/>
                    <a:pt x="0" y="6618"/>
                    <a:pt x="0" y="9375"/>
                  </a:cubicBezTo>
                  <a:cubicBezTo>
                    <a:pt x="2631" y="17923"/>
                    <a:pt x="5276" y="21600"/>
                    <a:pt x="8120" y="21600"/>
                  </a:cubicBezTo>
                  <a:cubicBezTo>
                    <a:pt x="8987" y="21600"/>
                    <a:pt x="9883" y="21232"/>
                    <a:pt x="10807" y="20589"/>
                  </a:cubicBezTo>
                  <a:cubicBezTo>
                    <a:pt x="16424" y="20589"/>
                    <a:pt x="21600" y="14982"/>
                    <a:pt x="21600" y="9375"/>
                  </a:cubicBezTo>
                  <a:cubicBezTo>
                    <a:pt x="19012" y="3125"/>
                    <a:pt x="16182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2" name="Google Shape;690;p43"/>
            <p:cNvSpPr/>
            <p:nvPr/>
          </p:nvSpPr>
          <p:spPr>
            <a:xfrm>
              <a:off x="3947091" y="2535629"/>
              <a:ext cx="3243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74" y="0"/>
                  </a:moveTo>
                  <a:cubicBezTo>
                    <a:pt x="5688" y="0"/>
                    <a:pt x="2844" y="5028"/>
                    <a:pt x="0" y="12010"/>
                  </a:cubicBezTo>
                  <a:cubicBezTo>
                    <a:pt x="0" y="17690"/>
                    <a:pt x="4749" y="20576"/>
                    <a:pt x="10807" y="20576"/>
                  </a:cubicBezTo>
                  <a:cubicBezTo>
                    <a:pt x="11618" y="21228"/>
                    <a:pt x="12457" y="21600"/>
                    <a:pt x="13310" y="21600"/>
                  </a:cubicBezTo>
                  <a:cubicBezTo>
                    <a:pt x="16068" y="21600"/>
                    <a:pt x="18969" y="17876"/>
                    <a:pt x="21600" y="9217"/>
                  </a:cubicBezTo>
                  <a:cubicBezTo>
                    <a:pt x="21600" y="6424"/>
                    <a:pt x="16851" y="745"/>
                    <a:pt x="10807" y="745"/>
                  </a:cubicBezTo>
                  <a:cubicBezTo>
                    <a:pt x="10110" y="279"/>
                    <a:pt x="9442" y="0"/>
                    <a:pt x="877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3" name="Google Shape;691;p43"/>
            <p:cNvSpPr/>
            <p:nvPr/>
          </p:nvSpPr>
          <p:spPr>
            <a:xfrm>
              <a:off x="4012628" y="2535063"/>
              <a:ext cx="3243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7" y="0"/>
                  </a:moveTo>
                  <a:cubicBezTo>
                    <a:pt x="4749" y="2976"/>
                    <a:pt x="0" y="5856"/>
                    <a:pt x="0" y="11712"/>
                  </a:cubicBezTo>
                  <a:cubicBezTo>
                    <a:pt x="2588" y="18240"/>
                    <a:pt x="5176" y="21600"/>
                    <a:pt x="7963" y="21600"/>
                  </a:cubicBezTo>
                  <a:cubicBezTo>
                    <a:pt x="8887" y="21600"/>
                    <a:pt x="9826" y="21216"/>
                    <a:pt x="10807" y="20448"/>
                  </a:cubicBezTo>
                  <a:cubicBezTo>
                    <a:pt x="11618" y="21120"/>
                    <a:pt x="12457" y="21504"/>
                    <a:pt x="13310" y="21504"/>
                  </a:cubicBezTo>
                  <a:cubicBezTo>
                    <a:pt x="16068" y="21504"/>
                    <a:pt x="18969" y="17760"/>
                    <a:pt x="21600" y="8832"/>
                  </a:cubicBezTo>
                  <a:cubicBezTo>
                    <a:pt x="21600" y="2976"/>
                    <a:pt x="16851" y="0"/>
                    <a:pt x="1080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4" name="Google Shape;692;p43"/>
            <p:cNvSpPr/>
            <p:nvPr/>
          </p:nvSpPr>
          <p:spPr>
            <a:xfrm>
              <a:off x="4078165" y="2534262"/>
              <a:ext cx="3243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66" y="0"/>
                  </a:moveTo>
                  <a:cubicBezTo>
                    <a:pt x="12556" y="0"/>
                    <a:pt x="11660" y="279"/>
                    <a:pt x="10793" y="1024"/>
                  </a:cubicBezTo>
                  <a:cubicBezTo>
                    <a:pt x="4749" y="1024"/>
                    <a:pt x="0" y="6703"/>
                    <a:pt x="0" y="12383"/>
                  </a:cubicBezTo>
                  <a:cubicBezTo>
                    <a:pt x="0" y="17969"/>
                    <a:pt x="4749" y="20855"/>
                    <a:pt x="10793" y="20855"/>
                  </a:cubicBezTo>
                  <a:cubicBezTo>
                    <a:pt x="11419" y="21321"/>
                    <a:pt x="12044" y="21600"/>
                    <a:pt x="12670" y="21600"/>
                  </a:cubicBezTo>
                  <a:cubicBezTo>
                    <a:pt x="15628" y="21600"/>
                    <a:pt x="18756" y="16479"/>
                    <a:pt x="21600" y="9497"/>
                  </a:cubicBezTo>
                  <a:cubicBezTo>
                    <a:pt x="19012" y="3166"/>
                    <a:pt x="16182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5" name="Google Shape;693;p43"/>
            <p:cNvSpPr/>
            <p:nvPr/>
          </p:nvSpPr>
          <p:spPr>
            <a:xfrm>
              <a:off x="4143702" y="2533846"/>
              <a:ext cx="3243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6" y="0"/>
                  </a:moveTo>
                  <a:cubicBezTo>
                    <a:pt x="7010" y="0"/>
                    <a:pt x="3455" y="3782"/>
                    <a:pt x="0" y="11347"/>
                  </a:cubicBezTo>
                  <a:cubicBezTo>
                    <a:pt x="2588" y="18216"/>
                    <a:pt x="5176" y="21600"/>
                    <a:pt x="7963" y="21600"/>
                  </a:cubicBezTo>
                  <a:cubicBezTo>
                    <a:pt x="8887" y="21600"/>
                    <a:pt x="9826" y="21202"/>
                    <a:pt x="10793" y="20406"/>
                  </a:cubicBezTo>
                  <a:cubicBezTo>
                    <a:pt x="15983" y="17818"/>
                    <a:pt x="20206" y="15229"/>
                    <a:pt x="21316" y="10750"/>
                  </a:cubicBezTo>
                  <a:cubicBezTo>
                    <a:pt x="21415" y="10949"/>
                    <a:pt x="21515" y="11148"/>
                    <a:pt x="21600" y="11347"/>
                  </a:cubicBezTo>
                  <a:lnTo>
                    <a:pt x="21600" y="8361"/>
                  </a:lnTo>
                  <a:cubicBezTo>
                    <a:pt x="21600" y="9257"/>
                    <a:pt x="21500" y="10053"/>
                    <a:pt x="21316" y="10750"/>
                  </a:cubicBezTo>
                  <a:cubicBezTo>
                    <a:pt x="17746" y="3583"/>
                    <a:pt x="14163" y="0"/>
                    <a:pt x="1063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6" name="Google Shape;694;p43"/>
            <p:cNvSpPr/>
            <p:nvPr/>
          </p:nvSpPr>
          <p:spPr>
            <a:xfrm>
              <a:off x="4209238" y="2533515"/>
              <a:ext cx="3243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49" y="0"/>
                  </a:moveTo>
                  <a:cubicBezTo>
                    <a:pt x="5176" y="0"/>
                    <a:pt x="2588" y="3279"/>
                    <a:pt x="0" y="9932"/>
                  </a:cubicBezTo>
                  <a:cubicBezTo>
                    <a:pt x="3455" y="18707"/>
                    <a:pt x="6911" y="21600"/>
                    <a:pt x="10793" y="21600"/>
                  </a:cubicBezTo>
                  <a:cubicBezTo>
                    <a:pt x="16851" y="18707"/>
                    <a:pt x="21600" y="15814"/>
                    <a:pt x="21600" y="9932"/>
                  </a:cubicBezTo>
                  <a:cubicBezTo>
                    <a:pt x="19012" y="3279"/>
                    <a:pt x="16168" y="0"/>
                    <a:pt x="13466" y="0"/>
                  </a:cubicBezTo>
                  <a:cubicBezTo>
                    <a:pt x="12556" y="0"/>
                    <a:pt x="11660" y="386"/>
                    <a:pt x="10793" y="1157"/>
                  </a:cubicBezTo>
                  <a:cubicBezTo>
                    <a:pt x="9826" y="386"/>
                    <a:pt x="8887" y="0"/>
                    <a:pt x="794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7" name="Google Shape;695;p43"/>
            <p:cNvSpPr/>
            <p:nvPr/>
          </p:nvSpPr>
          <p:spPr>
            <a:xfrm>
              <a:off x="4274113" y="2532992"/>
              <a:ext cx="1623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26" y="0"/>
                  </a:moveTo>
                  <a:cubicBezTo>
                    <a:pt x="5173" y="0"/>
                    <a:pt x="0" y="6186"/>
                    <a:pt x="0" y="9228"/>
                  </a:cubicBezTo>
                  <a:cubicBezTo>
                    <a:pt x="0" y="15414"/>
                    <a:pt x="5173" y="21600"/>
                    <a:pt x="11226" y="21600"/>
                  </a:cubicBezTo>
                  <a:cubicBezTo>
                    <a:pt x="17280" y="21600"/>
                    <a:pt x="21600" y="15414"/>
                    <a:pt x="21600" y="9228"/>
                  </a:cubicBezTo>
                  <a:cubicBezTo>
                    <a:pt x="21600" y="6186"/>
                    <a:pt x="17280" y="0"/>
                    <a:pt x="112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8" name="Google Shape;696;p43"/>
            <p:cNvSpPr/>
            <p:nvPr/>
          </p:nvSpPr>
          <p:spPr>
            <a:xfrm>
              <a:off x="3482687" y="2374849"/>
              <a:ext cx="797281" cy="18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541" y="0"/>
                  </a:moveTo>
                  <a:cubicBezTo>
                    <a:pt x="541" y="0"/>
                    <a:pt x="523" y="78"/>
                    <a:pt x="523" y="306"/>
                  </a:cubicBezTo>
                  <a:cubicBezTo>
                    <a:pt x="541" y="231"/>
                    <a:pt x="541" y="153"/>
                    <a:pt x="541" y="0"/>
                  </a:cubicBezTo>
                  <a:close/>
                  <a:moveTo>
                    <a:pt x="523" y="306"/>
                  </a:moveTo>
                  <a:cubicBezTo>
                    <a:pt x="506" y="534"/>
                    <a:pt x="488" y="763"/>
                    <a:pt x="453" y="1069"/>
                  </a:cubicBezTo>
                  <a:cubicBezTo>
                    <a:pt x="400" y="1756"/>
                    <a:pt x="312" y="2822"/>
                    <a:pt x="242" y="4194"/>
                  </a:cubicBezTo>
                  <a:cubicBezTo>
                    <a:pt x="119" y="5794"/>
                    <a:pt x="49" y="7473"/>
                    <a:pt x="14" y="9226"/>
                  </a:cubicBezTo>
                  <a:cubicBezTo>
                    <a:pt x="-4" y="10217"/>
                    <a:pt x="-4" y="11361"/>
                    <a:pt x="14" y="12429"/>
                  </a:cubicBezTo>
                  <a:cubicBezTo>
                    <a:pt x="14" y="13573"/>
                    <a:pt x="84" y="14792"/>
                    <a:pt x="224" y="15861"/>
                  </a:cubicBezTo>
                  <a:cubicBezTo>
                    <a:pt x="383" y="17005"/>
                    <a:pt x="594" y="17995"/>
                    <a:pt x="822" y="18911"/>
                  </a:cubicBezTo>
                  <a:cubicBezTo>
                    <a:pt x="1103" y="19749"/>
                    <a:pt x="1402" y="20283"/>
                    <a:pt x="1736" y="20587"/>
                  </a:cubicBezTo>
                  <a:cubicBezTo>
                    <a:pt x="2383" y="21066"/>
                    <a:pt x="3030" y="21362"/>
                    <a:pt x="3677" y="21362"/>
                  </a:cubicBezTo>
                  <a:cubicBezTo>
                    <a:pt x="3751" y="21362"/>
                    <a:pt x="3824" y="21357"/>
                    <a:pt x="3898" y="21349"/>
                  </a:cubicBezTo>
                  <a:cubicBezTo>
                    <a:pt x="5427" y="21427"/>
                    <a:pt x="7096" y="21502"/>
                    <a:pt x="8854" y="21577"/>
                  </a:cubicBezTo>
                  <a:cubicBezTo>
                    <a:pt x="9525" y="21592"/>
                    <a:pt x="10185" y="21600"/>
                    <a:pt x="10829" y="21600"/>
                  </a:cubicBezTo>
                  <a:cubicBezTo>
                    <a:pt x="13558" y="21600"/>
                    <a:pt x="16007" y="21487"/>
                    <a:pt x="17870" y="21427"/>
                  </a:cubicBezTo>
                  <a:lnTo>
                    <a:pt x="20594" y="21274"/>
                  </a:lnTo>
                  <a:lnTo>
                    <a:pt x="21350" y="21196"/>
                  </a:lnTo>
                  <a:lnTo>
                    <a:pt x="21596" y="21196"/>
                  </a:lnTo>
                  <a:cubicBezTo>
                    <a:pt x="21578" y="21121"/>
                    <a:pt x="21561" y="21121"/>
                    <a:pt x="21543" y="21046"/>
                  </a:cubicBezTo>
                  <a:lnTo>
                    <a:pt x="17887" y="21046"/>
                  </a:lnTo>
                  <a:cubicBezTo>
                    <a:pt x="16341" y="21046"/>
                    <a:pt x="14412" y="21113"/>
                    <a:pt x="12256" y="21113"/>
                  </a:cubicBezTo>
                  <a:cubicBezTo>
                    <a:pt x="11178" y="21113"/>
                    <a:pt x="10043" y="21096"/>
                    <a:pt x="8871" y="21046"/>
                  </a:cubicBezTo>
                  <a:cubicBezTo>
                    <a:pt x="7114" y="21046"/>
                    <a:pt x="5444" y="20968"/>
                    <a:pt x="3916" y="20893"/>
                  </a:cubicBezTo>
                  <a:cubicBezTo>
                    <a:pt x="3825" y="20903"/>
                    <a:pt x="3735" y="20905"/>
                    <a:pt x="3645" y="20905"/>
                  </a:cubicBezTo>
                  <a:cubicBezTo>
                    <a:pt x="3015" y="20905"/>
                    <a:pt x="2386" y="20672"/>
                    <a:pt x="1771" y="20205"/>
                  </a:cubicBezTo>
                  <a:cubicBezTo>
                    <a:pt x="1455" y="19902"/>
                    <a:pt x="1156" y="19368"/>
                    <a:pt x="893" y="18605"/>
                  </a:cubicBezTo>
                  <a:cubicBezTo>
                    <a:pt x="664" y="17767"/>
                    <a:pt x="453" y="16774"/>
                    <a:pt x="295" y="15708"/>
                  </a:cubicBezTo>
                  <a:cubicBezTo>
                    <a:pt x="172" y="14717"/>
                    <a:pt x="102" y="13573"/>
                    <a:pt x="102" y="12351"/>
                  </a:cubicBezTo>
                  <a:cubicBezTo>
                    <a:pt x="84" y="11285"/>
                    <a:pt x="84" y="10295"/>
                    <a:pt x="84" y="9226"/>
                  </a:cubicBezTo>
                  <a:cubicBezTo>
                    <a:pt x="119" y="7550"/>
                    <a:pt x="190" y="5872"/>
                    <a:pt x="278" y="4194"/>
                  </a:cubicBezTo>
                  <a:cubicBezTo>
                    <a:pt x="365" y="2897"/>
                    <a:pt x="435" y="1831"/>
                    <a:pt x="471" y="1144"/>
                  </a:cubicBezTo>
                  <a:lnTo>
                    <a:pt x="523" y="30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9" name="Google Shape;697;p43"/>
            <p:cNvSpPr/>
            <p:nvPr/>
          </p:nvSpPr>
          <p:spPr>
            <a:xfrm>
              <a:off x="3432178" y="1954389"/>
              <a:ext cx="453907" cy="38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166" y="0"/>
                  </a:moveTo>
                  <a:cubicBezTo>
                    <a:pt x="166" y="0"/>
                    <a:pt x="-468" y="1465"/>
                    <a:pt x="740" y="12822"/>
                  </a:cubicBezTo>
                  <a:cubicBezTo>
                    <a:pt x="1563" y="20511"/>
                    <a:pt x="11672" y="21600"/>
                    <a:pt x="17340" y="21600"/>
                  </a:cubicBezTo>
                  <a:cubicBezTo>
                    <a:pt x="19584" y="21600"/>
                    <a:pt x="21132" y="21429"/>
                    <a:pt x="21132" y="21429"/>
                  </a:cubicBezTo>
                  <a:lnTo>
                    <a:pt x="20739" y="15019"/>
                  </a:lnTo>
                  <a:cubicBezTo>
                    <a:pt x="18655" y="15019"/>
                    <a:pt x="12401" y="14214"/>
                    <a:pt x="8777" y="11612"/>
                  </a:cubicBezTo>
                  <a:cubicBezTo>
                    <a:pt x="7931" y="10990"/>
                    <a:pt x="7568" y="110"/>
                    <a:pt x="7568" y="110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0" name="Google Shape;698;p43"/>
            <p:cNvSpPr/>
            <p:nvPr/>
          </p:nvSpPr>
          <p:spPr>
            <a:xfrm>
              <a:off x="3592146" y="1940769"/>
              <a:ext cx="293939" cy="393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" y="0"/>
                  </a:moveTo>
                  <a:cubicBezTo>
                    <a:pt x="0" y="107"/>
                    <a:pt x="0" y="213"/>
                    <a:pt x="0" y="320"/>
                  </a:cubicBezTo>
                  <a:lnTo>
                    <a:pt x="0" y="1283"/>
                  </a:lnTo>
                  <a:cubicBezTo>
                    <a:pt x="0" y="2139"/>
                    <a:pt x="96" y="3350"/>
                    <a:pt x="238" y="4812"/>
                  </a:cubicBezTo>
                  <a:cubicBezTo>
                    <a:pt x="287" y="5560"/>
                    <a:pt x="381" y="6381"/>
                    <a:pt x="477" y="7271"/>
                  </a:cubicBezTo>
                  <a:cubicBezTo>
                    <a:pt x="526" y="8198"/>
                    <a:pt x="715" y="9125"/>
                    <a:pt x="1049" y="10051"/>
                  </a:cubicBezTo>
                  <a:cubicBezTo>
                    <a:pt x="1384" y="11086"/>
                    <a:pt x="2146" y="11977"/>
                    <a:pt x="3243" y="12653"/>
                  </a:cubicBezTo>
                  <a:cubicBezTo>
                    <a:pt x="4435" y="13366"/>
                    <a:pt x="5961" y="13651"/>
                    <a:pt x="7439" y="13901"/>
                  </a:cubicBezTo>
                  <a:cubicBezTo>
                    <a:pt x="11846" y="14645"/>
                    <a:pt x="16345" y="15177"/>
                    <a:pt x="20847" y="15464"/>
                  </a:cubicBezTo>
                  <a:cubicBezTo>
                    <a:pt x="21079" y="17289"/>
                    <a:pt x="21220" y="18834"/>
                    <a:pt x="21362" y="19925"/>
                  </a:cubicBezTo>
                  <a:cubicBezTo>
                    <a:pt x="21410" y="20460"/>
                    <a:pt x="21457" y="20852"/>
                    <a:pt x="21506" y="21173"/>
                  </a:cubicBezTo>
                  <a:cubicBezTo>
                    <a:pt x="21506" y="21315"/>
                    <a:pt x="21553" y="21458"/>
                    <a:pt x="21600" y="21600"/>
                  </a:cubicBezTo>
                  <a:cubicBezTo>
                    <a:pt x="21600" y="21458"/>
                    <a:pt x="21553" y="21315"/>
                    <a:pt x="21553" y="21173"/>
                  </a:cubicBezTo>
                  <a:cubicBezTo>
                    <a:pt x="21506" y="20852"/>
                    <a:pt x="21506" y="20424"/>
                    <a:pt x="21457" y="19925"/>
                  </a:cubicBezTo>
                  <a:cubicBezTo>
                    <a:pt x="21314" y="18821"/>
                    <a:pt x="21219" y="17252"/>
                    <a:pt x="21029" y="15362"/>
                  </a:cubicBezTo>
                  <a:lnTo>
                    <a:pt x="21029" y="15291"/>
                  </a:lnTo>
                  <a:lnTo>
                    <a:pt x="20933" y="15291"/>
                  </a:lnTo>
                  <a:cubicBezTo>
                    <a:pt x="16403" y="14971"/>
                    <a:pt x="11874" y="14436"/>
                    <a:pt x="7439" y="13688"/>
                  </a:cubicBezTo>
                  <a:cubicBezTo>
                    <a:pt x="6008" y="13510"/>
                    <a:pt x="4626" y="13081"/>
                    <a:pt x="3434" y="12475"/>
                  </a:cubicBezTo>
                  <a:cubicBezTo>
                    <a:pt x="2384" y="11834"/>
                    <a:pt x="1622" y="10942"/>
                    <a:pt x="1288" y="9981"/>
                  </a:cubicBezTo>
                  <a:cubicBezTo>
                    <a:pt x="954" y="9090"/>
                    <a:pt x="764" y="8162"/>
                    <a:pt x="668" y="7236"/>
                  </a:cubicBezTo>
                  <a:cubicBezTo>
                    <a:pt x="573" y="6381"/>
                    <a:pt x="477" y="5560"/>
                    <a:pt x="381" y="4812"/>
                  </a:cubicBezTo>
                  <a:cubicBezTo>
                    <a:pt x="238" y="3315"/>
                    <a:pt x="143" y="2139"/>
                    <a:pt x="96" y="1283"/>
                  </a:cubicBezTo>
                  <a:cubicBezTo>
                    <a:pt x="49" y="891"/>
                    <a:pt x="49" y="570"/>
                    <a:pt x="49" y="357"/>
                  </a:cubicBezTo>
                  <a:cubicBezTo>
                    <a:pt x="49" y="213"/>
                    <a:pt x="49" y="107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1" name="Google Shape;699;p43"/>
            <p:cNvSpPr/>
            <p:nvPr/>
          </p:nvSpPr>
          <p:spPr>
            <a:xfrm>
              <a:off x="3441604" y="2144510"/>
              <a:ext cx="450330" cy="196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" y="0"/>
                  </a:moveTo>
                  <a:cubicBezTo>
                    <a:pt x="62" y="785"/>
                    <a:pt x="0" y="1573"/>
                    <a:pt x="0" y="2358"/>
                  </a:cubicBezTo>
                  <a:cubicBezTo>
                    <a:pt x="32" y="4573"/>
                    <a:pt x="281" y="6717"/>
                    <a:pt x="747" y="8575"/>
                  </a:cubicBezTo>
                  <a:cubicBezTo>
                    <a:pt x="1059" y="9863"/>
                    <a:pt x="1463" y="11076"/>
                    <a:pt x="1930" y="12148"/>
                  </a:cubicBezTo>
                  <a:cubicBezTo>
                    <a:pt x="2460" y="13364"/>
                    <a:pt x="3082" y="14363"/>
                    <a:pt x="3735" y="15221"/>
                  </a:cubicBezTo>
                  <a:cubicBezTo>
                    <a:pt x="5260" y="17008"/>
                    <a:pt x="6879" y="18294"/>
                    <a:pt x="8559" y="19009"/>
                  </a:cubicBezTo>
                  <a:cubicBezTo>
                    <a:pt x="11579" y="20582"/>
                    <a:pt x="14660" y="21440"/>
                    <a:pt x="17771" y="21581"/>
                  </a:cubicBezTo>
                  <a:cubicBezTo>
                    <a:pt x="17932" y="21595"/>
                    <a:pt x="18092" y="21600"/>
                    <a:pt x="18253" y="21600"/>
                  </a:cubicBezTo>
                  <a:cubicBezTo>
                    <a:pt x="19026" y="21600"/>
                    <a:pt x="19800" y="21461"/>
                    <a:pt x="20573" y="21224"/>
                  </a:cubicBezTo>
                  <a:cubicBezTo>
                    <a:pt x="20915" y="21153"/>
                    <a:pt x="21164" y="21010"/>
                    <a:pt x="21351" y="20939"/>
                  </a:cubicBezTo>
                  <a:cubicBezTo>
                    <a:pt x="21444" y="20939"/>
                    <a:pt x="21538" y="20866"/>
                    <a:pt x="21600" y="20866"/>
                  </a:cubicBezTo>
                  <a:cubicBezTo>
                    <a:pt x="21569" y="20831"/>
                    <a:pt x="21530" y="20815"/>
                    <a:pt x="21487" y="20815"/>
                  </a:cubicBezTo>
                  <a:cubicBezTo>
                    <a:pt x="21444" y="20815"/>
                    <a:pt x="21397" y="20831"/>
                    <a:pt x="21351" y="20866"/>
                  </a:cubicBezTo>
                  <a:cubicBezTo>
                    <a:pt x="21164" y="20866"/>
                    <a:pt x="20915" y="21010"/>
                    <a:pt x="20573" y="21010"/>
                  </a:cubicBezTo>
                  <a:cubicBezTo>
                    <a:pt x="19873" y="21172"/>
                    <a:pt x="19172" y="21252"/>
                    <a:pt x="18472" y="21252"/>
                  </a:cubicBezTo>
                  <a:cubicBezTo>
                    <a:pt x="18238" y="21252"/>
                    <a:pt x="18005" y="21243"/>
                    <a:pt x="17771" y="21224"/>
                  </a:cubicBezTo>
                  <a:cubicBezTo>
                    <a:pt x="14690" y="21010"/>
                    <a:pt x="11640" y="20081"/>
                    <a:pt x="8622" y="18508"/>
                  </a:cubicBezTo>
                  <a:cubicBezTo>
                    <a:pt x="6941" y="17866"/>
                    <a:pt x="5322" y="16580"/>
                    <a:pt x="3798" y="14864"/>
                  </a:cubicBezTo>
                  <a:cubicBezTo>
                    <a:pt x="3143" y="14079"/>
                    <a:pt x="2553" y="13077"/>
                    <a:pt x="2023" y="11864"/>
                  </a:cubicBezTo>
                  <a:cubicBezTo>
                    <a:pt x="1588" y="10862"/>
                    <a:pt x="1183" y="9720"/>
                    <a:pt x="871" y="8434"/>
                  </a:cubicBezTo>
                  <a:cubicBezTo>
                    <a:pt x="405" y="6574"/>
                    <a:pt x="125" y="4502"/>
                    <a:pt x="94" y="2358"/>
                  </a:cubicBezTo>
                  <a:cubicBezTo>
                    <a:pt x="62" y="858"/>
                    <a:pt x="187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2" name="Google Shape;700;p43"/>
            <p:cNvSpPr/>
            <p:nvPr/>
          </p:nvSpPr>
          <p:spPr>
            <a:xfrm>
              <a:off x="3533721" y="1962821"/>
              <a:ext cx="28586" cy="2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29" y="0"/>
                  </a:moveTo>
                  <a:cubicBezTo>
                    <a:pt x="-460" y="537"/>
                    <a:pt x="5303" y="3692"/>
                    <a:pt x="11540" y="10020"/>
                  </a:cubicBezTo>
                  <a:cubicBezTo>
                    <a:pt x="14903" y="13712"/>
                    <a:pt x="17777" y="17387"/>
                    <a:pt x="21140" y="21600"/>
                  </a:cubicBezTo>
                  <a:cubicBezTo>
                    <a:pt x="18740" y="16867"/>
                    <a:pt x="15866" y="12117"/>
                    <a:pt x="12014" y="8962"/>
                  </a:cubicBezTo>
                  <a:cubicBezTo>
                    <a:pt x="8666" y="4750"/>
                    <a:pt x="4340" y="2115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3" name="Google Shape;701;p43"/>
            <p:cNvSpPr/>
            <p:nvPr/>
          </p:nvSpPr>
          <p:spPr>
            <a:xfrm>
              <a:off x="3545440" y="1954389"/>
              <a:ext cx="12706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03" h="21600" fill="norm" stroke="1" extrusionOk="0">
                  <a:moveTo>
                    <a:pt x="5953" y="0"/>
                  </a:moveTo>
                  <a:cubicBezTo>
                    <a:pt x="-1247" y="3593"/>
                    <a:pt x="-1247" y="7207"/>
                    <a:pt x="2412" y="10800"/>
                  </a:cubicBezTo>
                  <a:cubicBezTo>
                    <a:pt x="2412" y="14413"/>
                    <a:pt x="5953" y="18007"/>
                    <a:pt x="16694" y="21600"/>
                  </a:cubicBezTo>
                  <a:cubicBezTo>
                    <a:pt x="20353" y="21600"/>
                    <a:pt x="13153" y="16802"/>
                    <a:pt x="9612" y="10800"/>
                  </a:cubicBezTo>
                  <a:cubicBezTo>
                    <a:pt x="13153" y="7207"/>
                    <a:pt x="9612" y="3593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4" name="Google Shape;702;p43"/>
            <p:cNvSpPr/>
            <p:nvPr/>
          </p:nvSpPr>
          <p:spPr>
            <a:xfrm>
              <a:off x="3539589" y="1976260"/>
              <a:ext cx="1622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33" y="0"/>
                    <a:pt x="14694" y="0"/>
                    <a:pt x="11226" y="4405"/>
                  </a:cubicBezTo>
                  <a:cubicBezTo>
                    <a:pt x="6906" y="4405"/>
                    <a:pt x="3467" y="12932"/>
                    <a:pt x="0" y="21600"/>
                  </a:cubicBezTo>
                  <a:cubicBezTo>
                    <a:pt x="3467" y="21600"/>
                    <a:pt x="7787" y="21600"/>
                    <a:pt x="11226" y="17337"/>
                  </a:cubicBezTo>
                  <a:cubicBezTo>
                    <a:pt x="14694" y="12932"/>
                    <a:pt x="18133" y="8668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5" name="Google Shape;703;p43"/>
            <p:cNvSpPr/>
            <p:nvPr/>
          </p:nvSpPr>
          <p:spPr>
            <a:xfrm>
              <a:off x="3881554" y="2247661"/>
              <a:ext cx="99933" cy="8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" y="0"/>
                  </a:moveTo>
                  <a:cubicBezTo>
                    <a:pt x="194" y="0"/>
                    <a:pt x="0" y="6"/>
                    <a:pt x="0" y="6"/>
                  </a:cubicBezTo>
                  <a:lnTo>
                    <a:pt x="1260" y="20598"/>
                  </a:lnTo>
                  <a:lnTo>
                    <a:pt x="21600" y="21600"/>
                  </a:lnTo>
                  <a:cubicBezTo>
                    <a:pt x="21600" y="21600"/>
                    <a:pt x="19496" y="9880"/>
                    <a:pt x="17249" y="4858"/>
                  </a:cubicBezTo>
                  <a:cubicBezTo>
                    <a:pt x="15140" y="264"/>
                    <a:pt x="3235" y="0"/>
                    <a:pt x="540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6" name="Google Shape;704;p43"/>
            <p:cNvSpPr/>
            <p:nvPr/>
          </p:nvSpPr>
          <p:spPr>
            <a:xfrm>
              <a:off x="3791361" y="2258036"/>
              <a:ext cx="24661" cy="31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5" y="0"/>
                  </a:moveTo>
                  <a:cubicBezTo>
                    <a:pt x="20815" y="0"/>
                    <a:pt x="17953" y="5622"/>
                    <a:pt x="11931" y="11259"/>
                  </a:cubicBezTo>
                  <a:cubicBezTo>
                    <a:pt x="7817" y="15815"/>
                    <a:pt x="3684" y="19203"/>
                    <a:pt x="1739" y="20727"/>
                  </a:cubicBezTo>
                  <a:cubicBezTo>
                    <a:pt x="11071" y="15771"/>
                    <a:pt x="17841" y="8492"/>
                    <a:pt x="21600" y="15"/>
                  </a:cubicBezTo>
                  <a:cubicBezTo>
                    <a:pt x="21581" y="0"/>
                    <a:pt x="21544" y="0"/>
                    <a:pt x="21525" y="0"/>
                  </a:cubicBezTo>
                  <a:close/>
                  <a:moveTo>
                    <a:pt x="1739" y="20727"/>
                  </a:moveTo>
                  <a:cubicBezTo>
                    <a:pt x="1159" y="21023"/>
                    <a:pt x="580" y="21319"/>
                    <a:pt x="0" y="21600"/>
                  </a:cubicBezTo>
                  <a:lnTo>
                    <a:pt x="561" y="21600"/>
                  </a:lnTo>
                  <a:cubicBezTo>
                    <a:pt x="561" y="21600"/>
                    <a:pt x="991" y="21289"/>
                    <a:pt x="1739" y="207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7" name="Google Shape;705;p43"/>
            <p:cNvSpPr/>
            <p:nvPr/>
          </p:nvSpPr>
          <p:spPr>
            <a:xfrm>
              <a:off x="3803038" y="2270269"/>
              <a:ext cx="2271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85" y="0"/>
                    <a:pt x="14190" y="0"/>
                    <a:pt x="10495" y="2959"/>
                  </a:cubicBezTo>
                  <a:cubicBezTo>
                    <a:pt x="6780" y="6016"/>
                    <a:pt x="3086" y="12033"/>
                    <a:pt x="0" y="21008"/>
                  </a:cubicBezTo>
                  <a:cubicBezTo>
                    <a:pt x="0" y="21403"/>
                    <a:pt x="102" y="21600"/>
                    <a:pt x="264" y="21600"/>
                  </a:cubicBezTo>
                  <a:cubicBezTo>
                    <a:pt x="1380" y="21600"/>
                    <a:pt x="5705" y="14597"/>
                    <a:pt x="10495" y="12033"/>
                  </a:cubicBezTo>
                  <a:cubicBezTo>
                    <a:pt x="14190" y="12033"/>
                    <a:pt x="17885" y="6016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8" name="Google Shape;706;p43"/>
            <p:cNvSpPr/>
            <p:nvPr/>
          </p:nvSpPr>
          <p:spPr>
            <a:xfrm>
              <a:off x="3791170" y="2265849"/>
              <a:ext cx="12705" cy="1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7787"/>
                    <a:pt x="9228" y="14694"/>
                    <a:pt x="21600" y="21600"/>
                  </a:cubicBezTo>
                  <a:cubicBezTo>
                    <a:pt x="21600" y="17280"/>
                    <a:pt x="18456" y="13813"/>
                    <a:pt x="15414" y="10374"/>
                  </a:cubicBezTo>
                  <a:cubicBezTo>
                    <a:pt x="12372" y="6054"/>
                    <a:pt x="6186" y="258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9" name="Google Shape;707;p43"/>
            <p:cNvSpPr/>
            <p:nvPr/>
          </p:nvSpPr>
          <p:spPr>
            <a:xfrm>
              <a:off x="3515594" y="2206118"/>
              <a:ext cx="24000" cy="3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1" y="0"/>
                  </a:moveTo>
                  <a:cubicBezTo>
                    <a:pt x="21350" y="0"/>
                    <a:pt x="17891" y="5755"/>
                    <a:pt x="12260" y="11495"/>
                  </a:cubicBezTo>
                  <a:cubicBezTo>
                    <a:pt x="6419" y="17476"/>
                    <a:pt x="0" y="21600"/>
                    <a:pt x="0" y="21600"/>
                  </a:cubicBezTo>
                  <a:cubicBezTo>
                    <a:pt x="5246" y="19304"/>
                    <a:pt x="9916" y="16087"/>
                    <a:pt x="13433" y="12416"/>
                  </a:cubicBezTo>
                  <a:cubicBezTo>
                    <a:pt x="17507" y="8746"/>
                    <a:pt x="19851" y="4622"/>
                    <a:pt x="21600" y="30"/>
                  </a:cubicBezTo>
                  <a:cubicBezTo>
                    <a:pt x="21600" y="0"/>
                    <a:pt x="21600" y="0"/>
                    <a:pt x="2158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0" name="Google Shape;708;p43"/>
            <p:cNvSpPr/>
            <p:nvPr/>
          </p:nvSpPr>
          <p:spPr>
            <a:xfrm>
              <a:off x="3526609" y="2218159"/>
              <a:ext cx="2335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42" y="0"/>
                  </a:moveTo>
                  <a:cubicBezTo>
                    <a:pt x="15657" y="0"/>
                    <a:pt x="12932" y="2016"/>
                    <a:pt x="10800" y="4128"/>
                  </a:cubicBezTo>
                  <a:cubicBezTo>
                    <a:pt x="6614" y="4128"/>
                    <a:pt x="3001" y="9984"/>
                    <a:pt x="0" y="21600"/>
                  </a:cubicBezTo>
                  <a:cubicBezTo>
                    <a:pt x="0" y="21600"/>
                    <a:pt x="4798" y="15744"/>
                    <a:pt x="10800" y="12864"/>
                  </a:cubicBezTo>
                  <a:cubicBezTo>
                    <a:pt x="14413" y="9984"/>
                    <a:pt x="18007" y="7008"/>
                    <a:pt x="21600" y="1152"/>
                  </a:cubicBezTo>
                  <a:cubicBezTo>
                    <a:pt x="20554" y="384"/>
                    <a:pt x="19448" y="0"/>
                    <a:pt x="183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1" name="Google Shape;709;p43"/>
            <p:cNvSpPr/>
            <p:nvPr/>
          </p:nvSpPr>
          <p:spPr>
            <a:xfrm>
              <a:off x="3515072" y="2213932"/>
              <a:ext cx="12705" cy="1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610"/>
                    <a:pt x="2744" y="8107"/>
                    <a:pt x="8144" y="11688"/>
                  </a:cubicBezTo>
                  <a:cubicBezTo>
                    <a:pt x="8144" y="15298"/>
                    <a:pt x="13456" y="18907"/>
                    <a:pt x="21600" y="21600"/>
                  </a:cubicBezTo>
                  <a:cubicBezTo>
                    <a:pt x="18856" y="17990"/>
                    <a:pt x="18856" y="14410"/>
                    <a:pt x="13456" y="11688"/>
                  </a:cubicBezTo>
                  <a:cubicBezTo>
                    <a:pt x="10800" y="7190"/>
                    <a:pt x="8144" y="36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2" name="Google Shape;710;p43"/>
            <p:cNvSpPr/>
            <p:nvPr/>
          </p:nvSpPr>
          <p:spPr>
            <a:xfrm>
              <a:off x="3667380" y="2219119"/>
              <a:ext cx="26641" cy="2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29" y="0"/>
                  </a:moveTo>
                  <a:cubicBezTo>
                    <a:pt x="-479" y="0"/>
                    <a:pt x="5683" y="3939"/>
                    <a:pt x="11354" y="9815"/>
                  </a:cubicBezTo>
                  <a:cubicBezTo>
                    <a:pt x="17532" y="15708"/>
                    <a:pt x="20613" y="21600"/>
                    <a:pt x="21121" y="21600"/>
                  </a:cubicBezTo>
                  <a:cubicBezTo>
                    <a:pt x="19073" y="16692"/>
                    <a:pt x="16500" y="12770"/>
                    <a:pt x="12894" y="8847"/>
                  </a:cubicBezTo>
                  <a:cubicBezTo>
                    <a:pt x="9288" y="4908"/>
                    <a:pt x="4667" y="197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3" name="Google Shape;711;p43"/>
            <p:cNvSpPr/>
            <p:nvPr/>
          </p:nvSpPr>
          <p:spPr>
            <a:xfrm>
              <a:off x="3678706" y="2211349"/>
              <a:ext cx="12705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7" h="21600" fill="norm" stroke="1" extrusionOk="0">
                  <a:moveTo>
                    <a:pt x="12880" y="0"/>
                  </a:moveTo>
                  <a:cubicBezTo>
                    <a:pt x="2080" y="3593"/>
                    <a:pt x="-3231" y="7187"/>
                    <a:pt x="2080" y="10800"/>
                  </a:cubicBezTo>
                  <a:cubicBezTo>
                    <a:pt x="-3231" y="14393"/>
                    <a:pt x="2080" y="18599"/>
                    <a:pt x="12880" y="21600"/>
                  </a:cubicBezTo>
                  <a:cubicBezTo>
                    <a:pt x="12880" y="18007"/>
                    <a:pt x="12880" y="14393"/>
                    <a:pt x="12880" y="10800"/>
                  </a:cubicBezTo>
                  <a:cubicBezTo>
                    <a:pt x="18369" y="7187"/>
                    <a:pt x="18369" y="3593"/>
                    <a:pt x="128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4" name="Google Shape;712;p43"/>
            <p:cNvSpPr/>
            <p:nvPr/>
          </p:nvSpPr>
          <p:spPr>
            <a:xfrm>
              <a:off x="3671964" y="2232985"/>
              <a:ext cx="1623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99" y="0"/>
                  </a:moveTo>
                  <a:cubicBezTo>
                    <a:pt x="14694" y="0"/>
                    <a:pt x="12960" y="1326"/>
                    <a:pt x="11226" y="4168"/>
                  </a:cubicBezTo>
                  <a:cubicBezTo>
                    <a:pt x="7759" y="4168"/>
                    <a:pt x="3439" y="10042"/>
                    <a:pt x="0" y="21600"/>
                  </a:cubicBezTo>
                  <a:lnTo>
                    <a:pt x="11226" y="21600"/>
                  </a:lnTo>
                  <a:cubicBezTo>
                    <a:pt x="14694" y="21600"/>
                    <a:pt x="18133" y="15726"/>
                    <a:pt x="21600" y="4168"/>
                  </a:cubicBezTo>
                  <a:cubicBezTo>
                    <a:pt x="19866" y="1326"/>
                    <a:pt x="18133" y="0"/>
                    <a:pt x="163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5" name="Google Shape;713;p43"/>
            <p:cNvSpPr/>
            <p:nvPr/>
          </p:nvSpPr>
          <p:spPr>
            <a:xfrm>
              <a:off x="3477297" y="2071181"/>
              <a:ext cx="26604" cy="2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9"/>
                    <a:pt x="5807" y="3837"/>
                    <a:pt x="12117" y="9600"/>
                  </a:cubicBezTo>
                  <a:cubicBezTo>
                    <a:pt x="17925" y="15837"/>
                    <a:pt x="21600" y="21600"/>
                    <a:pt x="21600" y="21600"/>
                  </a:cubicBezTo>
                  <a:cubicBezTo>
                    <a:pt x="17387" y="12000"/>
                    <a:pt x="10020" y="48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6" name="Google Shape;714;p43"/>
            <p:cNvSpPr/>
            <p:nvPr/>
          </p:nvSpPr>
          <p:spPr>
            <a:xfrm>
              <a:off x="3488673" y="2064051"/>
              <a:ext cx="12705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75" h="21600" fill="norm" stroke="1" extrusionOk="0">
                  <a:moveTo>
                    <a:pt x="12786" y="0"/>
                  </a:moveTo>
                  <a:cubicBezTo>
                    <a:pt x="1986" y="3593"/>
                    <a:pt x="1986" y="7207"/>
                    <a:pt x="1986" y="10800"/>
                  </a:cubicBezTo>
                  <a:cubicBezTo>
                    <a:pt x="-3325" y="14393"/>
                    <a:pt x="1986" y="18599"/>
                    <a:pt x="18275" y="21600"/>
                  </a:cubicBezTo>
                  <a:cubicBezTo>
                    <a:pt x="18275" y="21600"/>
                    <a:pt x="12786" y="16802"/>
                    <a:pt x="18275" y="10800"/>
                  </a:cubicBezTo>
                  <a:cubicBezTo>
                    <a:pt x="18275" y="7207"/>
                    <a:pt x="18275" y="3593"/>
                    <a:pt x="127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7" name="Google Shape;715;p43"/>
            <p:cNvSpPr/>
            <p:nvPr/>
          </p:nvSpPr>
          <p:spPr>
            <a:xfrm>
              <a:off x="3482484" y="2085517"/>
              <a:ext cx="1622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841" y="0"/>
                    <a:pt x="6935" y="5874"/>
                    <a:pt x="0" y="17242"/>
                  </a:cubicBezTo>
                  <a:cubicBezTo>
                    <a:pt x="1734" y="20274"/>
                    <a:pt x="3467" y="21600"/>
                    <a:pt x="5201" y="21600"/>
                  </a:cubicBezTo>
                  <a:cubicBezTo>
                    <a:pt x="6935" y="21600"/>
                    <a:pt x="8640" y="20274"/>
                    <a:pt x="10374" y="17242"/>
                  </a:cubicBezTo>
                  <a:cubicBezTo>
                    <a:pt x="13841" y="17242"/>
                    <a:pt x="18161" y="11558"/>
                    <a:pt x="21600" y="5874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8" name="Google Shape;716;p43"/>
            <p:cNvSpPr/>
            <p:nvPr/>
          </p:nvSpPr>
          <p:spPr>
            <a:xfrm>
              <a:off x="3480541" y="1916753"/>
              <a:ext cx="13625" cy="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03" y="3485"/>
                    <a:pt x="14423" y="6971"/>
                    <a:pt x="11342" y="11144"/>
                  </a:cubicBezTo>
                  <a:cubicBezTo>
                    <a:pt x="7211" y="14629"/>
                    <a:pt x="3081" y="18115"/>
                    <a:pt x="0" y="21600"/>
                  </a:cubicBezTo>
                  <a:cubicBezTo>
                    <a:pt x="5146" y="18825"/>
                    <a:pt x="10292" y="16028"/>
                    <a:pt x="13373" y="11855"/>
                  </a:cubicBezTo>
                  <a:cubicBezTo>
                    <a:pt x="17503" y="8369"/>
                    <a:pt x="19569" y="4884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9" name="Google Shape;717;p43"/>
            <p:cNvSpPr/>
            <p:nvPr/>
          </p:nvSpPr>
          <p:spPr>
            <a:xfrm>
              <a:off x="3558226" y="1855763"/>
              <a:ext cx="12705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46" y="3593"/>
                    <a:pt x="5690" y="7207"/>
                    <a:pt x="9097" y="10800"/>
                  </a:cubicBezTo>
                  <a:cubicBezTo>
                    <a:pt x="12503" y="14393"/>
                    <a:pt x="15910" y="18007"/>
                    <a:pt x="21600" y="21600"/>
                  </a:cubicBezTo>
                  <a:cubicBezTo>
                    <a:pt x="19316" y="17395"/>
                    <a:pt x="15910" y="13801"/>
                    <a:pt x="12503" y="10208"/>
                  </a:cubicBezTo>
                  <a:cubicBezTo>
                    <a:pt x="9097" y="6595"/>
                    <a:pt x="4530" y="30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0" name="Google Shape;718;p43"/>
            <p:cNvSpPr/>
            <p:nvPr/>
          </p:nvSpPr>
          <p:spPr>
            <a:xfrm>
              <a:off x="3658985" y="1927790"/>
              <a:ext cx="23359" cy="25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95" y="2771"/>
                    <a:pt x="13801" y="6653"/>
                    <a:pt x="10208" y="10517"/>
                  </a:cubicBezTo>
                  <a:cubicBezTo>
                    <a:pt x="6595" y="13853"/>
                    <a:pt x="3001" y="17736"/>
                    <a:pt x="0" y="21600"/>
                  </a:cubicBezTo>
                  <a:cubicBezTo>
                    <a:pt x="4205" y="18283"/>
                    <a:pt x="7799" y="14965"/>
                    <a:pt x="11392" y="11083"/>
                  </a:cubicBezTo>
                  <a:cubicBezTo>
                    <a:pt x="15005" y="7747"/>
                    <a:pt x="18599" y="3883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1" name="Google Shape;719;p43"/>
            <p:cNvSpPr/>
            <p:nvPr/>
          </p:nvSpPr>
          <p:spPr>
            <a:xfrm>
              <a:off x="3653136" y="2045884"/>
              <a:ext cx="18172" cy="1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48" y="5393"/>
                    <a:pt x="4645" y="9896"/>
                    <a:pt x="8503" y="13511"/>
                  </a:cubicBezTo>
                  <a:cubicBezTo>
                    <a:pt x="12361" y="17096"/>
                    <a:pt x="16219" y="19822"/>
                    <a:pt x="21600" y="21600"/>
                  </a:cubicBezTo>
                  <a:cubicBezTo>
                    <a:pt x="21600" y="20711"/>
                    <a:pt x="16219" y="17096"/>
                    <a:pt x="10051" y="11704"/>
                  </a:cubicBezTo>
                  <a:cubicBezTo>
                    <a:pt x="3858" y="53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2" name="Google Shape;720;p43"/>
            <p:cNvSpPr/>
            <p:nvPr/>
          </p:nvSpPr>
          <p:spPr>
            <a:xfrm>
              <a:off x="3713636" y="2047186"/>
              <a:ext cx="12705" cy="1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11" y="3600"/>
                    <a:pt x="10756" y="7200"/>
                    <a:pt x="8089" y="10800"/>
                  </a:cubicBezTo>
                  <a:cubicBezTo>
                    <a:pt x="2667" y="13666"/>
                    <a:pt x="0" y="17266"/>
                    <a:pt x="0" y="21600"/>
                  </a:cubicBezTo>
                  <a:cubicBezTo>
                    <a:pt x="8089" y="18000"/>
                    <a:pt x="13511" y="14400"/>
                    <a:pt x="13511" y="10800"/>
                  </a:cubicBezTo>
                  <a:cubicBezTo>
                    <a:pt x="18844" y="7200"/>
                    <a:pt x="21600" y="360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3" name="Google Shape;721;p43"/>
            <p:cNvSpPr/>
            <p:nvPr/>
          </p:nvSpPr>
          <p:spPr>
            <a:xfrm>
              <a:off x="3642121" y="2144510"/>
              <a:ext cx="18812" cy="1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67" y="4320"/>
                    <a:pt x="6693" y="8640"/>
                    <a:pt x="10420" y="11226"/>
                  </a:cubicBezTo>
                  <a:cubicBezTo>
                    <a:pt x="13411" y="15546"/>
                    <a:pt x="17873" y="19014"/>
                    <a:pt x="21600" y="21600"/>
                  </a:cubicBezTo>
                  <a:cubicBezTo>
                    <a:pt x="18633" y="17280"/>
                    <a:pt x="15642" y="12960"/>
                    <a:pt x="11916" y="9493"/>
                  </a:cubicBezTo>
                  <a:cubicBezTo>
                    <a:pt x="8189" y="6054"/>
                    <a:pt x="4462" y="258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4" name="Google Shape;722;p43"/>
            <p:cNvSpPr/>
            <p:nvPr/>
          </p:nvSpPr>
          <p:spPr>
            <a:xfrm>
              <a:off x="3718172" y="2167223"/>
              <a:ext cx="12704" cy="1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78" h="21600" fill="norm" stroke="1" extrusionOk="0">
                  <a:moveTo>
                    <a:pt x="7589" y="0"/>
                  </a:moveTo>
                  <a:cubicBezTo>
                    <a:pt x="2278" y="3585"/>
                    <a:pt x="-3211" y="7200"/>
                    <a:pt x="2278" y="10815"/>
                  </a:cubicBezTo>
                  <a:cubicBezTo>
                    <a:pt x="-3211" y="14400"/>
                    <a:pt x="2278" y="18015"/>
                    <a:pt x="7589" y="21600"/>
                  </a:cubicBezTo>
                  <a:cubicBezTo>
                    <a:pt x="12900" y="18015"/>
                    <a:pt x="18389" y="14400"/>
                    <a:pt x="12900" y="10815"/>
                  </a:cubicBezTo>
                  <a:cubicBezTo>
                    <a:pt x="18389" y="7200"/>
                    <a:pt x="12900" y="3585"/>
                    <a:pt x="7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5" name="Google Shape;723;p43"/>
            <p:cNvSpPr/>
            <p:nvPr/>
          </p:nvSpPr>
          <p:spPr>
            <a:xfrm>
              <a:off x="3802376" y="2145300"/>
              <a:ext cx="28568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7" y="2409"/>
                    <a:pt x="14239" y="4778"/>
                    <a:pt x="10800" y="9596"/>
                  </a:cubicBezTo>
                  <a:cubicBezTo>
                    <a:pt x="6877" y="13189"/>
                    <a:pt x="3439" y="16782"/>
                    <a:pt x="0" y="21600"/>
                  </a:cubicBezTo>
                  <a:cubicBezTo>
                    <a:pt x="3939" y="19191"/>
                    <a:pt x="7862" y="16782"/>
                    <a:pt x="11300" y="12004"/>
                  </a:cubicBezTo>
                  <a:cubicBezTo>
                    <a:pt x="14723" y="9596"/>
                    <a:pt x="18161" y="4778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6" name="Google Shape;724;p43"/>
            <p:cNvSpPr/>
            <p:nvPr/>
          </p:nvSpPr>
          <p:spPr>
            <a:xfrm>
              <a:off x="3853214" y="2041337"/>
              <a:ext cx="12705" cy="2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54" h="21600" fill="norm" stroke="1" extrusionOk="0">
                  <a:moveTo>
                    <a:pt x="13078" y="0"/>
                  </a:moveTo>
                  <a:cubicBezTo>
                    <a:pt x="2278" y="3086"/>
                    <a:pt x="2278" y="6780"/>
                    <a:pt x="2278" y="10495"/>
                  </a:cubicBezTo>
                  <a:cubicBezTo>
                    <a:pt x="-3211" y="14190"/>
                    <a:pt x="2278" y="17905"/>
                    <a:pt x="7589" y="21600"/>
                  </a:cubicBezTo>
                  <a:cubicBezTo>
                    <a:pt x="18389" y="14190"/>
                    <a:pt x="18389" y="6780"/>
                    <a:pt x="1307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7" name="Google Shape;725;p43"/>
            <p:cNvSpPr/>
            <p:nvPr/>
          </p:nvSpPr>
          <p:spPr>
            <a:xfrm>
              <a:off x="3790699" y="1986646"/>
              <a:ext cx="21469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600" fill="norm" stroke="1" extrusionOk="0">
                  <a:moveTo>
                    <a:pt x="0" y="0"/>
                  </a:moveTo>
                  <a:cubicBezTo>
                    <a:pt x="2549" y="6813"/>
                    <a:pt x="5724" y="11380"/>
                    <a:pt x="9526" y="14787"/>
                  </a:cubicBezTo>
                  <a:cubicBezTo>
                    <a:pt x="12701" y="19354"/>
                    <a:pt x="17150" y="21600"/>
                    <a:pt x="20952" y="21600"/>
                  </a:cubicBezTo>
                  <a:cubicBezTo>
                    <a:pt x="21600" y="21600"/>
                    <a:pt x="15876" y="18193"/>
                    <a:pt x="10173" y="12503"/>
                  </a:cubicBezTo>
                  <a:cubicBezTo>
                    <a:pt x="4450" y="681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8" name="Google Shape;726;p43"/>
            <p:cNvSpPr/>
            <p:nvPr/>
          </p:nvSpPr>
          <p:spPr>
            <a:xfrm>
              <a:off x="3820543" y="1890154"/>
              <a:ext cx="20136" cy="1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8" y="2231"/>
                    <a:pt x="13239" y="5958"/>
                    <a:pt x="9758" y="9684"/>
                  </a:cubicBezTo>
                  <a:cubicBezTo>
                    <a:pt x="6276" y="13411"/>
                    <a:pt x="2794" y="17138"/>
                    <a:pt x="0" y="21600"/>
                  </a:cubicBezTo>
                  <a:cubicBezTo>
                    <a:pt x="4192" y="18633"/>
                    <a:pt x="7673" y="14907"/>
                    <a:pt x="11155" y="11180"/>
                  </a:cubicBezTo>
                  <a:cubicBezTo>
                    <a:pt x="15324" y="7453"/>
                    <a:pt x="18806" y="372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9" name="Google Shape;727;p43"/>
            <p:cNvSpPr/>
            <p:nvPr/>
          </p:nvSpPr>
          <p:spPr>
            <a:xfrm>
              <a:off x="3764741" y="1825408"/>
              <a:ext cx="1883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88" y="8089"/>
                    <a:pt x="6710" y="10756"/>
                    <a:pt x="10433" y="13511"/>
                  </a:cubicBezTo>
                  <a:cubicBezTo>
                    <a:pt x="14155" y="18933"/>
                    <a:pt x="17878" y="18933"/>
                    <a:pt x="21600" y="21600"/>
                  </a:cubicBezTo>
                  <a:cubicBezTo>
                    <a:pt x="17878" y="13511"/>
                    <a:pt x="14155" y="8089"/>
                    <a:pt x="10433" y="8089"/>
                  </a:cubicBezTo>
                  <a:cubicBezTo>
                    <a:pt x="7445" y="2667"/>
                    <a:pt x="3722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0" name="Google Shape;728;p43"/>
            <p:cNvSpPr/>
            <p:nvPr/>
          </p:nvSpPr>
          <p:spPr>
            <a:xfrm>
              <a:off x="3663341" y="1788284"/>
              <a:ext cx="12705" cy="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03" y="2812"/>
                    <a:pt x="12701" y="6582"/>
                    <a:pt x="8899" y="10321"/>
                  </a:cubicBezTo>
                  <a:cubicBezTo>
                    <a:pt x="5097" y="13133"/>
                    <a:pt x="1295" y="16903"/>
                    <a:pt x="0" y="21600"/>
                  </a:cubicBezTo>
                  <a:cubicBezTo>
                    <a:pt x="3802" y="18788"/>
                    <a:pt x="8899" y="15018"/>
                    <a:pt x="11448" y="11279"/>
                  </a:cubicBezTo>
                  <a:cubicBezTo>
                    <a:pt x="15250" y="8436"/>
                    <a:pt x="19051" y="469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1" name="Google Shape;729;p43"/>
            <p:cNvSpPr/>
            <p:nvPr/>
          </p:nvSpPr>
          <p:spPr>
            <a:xfrm>
              <a:off x="3687346" y="1842784"/>
              <a:ext cx="12705" cy="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80" y="4173"/>
                    <a:pt x="5680" y="7659"/>
                    <a:pt x="10239" y="11144"/>
                  </a:cubicBezTo>
                  <a:cubicBezTo>
                    <a:pt x="12519" y="14629"/>
                    <a:pt x="17041" y="18115"/>
                    <a:pt x="21600" y="21600"/>
                  </a:cubicBezTo>
                  <a:cubicBezTo>
                    <a:pt x="19320" y="17427"/>
                    <a:pt x="15920" y="13254"/>
                    <a:pt x="12519" y="10456"/>
                  </a:cubicBezTo>
                  <a:cubicBezTo>
                    <a:pt x="9118" y="6283"/>
                    <a:pt x="4559" y="279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2" name="Google Shape;730;p43"/>
            <p:cNvSpPr/>
            <p:nvPr/>
          </p:nvSpPr>
          <p:spPr>
            <a:xfrm>
              <a:off x="3611184" y="1953087"/>
              <a:ext cx="12705" cy="2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1" h="21600" fill="norm" stroke="1" extrusionOk="0">
                  <a:moveTo>
                    <a:pt x="4016" y="0"/>
                  </a:moveTo>
                  <a:cubicBezTo>
                    <a:pt x="-1339" y="3603"/>
                    <a:pt x="-1339" y="7206"/>
                    <a:pt x="4016" y="10808"/>
                  </a:cubicBezTo>
                  <a:cubicBezTo>
                    <a:pt x="4016" y="14394"/>
                    <a:pt x="9550" y="17997"/>
                    <a:pt x="20261" y="21600"/>
                  </a:cubicBezTo>
                  <a:cubicBezTo>
                    <a:pt x="20261" y="17997"/>
                    <a:pt x="20261" y="14394"/>
                    <a:pt x="14906" y="10808"/>
                  </a:cubicBezTo>
                  <a:cubicBezTo>
                    <a:pt x="14906" y="7206"/>
                    <a:pt x="14906" y="3603"/>
                    <a:pt x="401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3" name="Google Shape;731;p43"/>
            <p:cNvSpPr/>
            <p:nvPr/>
          </p:nvSpPr>
          <p:spPr>
            <a:xfrm>
              <a:off x="3913981" y="2018112"/>
              <a:ext cx="1689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31" y="4818"/>
                    <a:pt x="6663" y="8411"/>
                    <a:pt x="9967" y="12004"/>
                  </a:cubicBezTo>
                  <a:cubicBezTo>
                    <a:pt x="14118" y="15598"/>
                    <a:pt x="17449" y="19231"/>
                    <a:pt x="21600" y="21600"/>
                  </a:cubicBezTo>
                  <a:cubicBezTo>
                    <a:pt x="19115" y="16822"/>
                    <a:pt x="15784" y="12004"/>
                    <a:pt x="11633" y="9596"/>
                  </a:cubicBezTo>
                  <a:cubicBezTo>
                    <a:pt x="8301" y="4818"/>
                    <a:pt x="4151" y="122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4" name="Google Shape;732;p43"/>
            <p:cNvSpPr/>
            <p:nvPr/>
          </p:nvSpPr>
          <p:spPr>
            <a:xfrm>
              <a:off x="3887202" y="2126983"/>
              <a:ext cx="12705" cy="2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26" y="3715"/>
                    <a:pt x="9618" y="6801"/>
                    <a:pt x="7174" y="10495"/>
                  </a:cubicBezTo>
                  <a:cubicBezTo>
                    <a:pt x="2444" y="14190"/>
                    <a:pt x="0" y="17905"/>
                    <a:pt x="0" y="21600"/>
                  </a:cubicBezTo>
                  <a:cubicBezTo>
                    <a:pt x="4809" y="18514"/>
                    <a:pt x="9618" y="14820"/>
                    <a:pt x="14426" y="11105"/>
                  </a:cubicBezTo>
                  <a:cubicBezTo>
                    <a:pt x="19156" y="7410"/>
                    <a:pt x="21600" y="371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5" name="Google Shape;733;p43"/>
            <p:cNvSpPr/>
            <p:nvPr/>
          </p:nvSpPr>
          <p:spPr>
            <a:xfrm>
              <a:off x="3912700" y="2171770"/>
              <a:ext cx="22719" cy="1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299"/>
                    <a:pt x="6780" y="8633"/>
                    <a:pt x="10475" y="11866"/>
                  </a:cubicBezTo>
                  <a:cubicBezTo>
                    <a:pt x="14190" y="16200"/>
                    <a:pt x="17885" y="19433"/>
                    <a:pt x="21600" y="21600"/>
                  </a:cubicBezTo>
                  <a:cubicBezTo>
                    <a:pt x="18514" y="16200"/>
                    <a:pt x="14799" y="12932"/>
                    <a:pt x="11105" y="9699"/>
                  </a:cubicBezTo>
                  <a:cubicBezTo>
                    <a:pt x="8019" y="5400"/>
                    <a:pt x="4304" y="213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6" name="Google Shape;734;p43"/>
            <p:cNvSpPr/>
            <p:nvPr/>
          </p:nvSpPr>
          <p:spPr>
            <a:xfrm>
              <a:off x="3585016" y="2337213"/>
              <a:ext cx="21417" cy="17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81" y="2420"/>
                    <a:pt x="13740" y="5604"/>
                    <a:pt x="10466" y="9603"/>
                  </a:cubicBezTo>
                  <a:cubicBezTo>
                    <a:pt x="6547" y="12813"/>
                    <a:pt x="3273" y="16812"/>
                    <a:pt x="0" y="21600"/>
                  </a:cubicBezTo>
                  <a:cubicBezTo>
                    <a:pt x="3919" y="18417"/>
                    <a:pt x="7860" y="15207"/>
                    <a:pt x="11780" y="11208"/>
                  </a:cubicBezTo>
                  <a:cubicBezTo>
                    <a:pt x="15053" y="7998"/>
                    <a:pt x="18973" y="3999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7" name="Google Shape;735;p43"/>
            <p:cNvSpPr/>
            <p:nvPr/>
          </p:nvSpPr>
          <p:spPr>
            <a:xfrm>
              <a:off x="3670022" y="2344365"/>
              <a:ext cx="14927" cy="1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12" y="4504"/>
                    <a:pt x="5624" y="8089"/>
                    <a:pt x="9394" y="11704"/>
                  </a:cubicBezTo>
                  <a:cubicBezTo>
                    <a:pt x="12700" y="14874"/>
                    <a:pt x="16007" y="18044"/>
                    <a:pt x="19931" y="20593"/>
                  </a:cubicBezTo>
                  <a:cubicBezTo>
                    <a:pt x="14462" y="12919"/>
                    <a:pt x="8096" y="6044"/>
                    <a:pt x="0" y="0"/>
                  </a:cubicBezTo>
                  <a:close/>
                  <a:moveTo>
                    <a:pt x="19931" y="20593"/>
                  </a:moveTo>
                  <a:cubicBezTo>
                    <a:pt x="20179" y="20948"/>
                    <a:pt x="20426" y="21274"/>
                    <a:pt x="20642" y="21600"/>
                  </a:cubicBezTo>
                  <a:lnTo>
                    <a:pt x="21600" y="21600"/>
                  </a:lnTo>
                  <a:cubicBezTo>
                    <a:pt x="21044" y="21274"/>
                    <a:pt x="20488" y="20948"/>
                    <a:pt x="19931" y="20593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8" name="Google Shape;736;p43"/>
            <p:cNvSpPr/>
            <p:nvPr/>
          </p:nvSpPr>
          <p:spPr>
            <a:xfrm>
              <a:off x="3496125" y="2299728"/>
              <a:ext cx="1817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13" y="0"/>
                    <a:pt x="16955" y="6742"/>
                    <a:pt x="11574" y="12153"/>
                  </a:cubicBezTo>
                  <a:cubicBezTo>
                    <a:pt x="5381" y="18894"/>
                    <a:pt x="0" y="20225"/>
                    <a:pt x="0" y="21600"/>
                  </a:cubicBezTo>
                  <a:cubicBezTo>
                    <a:pt x="8478" y="21600"/>
                    <a:pt x="16955" y="13483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9" name="Google Shape;737;p43"/>
            <p:cNvSpPr/>
            <p:nvPr/>
          </p:nvSpPr>
          <p:spPr>
            <a:xfrm>
              <a:off x="3474052" y="1991384"/>
              <a:ext cx="22718" cy="1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462"/>
                    <a:pt x="6801" y="8189"/>
                    <a:pt x="10495" y="11916"/>
                  </a:cubicBezTo>
                  <a:cubicBezTo>
                    <a:pt x="13581" y="15642"/>
                    <a:pt x="17276" y="18633"/>
                    <a:pt x="21600" y="21600"/>
                  </a:cubicBezTo>
                  <a:cubicBezTo>
                    <a:pt x="18514" y="17873"/>
                    <a:pt x="15429" y="13411"/>
                    <a:pt x="11105" y="10420"/>
                  </a:cubicBezTo>
                  <a:cubicBezTo>
                    <a:pt x="8019" y="6693"/>
                    <a:pt x="4324" y="29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0" name="Google Shape;738;p43"/>
            <p:cNvSpPr/>
            <p:nvPr/>
          </p:nvSpPr>
          <p:spPr>
            <a:xfrm>
              <a:off x="3542833" y="2051072"/>
              <a:ext cx="24021" cy="2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10" y="2551"/>
                    <a:pt x="13421" y="6357"/>
                    <a:pt x="10502" y="10162"/>
                  </a:cubicBezTo>
                  <a:cubicBezTo>
                    <a:pt x="6413" y="13989"/>
                    <a:pt x="2918" y="17794"/>
                    <a:pt x="0" y="21600"/>
                  </a:cubicBezTo>
                  <a:cubicBezTo>
                    <a:pt x="4090" y="19070"/>
                    <a:pt x="8179" y="15264"/>
                    <a:pt x="11674" y="11438"/>
                  </a:cubicBezTo>
                  <a:cubicBezTo>
                    <a:pt x="15168" y="7632"/>
                    <a:pt x="18682" y="38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1" name="Google Shape;739;p43"/>
            <p:cNvSpPr/>
            <p:nvPr/>
          </p:nvSpPr>
          <p:spPr>
            <a:xfrm>
              <a:off x="3481844" y="2147114"/>
              <a:ext cx="26007" cy="1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fill="norm" stroke="1" extrusionOk="0">
                  <a:moveTo>
                    <a:pt x="0" y="0"/>
                  </a:moveTo>
                  <a:cubicBezTo>
                    <a:pt x="2635" y="4462"/>
                    <a:pt x="5790" y="8924"/>
                    <a:pt x="10003" y="12651"/>
                  </a:cubicBezTo>
                  <a:cubicBezTo>
                    <a:pt x="13175" y="16378"/>
                    <a:pt x="16867" y="19369"/>
                    <a:pt x="21080" y="21600"/>
                  </a:cubicBezTo>
                  <a:cubicBezTo>
                    <a:pt x="21600" y="21600"/>
                    <a:pt x="16330" y="17138"/>
                    <a:pt x="10540" y="11156"/>
                  </a:cubicBezTo>
                  <a:cubicBezTo>
                    <a:pt x="7368" y="6693"/>
                    <a:pt x="3692" y="29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2" name="Google Shape;740;p43"/>
            <p:cNvSpPr/>
            <p:nvPr/>
          </p:nvSpPr>
          <p:spPr>
            <a:xfrm>
              <a:off x="3583853" y="2158791"/>
              <a:ext cx="12705" cy="3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858"/>
                    <a:pt x="2744" y="7323"/>
                    <a:pt x="8144" y="10800"/>
                  </a:cubicBezTo>
                  <a:cubicBezTo>
                    <a:pt x="10800" y="14658"/>
                    <a:pt x="13456" y="18123"/>
                    <a:pt x="21600" y="21600"/>
                  </a:cubicBezTo>
                  <a:cubicBezTo>
                    <a:pt x="21600" y="18123"/>
                    <a:pt x="18856" y="14265"/>
                    <a:pt x="13456" y="10800"/>
                  </a:cubicBezTo>
                  <a:cubicBezTo>
                    <a:pt x="10800" y="7323"/>
                    <a:pt x="5400" y="346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3" name="Google Shape;741;p43"/>
            <p:cNvSpPr/>
            <p:nvPr/>
          </p:nvSpPr>
          <p:spPr>
            <a:xfrm>
              <a:off x="3603183" y="2269553"/>
              <a:ext cx="3051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912" y="1940"/>
                    <a:pt x="14239" y="5885"/>
                    <a:pt x="10566" y="9830"/>
                  </a:cubicBezTo>
                  <a:cubicBezTo>
                    <a:pt x="4595" y="15715"/>
                    <a:pt x="0" y="19660"/>
                    <a:pt x="0" y="21600"/>
                  </a:cubicBezTo>
                  <a:cubicBezTo>
                    <a:pt x="3673" y="21600"/>
                    <a:pt x="7346" y="19660"/>
                    <a:pt x="11019" y="15715"/>
                  </a:cubicBezTo>
                  <a:cubicBezTo>
                    <a:pt x="14707" y="11770"/>
                    <a:pt x="17912" y="588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4" name="Google Shape;742;p43"/>
            <p:cNvSpPr/>
            <p:nvPr/>
          </p:nvSpPr>
          <p:spPr>
            <a:xfrm>
              <a:off x="3732314" y="2250265"/>
              <a:ext cx="16869" cy="3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24" y="3398"/>
                    <a:pt x="13288" y="7200"/>
                    <a:pt x="9952" y="11016"/>
                  </a:cubicBezTo>
                  <a:cubicBezTo>
                    <a:pt x="5796" y="14400"/>
                    <a:pt x="2488" y="17784"/>
                    <a:pt x="0" y="21600"/>
                  </a:cubicBezTo>
                  <a:cubicBezTo>
                    <a:pt x="4976" y="18202"/>
                    <a:pt x="8312" y="14818"/>
                    <a:pt x="11620" y="11016"/>
                  </a:cubicBezTo>
                  <a:cubicBezTo>
                    <a:pt x="15776" y="7632"/>
                    <a:pt x="19112" y="381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5" name="Google Shape;743;p43"/>
            <p:cNvSpPr/>
            <p:nvPr/>
          </p:nvSpPr>
          <p:spPr>
            <a:xfrm>
              <a:off x="3832241" y="2306729"/>
              <a:ext cx="22698" cy="13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902" y="2065"/>
                    <a:pt x="13574" y="5146"/>
                    <a:pt x="10485" y="9243"/>
                  </a:cubicBezTo>
                  <a:cubicBezTo>
                    <a:pt x="6787" y="12357"/>
                    <a:pt x="3089" y="16454"/>
                    <a:pt x="0" y="21600"/>
                  </a:cubicBezTo>
                  <a:cubicBezTo>
                    <a:pt x="4308" y="18519"/>
                    <a:pt x="8026" y="15438"/>
                    <a:pt x="11115" y="11308"/>
                  </a:cubicBezTo>
                  <a:cubicBezTo>
                    <a:pt x="14813" y="8227"/>
                    <a:pt x="18511" y="409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6" name="Google Shape;744;p43"/>
            <p:cNvSpPr/>
            <p:nvPr/>
          </p:nvSpPr>
          <p:spPr>
            <a:xfrm>
              <a:off x="3790059" y="1970613"/>
              <a:ext cx="49958" cy="6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40" y="0"/>
                  </a:moveTo>
                  <a:cubicBezTo>
                    <a:pt x="12628" y="610"/>
                    <a:pt x="8132" y="1220"/>
                    <a:pt x="5049" y="1629"/>
                  </a:cubicBezTo>
                  <a:cubicBezTo>
                    <a:pt x="3369" y="1629"/>
                    <a:pt x="1680" y="1837"/>
                    <a:pt x="277" y="2239"/>
                  </a:cubicBezTo>
                  <a:cubicBezTo>
                    <a:pt x="1966" y="2239"/>
                    <a:pt x="3646" y="2239"/>
                    <a:pt x="5326" y="2038"/>
                  </a:cubicBezTo>
                  <a:cubicBezTo>
                    <a:pt x="8271" y="1844"/>
                    <a:pt x="12480" y="1461"/>
                    <a:pt x="17474" y="1079"/>
                  </a:cubicBezTo>
                  <a:lnTo>
                    <a:pt x="19855" y="14923"/>
                  </a:lnTo>
                  <a:lnTo>
                    <a:pt x="18517" y="15895"/>
                  </a:lnTo>
                  <a:lnTo>
                    <a:pt x="12646" y="19978"/>
                  </a:lnTo>
                  <a:lnTo>
                    <a:pt x="3037" y="16492"/>
                  </a:lnTo>
                  <a:cubicBezTo>
                    <a:pt x="2225" y="12503"/>
                    <a:pt x="1671" y="8916"/>
                    <a:pt x="1117" y="6315"/>
                  </a:cubicBezTo>
                  <a:cubicBezTo>
                    <a:pt x="840" y="5095"/>
                    <a:pt x="563" y="3667"/>
                    <a:pt x="0" y="2239"/>
                  </a:cubicBezTo>
                  <a:cubicBezTo>
                    <a:pt x="0" y="3466"/>
                    <a:pt x="0" y="4887"/>
                    <a:pt x="277" y="6114"/>
                  </a:cubicBezTo>
                  <a:cubicBezTo>
                    <a:pt x="563" y="8762"/>
                    <a:pt x="840" y="12429"/>
                    <a:pt x="1403" y="16914"/>
                  </a:cubicBezTo>
                  <a:lnTo>
                    <a:pt x="1403" y="17115"/>
                  </a:lnTo>
                  <a:lnTo>
                    <a:pt x="1966" y="17323"/>
                  </a:lnTo>
                  <a:cubicBezTo>
                    <a:pt x="5326" y="18543"/>
                    <a:pt x="8695" y="19971"/>
                    <a:pt x="12342" y="21399"/>
                  </a:cubicBezTo>
                  <a:lnTo>
                    <a:pt x="12905" y="21600"/>
                  </a:lnTo>
                  <a:lnTo>
                    <a:pt x="13468" y="21191"/>
                  </a:lnTo>
                  <a:lnTo>
                    <a:pt x="19643" y="16914"/>
                  </a:lnTo>
                  <a:lnTo>
                    <a:pt x="21323" y="15687"/>
                  </a:lnTo>
                  <a:lnTo>
                    <a:pt x="21600" y="15486"/>
                  </a:lnTo>
                  <a:lnTo>
                    <a:pt x="21600" y="15285"/>
                  </a:lnTo>
                  <a:cubicBezTo>
                    <a:pt x="20760" y="9781"/>
                    <a:pt x="19643" y="4887"/>
                    <a:pt x="18794" y="610"/>
                  </a:cubicBezTo>
                  <a:lnTo>
                    <a:pt x="18794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7" name="Google Shape;745;p43"/>
            <p:cNvSpPr/>
            <p:nvPr/>
          </p:nvSpPr>
          <p:spPr>
            <a:xfrm>
              <a:off x="3792001" y="1987585"/>
              <a:ext cx="3958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76" y="0"/>
                  </a:moveTo>
                  <a:cubicBezTo>
                    <a:pt x="9227" y="0"/>
                    <a:pt x="4544" y="5375"/>
                    <a:pt x="0" y="17021"/>
                  </a:cubicBezTo>
                  <a:cubicBezTo>
                    <a:pt x="1771" y="20007"/>
                    <a:pt x="3542" y="21600"/>
                    <a:pt x="5313" y="21600"/>
                  </a:cubicBezTo>
                  <a:cubicBezTo>
                    <a:pt x="7083" y="21600"/>
                    <a:pt x="8854" y="20007"/>
                    <a:pt x="10625" y="17021"/>
                  </a:cubicBezTo>
                  <a:cubicBezTo>
                    <a:pt x="14167" y="17021"/>
                    <a:pt x="18058" y="14035"/>
                    <a:pt x="21600" y="4877"/>
                  </a:cubicBezTo>
                  <a:cubicBezTo>
                    <a:pt x="19060" y="1692"/>
                    <a:pt x="16474" y="0"/>
                    <a:pt x="138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8" name="Google Shape;746;p43"/>
            <p:cNvSpPr/>
            <p:nvPr/>
          </p:nvSpPr>
          <p:spPr>
            <a:xfrm>
              <a:off x="3736839" y="2123738"/>
              <a:ext cx="569728" cy="24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21" y="0"/>
                  </a:moveTo>
                  <a:lnTo>
                    <a:pt x="6372" y="18264"/>
                  </a:lnTo>
                  <a:lnTo>
                    <a:pt x="0" y="20357"/>
                  </a:lnTo>
                  <a:lnTo>
                    <a:pt x="0" y="21600"/>
                  </a:lnTo>
                  <a:lnTo>
                    <a:pt x="1729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9" name="Google Shape;747;p43"/>
            <p:cNvSpPr/>
            <p:nvPr/>
          </p:nvSpPr>
          <p:spPr>
            <a:xfrm>
              <a:off x="4092656" y="2226206"/>
              <a:ext cx="32696" cy="32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3" h="21600" fill="norm" stroke="1" extrusionOk="0">
                  <a:moveTo>
                    <a:pt x="9435" y="0"/>
                  </a:moveTo>
                  <a:cubicBezTo>
                    <a:pt x="3782" y="0"/>
                    <a:pt x="-1196" y="5760"/>
                    <a:pt x="255" y="13046"/>
                  </a:cubicBezTo>
                  <a:cubicBezTo>
                    <a:pt x="1355" y="18549"/>
                    <a:pt x="5495" y="21600"/>
                    <a:pt x="9685" y="21600"/>
                  </a:cubicBezTo>
                  <a:cubicBezTo>
                    <a:pt x="12737" y="21600"/>
                    <a:pt x="15814" y="19975"/>
                    <a:pt x="17740" y="16510"/>
                  </a:cubicBezTo>
                  <a:cubicBezTo>
                    <a:pt x="20404" y="11306"/>
                    <a:pt x="19253" y="4805"/>
                    <a:pt x="14701" y="1768"/>
                  </a:cubicBezTo>
                  <a:cubicBezTo>
                    <a:pt x="12987" y="542"/>
                    <a:pt x="11174" y="0"/>
                    <a:pt x="94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0" name="Google Shape;748;p43"/>
            <p:cNvSpPr/>
            <p:nvPr/>
          </p:nvSpPr>
          <p:spPr>
            <a:xfrm>
              <a:off x="184270" y="2596778"/>
              <a:ext cx="148605" cy="20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8" h="21600" fill="norm" stroke="1" extrusionOk="0">
                  <a:moveTo>
                    <a:pt x="8728" y="0"/>
                  </a:moveTo>
                  <a:lnTo>
                    <a:pt x="0" y="7114"/>
                  </a:lnTo>
                  <a:lnTo>
                    <a:pt x="631" y="7671"/>
                  </a:lnTo>
                  <a:cubicBezTo>
                    <a:pt x="3781" y="10253"/>
                    <a:pt x="16647" y="20437"/>
                    <a:pt x="19436" y="21483"/>
                  </a:cubicBezTo>
                  <a:cubicBezTo>
                    <a:pt x="19640" y="21563"/>
                    <a:pt x="19797" y="21600"/>
                    <a:pt x="19912" y="21600"/>
                  </a:cubicBezTo>
                  <a:cubicBezTo>
                    <a:pt x="21600" y="21600"/>
                    <a:pt x="14666" y="13601"/>
                    <a:pt x="14666" y="13601"/>
                  </a:cubicBezTo>
                  <a:lnTo>
                    <a:pt x="20608" y="8718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1" name="Google Shape;749;p43"/>
            <p:cNvSpPr/>
            <p:nvPr/>
          </p:nvSpPr>
          <p:spPr>
            <a:xfrm>
              <a:off x="185573" y="2638299"/>
              <a:ext cx="36723" cy="53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600" fill="norm" stroke="1" extrusionOk="0">
                  <a:moveTo>
                    <a:pt x="12656" y="0"/>
                  </a:moveTo>
                  <a:lnTo>
                    <a:pt x="0" y="9631"/>
                  </a:lnTo>
                  <a:lnTo>
                    <a:pt x="17128" y="21600"/>
                  </a:lnTo>
                  <a:cubicBezTo>
                    <a:pt x="20485" y="18218"/>
                    <a:pt x="21600" y="14049"/>
                    <a:pt x="20853" y="10145"/>
                  </a:cubicBezTo>
                  <a:cubicBezTo>
                    <a:pt x="20105" y="6250"/>
                    <a:pt x="17128" y="2603"/>
                    <a:pt x="12656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2" name="Google Shape;750;p43"/>
            <p:cNvSpPr/>
            <p:nvPr/>
          </p:nvSpPr>
          <p:spPr>
            <a:xfrm>
              <a:off x="184270" y="2661653"/>
              <a:ext cx="145663" cy="136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600" fill="norm" stroke="1" extrusionOk="0">
                  <a:moveTo>
                    <a:pt x="278" y="0"/>
                  </a:moveTo>
                  <a:lnTo>
                    <a:pt x="0" y="205"/>
                  </a:lnTo>
                  <a:cubicBezTo>
                    <a:pt x="5524" y="7220"/>
                    <a:pt x="19367" y="21600"/>
                    <a:pt x="20557" y="21600"/>
                  </a:cubicBezTo>
                  <a:cubicBezTo>
                    <a:pt x="20566" y="21600"/>
                    <a:pt x="20572" y="21600"/>
                    <a:pt x="20581" y="21600"/>
                  </a:cubicBezTo>
                  <a:cubicBezTo>
                    <a:pt x="21600" y="21496"/>
                    <a:pt x="18913" y="16481"/>
                    <a:pt x="18913" y="16481"/>
                  </a:cubicBezTo>
                  <a:cubicBezTo>
                    <a:pt x="18754" y="16330"/>
                    <a:pt x="18550" y="16269"/>
                    <a:pt x="18330" y="16269"/>
                  </a:cubicBezTo>
                  <a:cubicBezTo>
                    <a:pt x="17504" y="16269"/>
                    <a:pt x="16409" y="17094"/>
                    <a:pt x="16409" y="17094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3" name="Google Shape;751;p43"/>
            <p:cNvSpPr/>
            <p:nvPr/>
          </p:nvSpPr>
          <p:spPr>
            <a:xfrm>
              <a:off x="184911" y="2660350"/>
              <a:ext cx="144721" cy="136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4"/>
                    <a:pt x="99" y="104"/>
                    <a:pt x="99" y="205"/>
                  </a:cubicBezTo>
                  <a:lnTo>
                    <a:pt x="462" y="535"/>
                  </a:lnTo>
                  <a:lnTo>
                    <a:pt x="194" y="205"/>
                  </a:lnTo>
                  <a:lnTo>
                    <a:pt x="0" y="0"/>
                  </a:lnTo>
                  <a:close/>
                  <a:moveTo>
                    <a:pt x="462" y="535"/>
                  </a:moveTo>
                  <a:lnTo>
                    <a:pt x="777" y="923"/>
                  </a:lnTo>
                  <a:lnTo>
                    <a:pt x="3005" y="3277"/>
                  </a:lnTo>
                  <a:cubicBezTo>
                    <a:pt x="4843" y="5324"/>
                    <a:pt x="7555" y="8089"/>
                    <a:pt x="10461" y="11056"/>
                  </a:cubicBezTo>
                  <a:cubicBezTo>
                    <a:pt x="13462" y="14127"/>
                    <a:pt x="16272" y="16788"/>
                    <a:pt x="18305" y="18630"/>
                  </a:cubicBezTo>
                  <a:lnTo>
                    <a:pt x="20727" y="20883"/>
                  </a:lnTo>
                  <a:lnTo>
                    <a:pt x="21406" y="21395"/>
                  </a:lnTo>
                  <a:lnTo>
                    <a:pt x="20727" y="20782"/>
                  </a:lnTo>
                  <a:lnTo>
                    <a:pt x="18305" y="18529"/>
                  </a:lnTo>
                  <a:cubicBezTo>
                    <a:pt x="16272" y="16586"/>
                    <a:pt x="13561" y="13922"/>
                    <a:pt x="10559" y="10955"/>
                  </a:cubicBezTo>
                  <a:cubicBezTo>
                    <a:pt x="7654" y="7985"/>
                    <a:pt x="4942" y="5223"/>
                    <a:pt x="3005" y="3176"/>
                  </a:cubicBezTo>
                  <a:lnTo>
                    <a:pt x="777" y="822"/>
                  </a:lnTo>
                  <a:lnTo>
                    <a:pt x="462" y="535"/>
                  </a:lnTo>
                  <a:close/>
                  <a:moveTo>
                    <a:pt x="21406" y="21395"/>
                  </a:moveTo>
                  <a:cubicBezTo>
                    <a:pt x="21501" y="21600"/>
                    <a:pt x="21600" y="21600"/>
                    <a:pt x="21600" y="21600"/>
                  </a:cubicBezTo>
                  <a:lnTo>
                    <a:pt x="21406" y="21395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4" name="Google Shape;752;p43"/>
            <p:cNvSpPr/>
            <p:nvPr/>
          </p:nvSpPr>
          <p:spPr>
            <a:xfrm>
              <a:off x="297819" y="2761595"/>
              <a:ext cx="20776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18" y="0"/>
                  </a:moveTo>
                  <a:cubicBezTo>
                    <a:pt x="13098" y="0"/>
                    <a:pt x="11277" y="1025"/>
                    <a:pt x="9457" y="2939"/>
                  </a:cubicBezTo>
                  <a:cubicBezTo>
                    <a:pt x="5394" y="4990"/>
                    <a:pt x="2020" y="11210"/>
                    <a:pt x="0" y="21600"/>
                  </a:cubicBezTo>
                  <a:cubicBezTo>
                    <a:pt x="2708" y="15380"/>
                    <a:pt x="6083" y="11210"/>
                    <a:pt x="10123" y="7041"/>
                  </a:cubicBezTo>
                  <a:cubicBezTo>
                    <a:pt x="12520" y="5605"/>
                    <a:pt x="15229" y="4101"/>
                    <a:pt x="18048" y="4101"/>
                  </a:cubicBezTo>
                  <a:cubicBezTo>
                    <a:pt x="19225" y="4101"/>
                    <a:pt x="20401" y="4375"/>
                    <a:pt x="21600" y="4990"/>
                  </a:cubicBezTo>
                  <a:cubicBezTo>
                    <a:pt x="19358" y="1572"/>
                    <a:pt x="17138" y="0"/>
                    <a:pt x="1491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5" name="Google Shape;753;p43"/>
            <p:cNvSpPr/>
            <p:nvPr/>
          </p:nvSpPr>
          <p:spPr>
            <a:xfrm>
              <a:off x="283687" y="2727011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6782" y="0"/>
                    <a:pt x="10780" y="8668"/>
                  </a:cubicBezTo>
                  <a:cubicBezTo>
                    <a:pt x="7187" y="8668"/>
                    <a:pt x="3593" y="12932"/>
                    <a:pt x="0" y="21600"/>
                  </a:cubicBezTo>
                  <a:cubicBezTo>
                    <a:pt x="3593" y="21600"/>
                    <a:pt x="7187" y="21600"/>
                    <a:pt x="10780" y="17337"/>
                  </a:cubicBezTo>
                  <a:cubicBezTo>
                    <a:pt x="16782" y="12932"/>
                    <a:pt x="21600" y="4263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6" name="Google Shape;754;p43"/>
            <p:cNvSpPr/>
            <p:nvPr/>
          </p:nvSpPr>
          <p:spPr>
            <a:xfrm>
              <a:off x="279471" y="2718397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11" y="0"/>
                  </a:moveTo>
                  <a:cubicBezTo>
                    <a:pt x="7200" y="0"/>
                    <a:pt x="2889" y="0"/>
                    <a:pt x="0" y="8928"/>
                  </a:cubicBezTo>
                  <a:cubicBezTo>
                    <a:pt x="0" y="17568"/>
                    <a:pt x="4311" y="17568"/>
                    <a:pt x="10089" y="17568"/>
                  </a:cubicBezTo>
                  <a:cubicBezTo>
                    <a:pt x="11511" y="20448"/>
                    <a:pt x="12932" y="21600"/>
                    <a:pt x="14353" y="21600"/>
                  </a:cubicBezTo>
                  <a:cubicBezTo>
                    <a:pt x="17100" y="21600"/>
                    <a:pt x="19658" y="17568"/>
                    <a:pt x="21600" y="17568"/>
                  </a:cubicBezTo>
                  <a:cubicBezTo>
                    <a:pt x="21600" y="17568"/>
                    <a:pt x="17289" y="0"/>
                    <a:pt x="1151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7" name="Google Shape;755;p43"/>
            <p:cNvSpPr/>
            <p:nvPr/>
          </p:nvSpPr>
          <p:spPr>
            <a:xfrm>
              <a:off x="282384" y="2710200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3100" y="6572"/>
                    <a:pt x="9250" y="13089"/>
                  </a:cubicBezTo>
                  <a:cubicBezTo>
                    <a:pt x="14637" y="17345"/>
                    <a:pt x="18805" y="21600"/>
                    <a:pt x="20838" y="21600"/>
                  </a:cubicBezTo>
                  <a:cubicBezTo>
                    <a:pt x="21143" y="21600"/>
                    <a:pt x="21397" y="21492"/>
                    <a:pt x="21600" y="21277"/>
                  </a:cubicBezTo>
                  <a:cubicBezTo>
                    <a:pt x="21600" y="21277"/>
                    <a:pt x="16975" y="16375"/>
                    <a:pt x="12350" y="9803"/>
                  </a:cubicBezTo>
                  <a:cubicBezTo>
                    <a:pt x="6150" y="3286"/>
                    <a:pt x="1525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8" name="Google Shape;756;p43"/>
            <p:cNvSpPr/>
            <p:nvPr/>
          </p:nvSpPr>
          <p:spPr>
            <a:xfrm>
              <a:off x="286199" y="2703976"/>
              <a:ext cx="12708" cy="1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600" fill="norm" stroke="1" extrusionOk="0">
                  <a:moveTo>
                    <a:pt x="351" y="0"/>
                  </a:moveTo>
                  <a:cubicBezTo>
                    <a:pt x="-1070" y="0"/>
                    <a:pt x="1819" y="6756"/>
                    <a:pt x="9019" y="13511"/>
                  </a:cubicBezTo>
                  <a:cubicBezTo>
                    <a:pt x="11862" y="17556"/>
                    <a:pt x="16219" y="20267"/>
                    <a:pt x="20530" y="21600"/>
                  </a:cubicBezTo>
                  <a:cubicBezTo>
                    <a:pt x="20530" y="21600"/>
                    <a:pt x="16219" y="17556"/>
                    <a:pt x="10441" y="10800"/>
                  </a:cubicBezTo>
                  <a:cubicBezTo>
                    <a:pt x="7551" y="6756"/>
                    <a:pt x="4662" y="4044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9" name="Google Shape;757;p43"/>
            <p:cNvSpPr/>
            <p:nvPr/>
          </p:nvSpPr>
          <p:spPr>
            <a:xfrm>
              <a:off x="293933" y="2728836"/>
              <a:ext cx="22058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7" y="1540"/>
                  </a:moveTo>
                  <a:cubicBezTo>
                    <a:pt x="8887" y="1540"/>
                    <a:pt x="12065" y="2640"/>
                    <a:pt x="13989" y="4877"/>
                  </a:cubicBezTo>
                  <a:cubicBezTo>
                    <a:pt x="16519" y="7114"/>
                    <a:pt x="19070" y="10452"/>
                    <a:pt x="20345" y="16026"/>
                  </a:cubicBezTo>
                  <a:cubicBezTo>
                    <a:pt x="20345" y="18263"/>
                    <a:pt x="19070" y="19363"/>
                    <a:pt x="17794" y="19363"/>
                  </a:cubicBezTo>
                  <a:cubicBezTo>
                    <a:pt x="15892" y="18263"/>
                    <a:pt x="14616" y="17126"/>
                    <a:pt x="13341" y="16026"/>
                  </a:cubicBezTo>
                  <a:cubicBezTo>
                    <a:pt x="10810" y="13789"/>
                    <a:pt x="8259" y="11552"/>
                    <a:pt x="6357" y="9351"/>
                  </a:cubicBezTo>
                  <a:cubicBezTo>
                    <a:pt x="4517" y="7188"/>
                    <a:pt x="3116" y="5281"/>
                    <a:pt x="2154" y="4034"/>
                  </a:cubicBezTo>
                  <a:cubicBezTo>
                    <a:pt x="3597" y="2970"/>
                    <a:pt x="5102" y="2274"/>
                    <a:pt x="6357" y="1540"/>
                  </a:cubicBezTo>
                  <a:close/>
                  <a:moveTo>
                    <a:pt x="8803" y="0"/>
                  </a:moveTo>
                  <a:cubicBezTo>
                    <a:pt x="7988" y="0"/>
                    <a:pt x="7172" y="147"/>
                    <a:pt x="6357" y="403"/>
                  </a:cubicBezTo>
                  <a:cubicBezTo>
                    <a:pt x="4579" y="403"/>
                    <a:pt x="3346" y="1394"/>
                    <a:pt x="1631" y="3337"/>
                  </a:cubicBezTo>
                  <a:cubicBezTo>
                    <a:pt x="1171" y="2750"/>
                    <a:pt x="878" y="2420"/>
                    <a:pt x="732" y="2420"/>
                  </a:cubicBezTo>
                  <a:cubicBezTo>
                    <a:pt x="669" y="2420"/>
                    <a:pt x="627" y="2494"/>
                    <a:pt x="627" y="2640"/>
                  </a:cubicBezTo>
                  <a:cubicBezTo>
                    <a:pt x="795" y="3080"/>
                    <a:pt x="962" y="3484"/>
                    <a:pt x="1150" y="3887"/>
                  </a:cubicBezTo>
                  <a:cubicBezTo>
                    <a:pt x="0" y="4951"/>
                    <a:pt x="0" y="5978"/>
                    <a:pt x="0" y="5978"/>
                  </a:cubicBezTo>
                  <a:cubicBezTo>
                    <a:pt x="460" y="5464"/>
                    <a:pt x="962" y="4987"/>
                    <a:pt x="1464" y="4547"/>
                  </a:cubicBezTo>
                  <a:cubicBezTo>
                    <a:pt x="2676" y="6931"/>
                    <a:pt x="4203" y="8911"/>
                    <a:pt x="5708" y="11552"/>
                  </a:cubicBezTo>
                  <a:cubicBezTo>
                    <a:pt x="8259" y="13789"/>
                    <a:pt x="10162" y="16026"/>
                    <a:pt x="12713" y="18263"/>
                  </a:cubicBezTo>
                  <a:cubicBezTo>
                    <a:pt x="13989" y="19363"/>
                    <a:pt x="15892" y="20500"/>
                    <a:pt x="17167" y="21600"/>
                  </a:cubicBezTo>
                  <a:cubicBezTo>
                    <a:pt x="18422" y="21600"/>
                    <a:pt x="19070" y="21600"/>
                    <a:pt x="20345" y="20500"/>
                  </a:cubicBezTo>
                  <a:cubicBezTo>
                    <a:pt x="20973" y="19363"/>
                    <a:pt x="21600" y="17126"/>
                    <a:pt x="21600" y="16026"/>
                  </a:cubicBezTo>
                  <a:cubicBezTo>
                    <a:pt x="19384" y="6308"/>
                    <a:pt x="14282" y="0"/>
                    <a:pt x="880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0" name="Google Shape;758;p43"/>
            <p:cNvSpPr/>
            <p:nvPr/>
          </p:nvSpPr>
          <p:spPr>
            <a:xfrm>
              <a:off x="291799" y="2715450"/>
              <a:ext cx="12706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8" y="0"/>
                  </a:moveTo>
                  <a:cubicBezTo>
                    <a:pt x="9077" y="0"/>
                    <a:pt x="7054" y="736"/>
                    <a:pt x="4976" y="1812"/>
                  </a:cubicBezTo>
                  <a:cubicBezTo>
                    <a:pt x="3336" y="3539"/>
                    <a:pt x="1641" y="4388"/>
                    <a:pt x="1641" y="6115"/>
                  </a:cubicBezTo>
                  <a:cubicBezTo>
                    <a:pt x="0" y="8691"/>
                    <a:pt x="0" y="11267"/>
                    <a:pt x="0" y="13843"/>
                  </a:cubicBezTo>
                  <a:cubicBezTo>
                    <a:pt x="0" y="16448"/>
                    <a:pt x="1641" y="19024"/>
                    <a:pt x="3336" y="20751"/>
                  </a:cubicBezTo>
                  <a:lnTo>
                    <a:pt x="3336" y="13843"/>
                  </a:lnTo>
                  <a:cubicBezTo>
                    <a:pt x="3336" y="11267"/>
                    <a:pt x="3336" y="9540"/>
                    <a:pt x="4976" y="6964"/>
                  </a:cubicBezTo>
                  <a:cubicBezTo>
                    <a:pt x="4976" y="4869"/>
                    <a:pt x="8257" y="2208"/>
                    <a:pt x="11265" y="2208"/>
                  </a:cubicBezTo>
                  <a:cubicBezTo>
                    <a:pt x="11976" y="2208"/>
                    <a:pt x="12687" y="2350"/>
                    <a:pt x="13288" y="2661"/>
                  </a:cubicBezTo>
                  <a:cubicBezTo>
                    <a:pt x="16624" y="4388"/>
                    <a:pt x="18264" y="6964"/>
                    <a:pt x="18264" y="9540"/>
                  </a:cubicBezTo>
                  <a:cubicBezTo>
                    <a:pt x="16624" y="12145"/>
                    <a:pt x="14929" y="14721"/>
                    <a:pt x="13288" y="16448"/>
                  </a:cubicBezTo>
                  <a:cubicBezTo>
                    <a:pt x="9952" y="18146"/>
                    <a:pt x="6617" y="19873"/>
                    <a:pt x="3336" y="21600"/>
                  </a:cubicBezTo>
                  <a:cubicBezTo>
                    <a:pt x="3336" y="21600"/>
                    <a:pt x="9952" y="20751"/>
                    <a:pt x="14929" y="17297"/>
                  </a:cubicBezTo>
                  <a:cubicBezTo>
                    <a:pt x="18264" y="15570"/>
                    <a:pt x="19959" y="12994"/>
                    <a:pt x="21600" y="10418"/>
                  </a:cubicBezTo>
                  <a:cubicBezTo>
                    <a:pt x="21600" y="6964"/>
                    <a:pt x="19959" y="3539"/>
                    <a:pt x="16624" y="934"/>
                  </a:cubicBezTo>
                  <a:cubicBezTo>
                    <a:pt x="14710" y="283"/>
                    <a:pt x="13069" y="0"/>
                    <a:pt x="1153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1" name="Google Shape;759;p43"/>
            <p:cNvSpPr/>
            <p:nvPr/>
          </p:nvSpPr>
          <p:spPr>
            <a:xfrm>
              <a:off x="208286" y="2638299"/>
              <a:ext cx="16545" cy="5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8" h="21600" fill="norm" stroke="1" extrusionOk="0">
                  <a:moveTo>
                    <a:pt x="0" y="0"/>
                  </a:moveTo>
                  <a:cubicBezTo>
                    <a:pt x="0" y="0"/>
                    <a:pt x="2869" y="1057"/>
                    <a:pt x="7208" y="2635"/>
                  </a:cubicBezTo>
                  <a:cubicBezTo>
                    <a:pt x="17285" y="7116"/>
                    <a:pt x="19442" y="13175"/>
                    <a:pt x="12969" y="18445"/>
                  </a:cubicBezTo>
                  <a:cubicBezTo>
                    <a:pt x="11523" y="19494"/>
                    <a:pt x="10077" y="20551"/>
                    <a:pt x="8631" y="21600"/>
                  </a:cubicBezTo>
                  <a:cubicBezTo>
                    <a:pt x="8631" y="21600"/>
                    <a:pt x="9366" y="21340"/>
                    <a:pt x="10077" y="20811"/>
                  </a:cubicBezTo>
                  <a:cubicBezTo>
                    <a:pt x="11523" y="20022"/>
                    <a:pt x="12969" y="19494"/>
                    <a:pt x="14416" y="18705"/>
                  </a:cubicBezTo>
                  <a:cubicBezTo>
                    <a:pt x="21600" y="13175"/>
                    <a:pt x="18731" y="6848"/>
                    <a:pt x="7919" y="2375"/>
                  </a:cubicBezTo>
                  <a:cubicBezTo>
                    <a:pt x="6473" y="1578"/>
                    <a:pt x="4315" y="1057"/>
                    <a:pt x="2869" y="529"/>
                  </a:cubicBezTo>
                  <a:cubicBezTo>
                    <a:pt x="1423" y="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2" name="Google Shape;760;p43"/>
            <p:cNvSpPr/>
            <p:nvPr/>
          </p:nvSpPr>
          <p:spPr>
            <a:xfrm>
              <a:off x="217359" y="2611700"/>
              <a:ext cx="33755" cy="34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47" y="3258"/>
                    <a:pt x="13703" y="6516"/>
                    <a:pt x="10383" y="10190"/>
                  </a:cubicBezTo>
                  <a:cubicBezTo>
                    <a:pt x="6640" y="13850"/>
                    <a:pt x="3320" y="17524"/>
                    <a:pt x="0" y="21600"/>
                  </a:cubicBezTo>
                  <a:cubicBezTo>
                    <a:pt x="3743" y="18342"/>
                    <a:pt x="7473" y="14668"/>
                    <a:pt x="11217" y="10994"/>
                  </a:cubicBezTo>
                  <a:cubicBezTo>
                    <a:pt x="14537" y="7334"/>
                    <a:pt x="18280" y="366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3" name="Google Shape;761;p43"/>
            <p:cNvSpPr/>
            <p:nvPr/>
          </p:nvSpPr>
          <p:spPr>
            <a:xfrm>
              <a:off x="234224" y="2694101"/>
              <a:ext cx="24661" cy="23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43" y="4205"/>
                    <a:pt x="6265" y="8411"/>
                    <a:pt x="9669" y="12004"/>
                  </a:cubicBezTo>
                  <a:cubicBezTo>
                    <a:pt x="13652" y="15598"/>
                    <a:pt x="17056" y="19211"/>
                    <a:pt x="21600" y="21600"/>
                  </a:cubicBezTo>
                  <a:cubicBezTo>
                    <a:pt x="21600" y="21600"/>
                    <a:pt x="16495" y="16802"/>
                    <a:pt x="10809" y="10800"/>
                  </a:cubicBezTo>
                  <a:cubicBezTo>
                    <a:pt x="4563" y="4798"/>
                    <a:pt x="58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4" name="Google Shape;762;p43"/>
            <p:cNvSpPr/>
            <p:nvPr/>
          </p:nvSpPr>
          <p:spPr>
            <a:xfrm>
              <a:off x="210155" y="2675092"/>
              <a:ext cx="1270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02" h="21600" fill="norm" stroke="1" extrusionOk="0">
                  <a:moveTo>
                    <a:pt x="14698" y="0"/>
                  </a:moveTo>
                  <a:cubicBezTo>
                    <a:pt x="14698" y="0"/>
                    <a:pt x="10435" y="5885"/>
                    <a:pt x="6029" y="9830"/>
                  </a:cubicBezTo>
                  <a:cubicBezTo>
                    <a:pt x="1766" y="15715"/>
                    <a:pt x="-2497" y="19660"/>
                    <a:pt x="1766" y="21600"/>
                  </a:cubicBezTo>
                  <a:cubicBezTo>
                    <a:pt x="1766" y="21600"/>
                    <a:pt x="10435" y="17720"/>
                    <a:pt x="14698" y="11835"/>
                  </a:cubicBezTo>
                  <a:cubicBezTo>
                    <a:pt x="19103" y="5885"/>
                    <a:pt x="19103" y="0"/>
                    <a:pt x="1469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5" name="Google Shape;763;p43"/>
            <p:cNvSpPr/>
            <p:nvPr/>
          </p:nvSpPr>
          <p:spPr>
            <a:xfrm>
              <a:off x="212311" y="266115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0" y="4334"/>
                    <a:pt x="0" y="10800"/>
                  </a:cubicBezTo>
                  <a:cubicBezTo>
                    <a:pt x="0" y="15134"/>
                    <a:pt x="0" y="21600"/>
                    <a:pt x="10800" y="21600"/>
                  </a:cubicBezTo>
                  <a:cubicBezTo>
                    <a:pt x="21600" y="21600"/>
                    <a:pt x="21600" y="15134"/>
                    <a:pt x="21600" y="10800"/>
                  </a:cubicBezTo>
                  <a:cubicBezTo>
                    <a:pt x="21600" y="4334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6" name="Google Shape;764;p43"/>
            <p:cNvSpPr/>
            <p:nvPr/>
          </p:nvSpPr>
          <p:spPr>
            <a:xfrm>
              <a:off x="208462" y="2648813"/>
              <a:ext cx="1270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1" h="21600" fill="norm" stroke="1" extrusionOk="0">
                  <a:moveTo>
                    <a:pt x="0" y="0"/>
                  </a:moveTo>
                  <a:cubicBezTo>
                    <a:pt x="0" y="0"/>
                    <a:pt x="6186" y="4334"/>
                    <a:pt x="9330" y="10800"/>
                  </a:cubicBezTo>
                  <a:cubicBezTo>
                    <a:pt x="12372" y="17266"/>
                    <a:pt x="15414" y="21600"/>
                    <a:pt x="15414" y="21600"/>
                  </a:cubicBezTo>
                  <a:cubicBezTo>
                    <a:pt x="18558" y="21600"/>
                    <a:pt x="21600" y="15134"/>
                    <a:pt x="15414" y="8668"/>
                  </a:cubicBezTo>
                  <a:cubicBezTo>
                    <a:pt x="12372" y="2203"/>
                    <a:pt x="314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7" name="Google Shape;765;p43"/>
            <p:cNvSpPr/>
            <p:nvPr/>
          </p:nvSpPr>
          <p:spPr>
            <a:xfrm>
              <a:off x="202724" y="2639538"/>
              <a:ext cx="1270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12" h="21600" fill="norm" stroke="1" extrusionOk="0">
                  <a:moveTo>
                    <a:pt x="0" y="0"/>
                  </a:moveTo>
                  <a:lnTo>
                    <a:pt x="0" y="12059"/>
                  </a:lnTo>
                  <a:cubicBezTo>
                    <a:pt x="0" y="17890"/>
                    <a:pt x="7596" y="21600"/>
                    <a:pt x="11868" y="21600"/>
                  </a:cubicBezTo>
                  <a:cubicBezTo>
                    <a:pt x="13292" y="21600"/>
                    <a:pt x="14242" y="21202"/>
                    <a:pt x="14242" y="20142"/>
                  </a:cubicBezTo>
                  <a:cubicBezTo>
                    <a:pt x="21600" y="20142"/>
                    <a:pt x="14242" y="16034"/>
                    <a:pt x="14242" y="7951"/>
                  </a:cubicBezTo>
                  <a:cubicBezTo>
                    <a:pt x="14242" y="397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8" name="Google Shape;766;p43"/>
            <p:cNvSpPr/>
            <p:nvPr/>
          </p:nvSpPr>
          <p:spPr>
            <a:xfrm>
              <a:off x="960980" y="2750547"/>
              <a:ext cx="199672" cy="9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8" h="21600" fill="norm" stroke="1" extrusionOk="0">
                  <a:moveTo>
                    <a:pt x="11532" y="0"/>
                  </a:moveTo>
                  <a:lnTo>
                    <a:pt x="0" y="731"/>
                  </a:lnTo>
                  <a:lnTo>
                    <a:pt x="254" y="21485"/>
                  </a:lnTo>
                  <a:lnTo>
                    <a:pt x="956" y="21485"/>
                  </a:lnTo>
                  <a:cubicBezTo>
                    <a:pt x="2065" y="21533"/>
                    <a:pt x="4362" y="21600"/>
                    <a:pt x="6974" y="21600"/>
                  </a:cubicBezTo>
                  <a:cubicBezTo>
                    <a:pt x="11869" y="21600"/>
                    <a:pt x="17871" y="21360"/>
                    <a:pt x="19242" y="20312"/>
                  </a:cubicBezTo>
                  <a:cubicBezTo>
                    <a:pt x="21600" y="18562"/>
                    <a:pt x="11787" y="14177"/>
                    <a:pt x="11787" y="14177"/>
                  </a:cubicBezTo>
                  <a:lnTo>
                    <a:pt x="1153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9" name="Google Shape;767;p43"/>
            <p:cNvSpPr/>
            <p:nvPr/>
          </p:nvSpPr>
          <p:spPr>
            <a:xfrm>
              <a:off x="962261" y="2811259"/>
              <a:ext cx="43490" cy="3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3" y="0"/>
                  </a:moveTo>
                  <a:cubicBezTo>
                    <a:pt x="1442" y="0"/>
                    <a:pt x="721" y="70"/>
                    <a:pt x="0" y="197"/>
                  </a:cubicBezTo>
                  <a:lnTo>
                    <a:pt x="647" y="21600"/>
                  </a:lnTo>
                  <a:lnTo>
                    <a:pt x="21600" y="21600"/>
                  </a:lnTo>
                  <a:cubicBezTo>
                    <a:pt x="20635" y="14752"/>
                    <a:pt x="17730" y="9187"/>
                    <a:pt x="13859" y="5326"/>
                  </a:cubicBezTo>
                  <a:cubicBezTo>
                    <a:pt x="10561" y="2043"/>
                    <a:pt x="6330" y="0"/>
                    <a:pt x="216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0" name="Google Shape;768;p43"/>
            <p:cNvSpPr/>
            <p:nvPr/>
          </p:nvSpPr>
          <p:spPr>
            <a:xfrm>
              <a:off x="963563" y="2824537"/>
              <a:ext cx="197689" cy="2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fill="norm" stroke="1" extrusionOk="0">
                  <a:moveTo>
                    <a:pt x="17782" y="0"/>
                  </a:moveTo>
                  <a:cubicBezTo>
                    <a:pt x="17087" y="610"/>
                    <a:pt x="16808" y="14827"/>
                    <a:pt x="16808" y="14827"/>
                  </a:cubicBezTo>
                  <a:lnTo>
                    <a:pt x="0" y="17919"/>
                  </a:lnTo>
                  <a:lnTo>
                    <a:pt x="0" y="20400"/>
                  </a:lnTo>
                  <a:cubicBezTo>
                    <a:pt x="1693" y="21214"/>
                    <a:pt x="3967" y="21600"/>
                    <a:pt x="6393" y="21600"/>
                  </a:cubicBezTo>
                  <a:cubicBezTo>
                    <a:pt x="13022" y="21600"/>
                    <a:pt x="20809" y="18732"/>
                    <a:pt x="21116" y="14217"/>
                  </a:cubicBezTo>
                  <a:cubicBezTo>
                    <a:pt x="21600" y="8644"/>
                    <a:pt x="17782" y="0"/>
                    <a:pt x="17782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1" name="Google Shape;769;p43"/>
            <p:cNvSpPr/>
            <p:nvPr/>
          </p:nvSpPr>
          <p:spPr>
            <a:xfrm>
              <a:off x="960980" y="2834070"/>
              <a:ext cx="192068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192" y="2444"/>
                  </a:lnTo>
                  <a:cubicBezTo>
                    <a:pt x="17149" y="7253"/>
                    <a:pt x="14376" y="9618"/>
                    <a:pt x="11238" y="11982"/>
                  </a:cubicBezTo>
                  <a:cubicBezTo>
                    <a:pt x="8172" y="16791"/>
                    <a:pt x="5399" y="16791"/>
                    <a:pt x="3356" y="16791"/>
                  </a:cubicBezTo>
                  <a:lnTo>
                    <a:pt x="0" y="16791"/>
                  </a:lnTo>
                  <a:lnTo>
                    <a:pt x="72" y="21600"/>
                  </a:lnTo>
                  <a:lnTo>
                    <a:pt x="3356" y="21600"/>
                  </a:lnTo>
                  <a:cubicBezTo>
                    <a:pt x="5399" y="21600"/>
                    <a:pt x="8172" y="21600"/>
                    <a:pt x="11310" y="19235"/>
                  </a:cubicBezTo>
                  <a:cubicBezTo>
                    <a:pt x="14376" y="14426"/>
                    <a:pt x="17149" y="9618"/>
                    <a:pt x="19192" y="725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2" name="Google Shape;770;p43"/>
            <p:cNvSpPr/>
            <p:nvPr/>
          </p:nvSpPr>
          <p:spPr>
            <a:xfrm>
              <a:off x="1119318" y="2823875"/>
              <a:ext cx="12705" cy="1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600" fill="norm" stroke="1" extrusionOk="0">
                  <a:moveTo>
                    <a:pt x="20796" y="0"/>
                  </a:moveTo>
                  <a:cubicBezTo>
                    <a:pt x="13177" y="1548"/>
                    <a:pt x="8070" y="4645"/>
                    <a:pt x="5559" y="9264"/>
                  </a:cubicBezTo>
                  <a:cubicBezTo>
                    <a:pt x="452" y="13122"/>
                    <a:pt x="-804" y="16980"/>
                    <a:pt x="452" y="21600"/>
                  </a:cubicBezTo>
                  <a:cubicBezTo>
                    <a:pt x="1708" y="16980"/>
                    <a:pt x="4261" y="13122"/>
                    <a:pt x="6815" y="9264"/>
                  </a:cubicBezTo>
                  <a:cubicBezTo>
                    <a:pt x="10624" y="5406"/>
                    <a:pt x="15731" y="2310"/>
                    <a:pt x="2079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3" name="Google Shape;771;p43"/>
            <p:cNvSpPr/>
            <p:nvPr/>
          </p:nvSpPr>
          <p:spPr>
            <a:xfrm>
              <a:off x="1081393" y="2813960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fill="norm" stroke="1" extrusionOk="0">
                  <a:moveTo>
                    <a:pt x="20029" y="0"/>
                  </a:moveTo>
                  <a:cubicBezTo>
                    <a:pt x="20029" y="0"/>
                    <a:pt x="13563" y="4311"/>
                    <a:pt x="7026" y="10089"/>
                  </a:cubicBezTo>
                  <a:cubicBezTo>
                    <a:pt x="2763" y="15821"/>
                    <a:pt x="-1571" y="21600"/>
                    <a:pt x="561" y="21600"/>
                  </a:cubicBezTo>
                  <a:cubicBezTo>
                    <a:pt x="561" y="21600"/>
                    <a:pt x="7026" y="17289"/>
                    <a:pt x="11361" y="11511"/>
                  </a:cubicBezTo>
                  <a:cubicBezTo>
                    <a:pt x="15695" y="8621"/>
                    <a:pt x="17826" y="4311"/>
                    <a:pt x="2002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4" name="Google Shape;772;p43"/>
            <p:cNvSpPr/>
            <p:nvPr/>
          </p:nvSpPr>
          <p:spPr>
            <a:xfrm>
              <a:off x="1072393" y="2810715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5668" y="3945"/>
                    <a:pt x="9801" y="9830"/>
                  </a:cubicBezTo>
                  <a:cubicBezTo>
                    <a:pt x="3933" y="15715"/>
                    <a:pt x="0" y="19660"/>
                    <a:pt x="0" y="21600"/>
                  </a:cubicBezTo>
                  <a:cubicBezTo>
                    <a:pt x="0" y="21600"/>
                    <a:pt x="5867" y="17655"/>
                    <a:pt x="11799" y="11770"/>
                  </a:cubicBezTo>
                  <a:cubicBezTo>
                    <a:pt x="17667" y="5885"/>
                    <a:pt x="21600" y="194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5" name="Google Shape;773;p43"/>
            <p:cNvSpPr/>
            <p:nvPr/>
          </p:nvSpPr>
          <p:spPr>
            <a:xfrm>
              <a:off x="1068498" y="2803116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1" y="0"/>
                  </a:moveTo>
                  <a:cubicBezTo>
                    <a:pt x="4821" y="0"/>
                    <a:pt x="2429" y="6422"/>
                    <a:pt x="0" y="12551"/>
                  </a:cubicBezTo>
                  <a:cubicBezTo>
                    <a:pt x="3438" y="21600"/>
                    <a:pt x="6839" y="21600"/>
                    <a:pt x="11361" y="21600"/>
                  </a:cubicBezTo>
                  <a:cubicBezTo>
                    <a:pt x="14761" y="21600"/>
                    <a:pt x="18199" y="21600"/>
                    <a:pt x="21600" y="12551"/>
                  </a:cubicBezTo>
                  <a:cubicBezTo>
                    <a:pt x="19171" y="6422"/>
                    <a:pt x="16779" y="0"/>
                    <a:pt x="14350" y="0"/>
                  </a:cubicBezTo>
                  <a:cubicBezTo>
                    <a:pt x="13379" y="0"/>
                    <a:pt x="12370" y="1168"/>
                    <a:pt x="11361" y="3795"/>
                  </a:cubicBezTo>
                  <a:cubicBezTo>
                    <a:pt x="10053" y="1168"/>
                    <a:pt x="8819" y="0"/>
                    <a:pt x="766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6" name="Google Shape;774;p43"/>
            <p:cNvSpPr/>
            <p:nvPr/>
          </p:nvSpPr>
          <p:spPr>
            <a:xfrm>
              <a:off x="1066736" y="2796381"/>
              <a:ext cx="1362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89" y="13468"/>
                    <a:pt x="7888" y="21600"/>
                    <a:pt x="12256" y="21600"/>
                  </a:cubicBezTo>
                  <a:cubicBezTo>
                    <a:pt x="15404" y="21600"/>
                    <a:pt x="18587" y="17280"/>
                    <a:pt x="21600" y="7624"/>
                  </a:cubicBezTo>
                  <a:lnTo>
                    <a:pt x="10292" y="7624"/>
                  </a:lnTo>
                  <a:cubicBezTo>
                    <a:pt x="7211" y="0"/>
                    <a:pt x="308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7" name="Google Shape;775;p43"/>
            <p:cNvSpPr/>
            <p:nvPr/>
          </p:nvSpPr>
          <p:spPr>
            <a:xfrm>
              <a:off x="1088719" y="2804150"/>
              <a:ext cx="22147" cy="1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14886" y="2021"/>
                  </a:moveTo>
                  <a:cubicBezTo>
                    <a:pt x="16370" y="2021"/>
                    <a:pt x="17936" y="2543"/>
                    <a:pt x="19502" y="3588"/>
                  </a:cubicBezTo>
                  <a:cubicBezTo>
                    <a:pt x="20121" y="5714"/>
                    <a:pt x="20121" y="7839"/>
                    <a:pt x="18863" y="8884"/>
                  </a:cubicBezTo>
                  <a:cubicBezTo>
                    <a:pt x="17627" y="9964"/>
                    <a:pt x="15731" y="11009"/>
                    <a:pt x="14494" y="12089"/>
                  </a:cubicBezTo>
                  <a:cubicBezTo>
                    <a:pt x="11980" y="14179"/>
                    <a:pt x="9486" y="15259"/>
                    <a:pt x="6971" y="16305"/>
                  </a:cubicBezTo>
                  <a:cubicBezTo>
                    <a:pt x="5116" y="16757"/>
                    <a:pt x="3509" y="17001"/>
                    <a:pt x="2293" y="17175"/>
                  </a:cubicBezTo>
                  <a:cubicBezTo>
                    <a:pt x="2911" y="14946"/>
                    <a:pt x="3694" y="12995"/>
                    <a:pt x="4457" y="11009"/>
                  </a:cubicBezTo>
                  <a:cubicBezTo>
                    <a:pt x="5714" y="7839"/>
                    <a:pt x="8228" y="4668"/>
                    <a:pt x="10722" y="3588"/>
                  </a:cubicBezTo>
                  <a:cubicBezTo>
                    <a:pt x="11980" y="2543"/>
                    <a:pt x="13381" y="2021"/>
                    <a:pt x="14886" y="2021"/>
                  </a:cubicBezTo>
                  <a:close/>
                  <a:moveTo>
                    <a:pt x="13938" y="0"/>
                  </a:moveTo>
                  <a:cubicBezTo>
                    <a:pt x="9712" y="0"/>
                    <a:pt x="5755" y="3519"/>
                    <a:pt x="3220" y="9964"/>
                  </a:cubicBezTo>
                  <a:cubicBezTo>
                    <a:pt x="2663" y="11810"/>
                    <a:pt x="1633" y="14493"/>
                    <a:pt x="1386" y="17280"/>
                  </a:cubicBezTo>
                  <a:cubicBezTo>
                    <a:pt x="314" y="17385"/>
                    <a:pt x="-222" y="17385"/>
                    <a:pt x="87" y="17385"/>
                  </a:cubicBezTo>
                  <a:cubicBezTo>
                    <a:pt x="479" y="17594"/>
                    <a:pt x="891" y="17768"/>
                    <a:pt x="1344" y="17907"/>
                  </a:cubicBezTo>
                  <a:cubicBezTo>
                    <a:pt x="1344" y="18081"/>
                    <a:pt x="1324" y="18255"/>
                    <a:pt x="1324" y="18430"/>
                  </a:cubicBezTo>
                  <a:cubicBezTo>
                    <a:pt x="1324" y="19475"/>
                    <a:pt x="1324" y="20555"/>
                    <a:pt x="1324" y="21600"/>
                  </a:cubicBezTo>
                  <a:cubicBezTo>
                    <a:pt x="1509" y="20346"/>
                    <a:pt x="1757" y="19161"/>
                    <a:pt x="2045" y="18046"/>
                  </a:cubicBezTo>
                  <a:cubicBezTo>
                    <a:pt x="2457" y="18116"/>
                    <a:pt x="2870" y="18151"/>
                    <a:pt x="3282" y="18151"/>
                  </a:cubicBezTo>
                  <a:cubicBezTo>
                    <a:pt x="4457" y="18151"/>
                    <a:pt x="5714" y="17907"/>
                    <a:pt x="6971" y="17385"/>
                  </a:cubicBezTo>
                  <a:cubicBezTo>
                    <a:pt x="9486" y="17385"/>
                    <a:pt x="12598" y="16305"/>
                    <a:pt x="15112" y="14179"/>
                  </a:cubicBezTo>
                  <a:cubicBezTo>
                    <a:pt x="16370" y="13134"/>
                    <a:pt x="17627" y="12089"/>
                    <a:pt x="19502" y="11009"/>
                  </a:cubicBezTo>
                  <a:cubicBezTo>
                    <a:pt x="20121" y="9964"/>
                    <a:pt x="20760" y="8884"/>
                    <a:pt x="21378" y="6794"/>
                  </a:cubicBezTo>
                  <a:cubicBezTo>
                    <a:pt x="21378" y="5714"/>
                    <a:pt x="20760" y="3588"/>
                    <a:pt x="20121" y="2543"/>
                  </a:cubicBezTo>
                  <a:cubicBezTo>
                    <a:pt x="18080" y="836"/>
                    <a:pt x="15978" y="0"/>
                    <a:pt x="1393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8" name="Google Shape;776;p43"/>
            <p:cNvSpPr/>
            <p:nvPr/>
          </p:nvSpPr>
          <p:spPr>
            <a:xfrm>
              <a:off x="1079439" y="2801162"/>
              <a:ext cx="12705" cy="1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600" fill="norm" stroke="1" extrusionOk="0">
                  <a:moveTo>
                    <a:pt x="3945" y="0"/>
                  </a:moveTo>
                  <a:cubicBezTo>
                    <a:pt x="1536" y="0"/>
                    <a:pt x="-873" y="2938"/>
                    <a:pt x="312" y="4908"/>
                  </a:cubicBezTo>
                  <a:cubicBezTo>
                    <a:pt x="312" y="6877"/>
                    <a:pt x="1536" y="8847"/>
                    <a:pt x="2720" y="9815"/>
                  </a:cubicBezTo>
                  <a:cubicBezTo>
                    <a:pt x="5129" y="12753"/>
                    <a:pt x="7538" y="14723"/>
                    <a:pt x="9947" y="16692"/>
                  </a:cubicBezTo>
                  <a:cubicBezTo>
                    <a:pt x="12316" y="18662"/>
                    <a:pt x="14725" y="20631"/>
                    <a:pt x="17134" y="21600"/>
                  </a:cubicBezTo>
                  <a:cubicBezTo>
                    <a:pt x="17134" y="21600"/>
                    <a:pt x="14725" y="19630"/>
                    <a:pt x="11131" y="15724"/>
                  </a:cubicBezTo>
                  <a:cubicBezTo>
                    <a:pt x="8723" y="13754"/>
                    <a:pt x="6314" y="11785"/>
                    <a:pt x="5129" y="8847"/>
                  </a:cubicBezTo>
                  <a:cubicBezTo>
                    <a:pt x="2720" y="6877"/>
                    <a:pt x="1536" y="2938"/>
                    <a:pt x="5129" y="1970"/>
                  </a:cubicBezTo>
                  <a:cubicBezTo>
                    <a:pt x="8723" y="1970"/>
                    <a:pt x="12316" y="3939"/>
                    <a:pt x="14725" y="6877"/>
                  </a:cubicBezTo>
                  <a:cubicBezTo>
                    <a:pt x="15949" y="8847"/>
                    <a:pt x="17134" y="10816"/>
                    <a:pt x="18318" y="13754"/>
                  </a:cubicBezTo>
                  <a:cubicBezTo>
                    <a:pt x="19542" y="16692"/>
                    <a:pt x="19542" y="18662"/>
                    <a:pt x="19542" y="21600"/>
                  </a:cubicBezTo>
                  <a:cubicBezTo>
                    <a:pt x="20727" y="18662"/>
                    <a:pt x="20727" y="16692"/>
                    <a:pt x="20727" y="13754"/>
                  </a:cubicBezTo>
                  <a:cubicBezTo>
                    <a:pt x="19542" y="10816"/>
                    <a:pt x="18318" y="7846"/>
                    <a:pt x="15949" y="5909"/>
                  </a:cubicBezTo>
                  <a:cubicBezTo>
                    <a:pt x="13540" y="1970"/>
                    <a:pt x="8723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9" name="Google Shape;777;p43"/>
            <p:cNvSpPr/>
            <p:nvPr/>
          </p:nvSpPr>
          <p:spPr>
            <a:xfrm>
              <a:off x="962923" y="2809594"/>
              <a:ext cx="42828" cy="3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3" y="0"/>
                  </a:moveTo>
                  <a:cubicBezTo>
                    <a:pt x="657" y="0"/>
                    <a:pt x="323" y="432"/>
                    <a:pt x="0" y="850"/>
                  </a:cubicBezTo>
                  <a:cubicBezTo>
                    <a:pt x="0" y="850"/>
                    <a:pt x="721" y="668"/>
                    <a:pt x="2078" y="668"/>
                  </a:cubicBezTo>
                  <a:cubicBezTo>
                    <a:pt x="2757" y="668"/>
                    <a:pt x="3596" y="710"/>
                    <a:pt x="4576" y="850"/>
                  </a:cubicBezTo>
                  <a:cubicBezTo>
                    <a:pt x="7850" y="1281"/>
                    <a:pt x="11123" y="2966"/>
                    <a:pt x="14073" y="5515"/>
                  </a:cubicBezTo>
                  <a:cubicBezTo>
                    <a:pt x="17013" y="8467"/>
                    <a:pt x="18983" y="11865"/>
                    <a:pt x="20286" y="16085"/>
                  </a:cubicBezTo>
                  <a:cubicBezTo>
                    <a:pt x="20620" y="17784"/>
                    <a:pt x="21277" y="19901"/>
                    <a:pt x="21600" y="21600"/>
                  </a:cubicBezTo>
                  <a:cubicBezTo>
                    <a:pt x="21600" y="21168"/>
                    <a:pt x="21600" y="20319"/>
                    <a:pt x="21600" y="19901"/>
                  </a:cubicBezTo>
                  <a:cubicBezTo>
                    <a:pt x="21277" y="18634"/>
                    <a:pt x="20943" y="17366"/>
                    <a:pt x="20943" y="15667"/>
                  </a:cubicBezTo>
                  <a:cubicBezTo>
                    <a:pt x="19640" y="11434"/>
                    <a:pt x="17347" y="7632"/>
                    <a:pt x="14396" y="4665"/>
                  </a:cubicBezTo>
                  <a:cubicBezTo>
                    <a:pt x="11457" y="1699"/>
                    <a:pt x="8183" y="0"/>
                    <a:pt x="45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0" name="Google Shape;778;p43"/>
            <p:cNvSpPr/>
            <p:nvPr/>
          </p:nvSpPr>
          <p:spPr>
            <a:xfrm>
              <a:off x="967891" y="2761583"/>
              <a:ext cx="12705" cy="4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17" h="21600" fill="norm" stroke="1" extrusionOk="0">
                  <a:moveTo>
                    <a:pt x="5519" y="0"/>
                  </a:moveTo>
                  <a:cubicBezTo>
                    <a:pt x="-1839" y="3742"/>
                    <a:pt x="-1839" y="7200"/>
                    <a:pt x="5519" y="10942"/>
                  </a:cubicBezTo>
                  <a:cubicBezTo>
                    <a:pt x="5519" y="14400"/>
                    <a:pt x="5519" y="18142"/>
                    <a:pt x="12640" y="21600"/>
                  </a:cubicBezTo>
                  <a:cubicBezTo>
                    <a:pt x="19761" y="14400"/>
                    <a:pt x="19761" y="7200"/>
                    <a:pt x="551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1" name="Google Shape;779;p43"/>
            <p:cNvSpPr/>
            <p:nvPr/>
          </p:nvSpPr>
          <p:spPr>
            <a:xfrm>
              <a:off x="1020027" y="2825509"/>
              <a:ext cx="34396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14" y="0"/>
                  </a:moveTo>
                  <a:cubicBezTo>
                    <a:pt x="18825" y="0"/>
                    <a:pt x="15325" y="4362"/>
                    <a:pt x="10994" y="8931"/>
                  </a:cubicBezTo>
                  <a:lnTo>
                    <a:pt x="0" y="8931"/>
                  </a:lnTo>
                  <a:cubicBezTo>
                    <a:pt x="3660" y="21600"/>
                    <a:pt x="7334" y="21600"/>
                    <a:pt x="10994" y="21600"/>
                  </a:cubicBezTo>
                  <a:cubicBezTo>
                    <a:pt x="14668" y="21600"/>
                    <a:pt x="18328" y="15162"/>
                    <a:pt x="21600" y="2492"/>
                  </a:cubicBezTo>
                  <a:cubicBezTo>
                    <a:pt x="21600" y="831"/>
                    <a:pt x="21211" y="0"/>
                    <a:pt x="205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2" name="Google Shape;780;p43"/>
            <p:cNvSpPr/>
            <p:nvPr/>
          </p:nvSpPr>
          <p:spPr>
            <a:xfrm>
              <a:off x="992795" y="282920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1600" fill="norm" stroke="1" extrusionOk="0">
                  <a:moveTo>
                    <a:pt x="0" y="0"/>
                  </a:moveTo>
                  <a:cubicBezTo>
                    <a:pt x="0" y="0"/>
                    <a:pt x="3560" y="6466"/>
                    <a:pt x="7240" y="10800"/>
                  </a:cubicBezTo>
                  <a:cubicBezTo>
                    <a:pt x="14360" y="17266"/>
                    <a:pt x="14360" y="21600"/>
                    <a:pt x="18040" y="21600"/>
                  </a:cubicBezTo>
                  <a:cubicBezTo>
                    <a:pt x="21600" y="21600"/>
                    <a:pt x="21600" y="15134"/>
                    <a:pt x="14360" y="8668"/>
                  </a:cubicBezTo>
                  <a:cubicBezTo>
                    <a:pt x="10800" y="220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3" name="Google Shape;781;p43"/>
            <p:cNvSpPr/>
            <p:nvPr/>
          </p:nvSpPr>
          <p:spPr>
            <a:xfrm>
              <a:off x="984143" y="2817771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" y="0"/>
                  </a:moveTo>
                  <a:cubicBezTo>
                    <a:pt x="1217" y="0"/>
                    <a:pt x="608" y="195"/>
                    <a:pt x="0" y="782"/>
                  </a:cubicBezTo>
                  <a:cubicBezTo>
                    <a:pt x="0" y="782"/>
                    <a:pt x="3144" y="6744"/>
                    <a:pt x="9228" y="12706"/>
                  </a:cubicBezTo>
                  <a:cubicBezTo>
                    <a:pt x="15414" y="18570"/>
                    <a:pt x="21600" y="21600"/>
                    <a:pt x="21600" y="21600"/>
                  </a:cubicBezTo>
                  <a:cubicBezTo>
                    <a:pt x="21600" y="18570"/>
                    <a:pt x="18558" y="12706"/>
                    <a:pt x="12372" y="6744"/>
                  </a:cubicBezTo>
                  <a:cubicBezTo>
                    <a:pt x="7403" y="4300"/>
                    <a:pt x="4361" y="0"/>
                    <a:pt x="182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4" name="Google Shape;782;p43"/>
            <p:cNvSpPr/>
            <p:nvPr/>
          </p:nvSpPr>
          <p:spPr>
            <a:xfrm>
              <a:off x="972797" y="2811548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66" y="0"/>
                  </a:moveTo>
                  <a:cubicBezTo>
                    <a:pt x="2132" y="0"/>
                    <a:pt x="0" y="3546"/>
                    <a:pt x="0" y="6931"/>
                  </a:cubicBezTo>
                  <a:cubicBezTo>
                    <a:pt x="0" y="6931"/>
                    <a:pt x="4334" y="6931"/>
                    <a:pt x="10800" y="11928"/>
                  </a:cubicBezTo>
                  <a:cubicBezTo>
                    <a:pt x="15134" y="21600"/>
                    <a:pt x="21600" y="21600"/>
                    <a:pt x="21600" y="21600"/>
                  </a:cubicBezTo>
                  <a:cubicBezTo>
                    <a:pt x="21600" y="21600"/>
                    <a:pt x="19397" y="6931"/>
                    <a:pt x="12932" y="2096"/>
                  </a:cubicBezTo>
                  <a:cubicBezTo>
                    <a:pt x="10374" y="645"/>
                    <a:pt x="8242" y="0"/>
                    <a:pt x="646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5" name="Google Shape;783;p43"/>
            <p:cNvSpPr/>
            <p:nvPr/>
          </p:nvSpPr>
          <p:spPr>
            <a:xfrm>
              <a:off x="962411" y="280973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7" y="0"/>
                  </a:moveTo>
                  <a:cubicBezTo>
                    <a:pt x="826" y="0"/>
                    <a:pt x="0" y="982"/>
                    <a:pt x="0" y="3436"/>
                  </a:cubicBezTo>
                  <a:cubicBezTo>
                    <a:pt x="0" y="10800"/>
                    <a:pt x="3659" y="18409"/>
                    <a:pt x="7200" y="18409"/>
                  </a:cubicBezTo>
                  <a:cubicBezTo>
                    <a:pt x="9561" y="20864"/>
                    <a:pt x="11567" y="21600"/>
                    <a:pt x="13338" y="21600"/>
                  </a:cubicBezTo>
                  <a:cubicBezTo>
                    <a:pt x="16761" y="21600"/>
                    <a:pt x="19121" y="18409"/>
                    <a:pt x="21600" y="18409"/>
                  </a:cubicBezTo>
                  <a:cubicBezTo>
                    <a:pt x="21600" y="18409"/>
                    <a:pt x="17941" y="10800"/>
                    <a:pt x="10741" y="3436"/>
                  </a:cubicBezTo>
                  <a:cubicBezTo>
                    <a:pt x="8380" y="3436"/>
                    <a:pt x="4367" y="0"/>
                    <a:pt x="200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6" name="Google Shape;784;p43"/>
            <p:cNvSpPr/>
            <p:nvPr/>
          </p:nvSpPr>
          <p:spPr>
            <a:xfrm>
              <a:off x="188156" y="1693544"/>
              <a:ext cx="608667" cy="106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13" y="0"/>
                  </a:moveTo>
                  <a:lnTo>
                    <a:pt x="12320" y="9295"/>
                  </a:lnTo>
                  <a:lnTo>
                    <a:pt x="0" y="18339"/>
                  </a:lnTo>
                  <a:lnTo>
                    <a:pt x="5573" y="21600"/>
                  </a:lnTo>
                  <a:lnTo>
                    <a:pt x="17869" y="13203"/>
                  </a:lnTo>
                  <a:cubicBezTo>
                    <a:pt x="18952" y="12239"/>
                    <a:pt x="19527" y="10866"/>
                    <a:pt x="19988" y="9757"/>
                  </a:cubicBezTo>
                  <a:lnTo>
                    <a:pt x="21600" y="4067"/>
                  </a:lnTo>
                  <a:lnTo>
                    <a:pt x="15313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7" name="Google Shape;785;p43"/>
            <p:cNvSpPr/>
            <p:nvPr/>
          </p:nvSpPr>
          <p:spPr>
            <a:xfrm>
              <a:off x="512933" y="1541699"/>
              <a:ext cx="634266" cy="124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fill="norm" stroke="1" extrusionOk="0">
                  <a:moveTo>
                    <a:pt x="185" y="0"/>
                  </a:moveTo>
                  <a:lnTo>
                    <a:pt x="75" y="527"/>
                  </a:lnTo>
                  <a:cubicBezTo>
                    <a:pt x="-209" y="1739"/>
                    <a:pt x="316" y="2961"/>
                    <a:pt x="1564" y="4004"/>
                  </a:cubicBezTo>
                  <a:cubicBezTo>
                    <a:pt x="1848" y="4228"/>
                    <a:pt x="2132" y="4430"/>
                    <a:pt x="2461" y="4632"/>
                  </a:cubicBezTo>
                  <a:lnTo>
                    <a:pt x="9114" y="12067"/>
                  </a:lnTo>
                  <a:lnTo>
                    <a:pt x="13819" y="21555"/>
                  </a:lnTo>
                  <a:lnTo>
                    <a:pt x="21391" y="21600"/>
                  </a:lnTo>
                  <a:lnTo>
                    <a:pt x="16380" y="11305"/>
                  </a:lnTo>
                  <a:lnTo>
                    <a:pt x="10055" y="90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8" name="Google Shape;786;p43"/>
            <p:cNvSpPr/>
            <p:nvPr/>
          </p:nvSpPr>
          <p:spPr>
            <a:xfrm>
              <a:off x="641666" y="1777183"/>
              <a:ext cx="12704" cy="2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21600" fill="norm" stroke="1" extrusionOk="0">
                  <a:moveTo>
                    <a:pt x="726" y="0"/>
                  </a:moveTo>
                  <a:cubicBezTo>
                    <a:pt x="584" y="0"/>
                    <a:pt x="406" y="21"/>
                    <a:pt x="264" y="64"/>
                  </a:cubicBezTo>
                  <a:cubicBezTo>
                    <a:pt x="-802" y="706"/>
                    <a:pt x="1365" y="5930"/>
                    <a:pt x="6765" y="11774"/>
                  </a:cubicBezTo>
                  <a:cubicBezTo>
                    <a:pt x="11810" y="17254"/>
                    <a:pt x="16855" y="21600"/>
                    <a:pt x="18382" y="21600"/>
                  </a:cubicBezTo>
                  <a:cubicBezTo>
                    <a:pt x="18489" y="21600"/>
                    <a:pt x="18560" y="21579"/>
                    <a:pt x="18631" y="21536"/>
                  </a:cubicBezTo>
                  <a:cubicBezTo>
                    <a:pt x="20798" y="20894"/>
                    <a:pt x="17565" y="15692"/>
                    <a:pt x="13231" y="9826"/>
                  </a:cubicBezTo>
                  <a:cubicBezTo>
                    <a:pt x="8186" y="4346"/>
                    <a:pt x="3141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9" name="Google Shape;787;p43"/>
            <p:cNvSpPr/>
            <p:nvPr/>
          </p:nvSpPr>
          <p:spPr>
            <a:xfrm>
              <a:off x="663926" y="1820668"/>
              <a:ext cx="12704" cy="2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7" h="21600" fill="norm" stroke="1" extrusionOk="0">
                  <a:moveTo>
                    <a:pt x="1080" y="0"/>
                  </a:moveTo>
                  <a:cubicBezTo>
                    <a:pt x="1009" y="0"/>
                    <a:pt x="902" y="21"/>
                    <a:pt x="831" y="64"/>
                  </a:cubicBezTo>
                  <a:cubicBezTo>
                    <a:pt x="-1336" y="64"/>
                    <a:pt x="831" y="5908"/>
                    <a:pt x="6231" y="11774"/>
                  </a:cubicBezTo>
                  <a:cubicBezTo>
                    <a:pt x="11276" y="17254"/>
                    <a:pt x="16356" y="21600"/>
                    <a:pt x="17848" y="21600"/>
                  </a:cubicBezTo>
                  <a:cubicBezTo>
                    <a:pt x="17955" y="21600"/>
                    <a:pt x="18061" y="21579"/>
                    <a:pt x="18132" y="21536"/>
                  </a:cubicBezTo>
                  <a:cubicBezTo>
                    <a:pt x="20264" y="20872"/>
                    <a:pt x="18132" y="15670"/>
                    <a:pt x="12732" y="9826"/>
                  </a:cubicBezTo>
                  <a:cubicBezTo>
                    <a:pt x="7652" y="4324"/>
                    <a:pt x="2607" y="0"/>
                    <a:pt x="10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0" name="Google Shape;788;p43"/>
            <p:cNvSpPr/>
            <p:nvPr/>
          </p:nvSpPr>
          <p:spPr>
            <a:xfrm>
              <a:off x="685788" y="1864131"/>
              <a:ext cx="12705" cy="2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2" h="21600" fill="norm" stroke="1" extrusionOk="0">
                  <a:moveTo>
                    <a:pt x="726" y="0"/>
                  </a:moveTo>
                  <a:cubicBezTo>
                    <a:pt x="548" y="0"/>
                    <a:pt x="406" y="21"/>
                    <a:pt x="264" y="64"/>
                  </a:cubicBezTo>
                  <a:cubicBezTo>
                    <a:pt x="-802" y="64"/>
                    <a:pt x="1365" y="5930"/>
                    <a:pt x="6765" y="11774"/>
                  </a:cubicBezTo>
                  <a:cubicBezTo>
                    <a:pt x="10780" y="17254"/>
                    <a:pt x="15789" y="21600"/>
                    <a:pt x="18169" y="21600"/>
                  </a:cubicBezTo>
                  <a:cubicBezTo>
                    <a:pt x="18347" y="21600"/>
                    <a:pt x="18489" y="21579"/>
                    <a:pt x="18631" y="21536"/>
                  </a:cubicBezTo>
                  <a:cubicBezTo>
                    <a:pt x="20798" y="21536"/>
                    <a:pt x="17565" y="15692"/>
                    <a:pt x="12165" y="9826"/>
                  </a:cubicBezTo>
                  <a:cubicBezTo>
                    <a:pt x="8115" y="4346"/>
                    <a:pt x="3106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1" name="Google Shape;789;p43"/>
            <p:cNvSpPr/>
            <p:nvPr/>
          </p:nvSpPr>
          <p:spPr>
            <a:xfrm>
              <a:off x="706586" y="1907616"/>
              <a:ext cx="12708" cy="2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3" h="21600" fill="norm" stroke="1" extrusionOk="0">
                  <a:moveTo>
                    <a:pt x="1159" y="0"/>
                  </a:moveTo>
                  <a:cubicBezTo>
                    <a:pt x="1046" y="0"/>
                    <a:pt x="934" y="21"/>
                    <a:pt x="859" y="62"/>
                  </a:cubicBezTo>
                  <a:cubicBezTo>
                    <a:pt x="-1387" y="686"/>
                    <a:pt x="859" y="5738"/>
                    <a:pt x="6549" y="12058"/>
                  </a:cubicBezTo>
                  <a:cubicBezTo>
                    <a:pt x="10817" y="17380"/>
                    <a:pt x="16095" y="21600"/>
                    <a:pt x="18603" y="21600"/>
                  </a:cubicBezTo>
                  <a:cubicBezTo>
                    <a:pt x="18753" y="21600"/>
                    <a:pt x="18940" y="21579"/>
                    <a:pt x="19090" y="21538"/>
                  </a:cubicBezTo>
                  <a:cubicBezTo>
                    <a:pt x="20213" y="20914"/>
                    <a:pt x="17929" y="15841"/>
                    <a:pt x="13400" y="10166"/>
                  </a:cubicBezTo>
                  <a:cubicBezTo>
                    <a:pt x="8047" y="4241"/>
                    <a:pt x="2731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2" name="Google Shape;790;p43"/>
            <p:cNvSpPr/>
            <p:nvPr/>
          </p:nvSpPr>
          <p:spPr>
            <a:xfrm>
              <a:off x="726867" y="1951742"/>
              <a:ext cx="12705" cy="2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8" h="21600" fill="norm" stroke="1" extrusionOk="0">
                  <a:moveTo>
                    <a:pt x="789" y="0"/>
                  </a:moveTo>
                  <a:cubicBezTo>
                    <a:pt x="631" y="0"/>
                    <a:pt x="434" y="21"/>
                    <a:pt x="315" y="42"/>
                  </a:cubicBezTo>
                  <a:cubicBezTo>
                    <a:pt x="-909" y="686"/>
                    <a:pt x="1500" y="5738"/>
                    <a:pt x="6317" y="12058"/>
                  </a:cubicBezTo>
                  <a:cubicBezTo>
                    <a:pt x="11925" y="17380"/>
                    <a:pt x="16466" y="21600"/>
                    <a:pt x="18993" y="21600"/>
                  </a:cubicBezTo>
                  <a:cubicBezTo>
                    <a:pt x="19190" y="21600"/>
                    <a:pt x="19348" y="21579"/>
                    <a:pt x="19506" y="21538"/>
                  </a:cubicBezTo>
                  <a:cubicBezTo>
                    <a:pt x="20691" y="21538"/>
                    <a:pt x="18322" y="15841"/>
                    <a:pt x="13504" y="10166"/>
                  </a:cubicBezTo>
                  <a:cubicBezTo>
                    <a:pt x="9003" y="4241"/>
                    <a:pt x="3474" y="0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3" name="Google Shape;791;p43"/>
            <p:cNvSpPr/>
            <p:nvPr/>
          </p:nvSpPr>
          <p:spPr>
            <a:xfrm>
              <a:off x="746833" y="1996507"/>
              <a:ext cx="12705" cy="2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2" h="21600" fill="norm" stroke="1" extrusionOk="0">
                  <a:moveTo>
                    <a:pt x="788" y="0"/>
                  </a:moveTo>
                  <a:cubicBezTo>
                    <a:pt x="630" y="0"/>
                    <a:pt x="473" y="21"/>
                    <a:pt x="315" y="62"/>
                  </a:cubicBezTo>
                  <a:cubicBezTo>
                    <a:pt x="-907" y="62"/>
                    <a:pt x="1497" y="5738"/>
                    <a:pt x="6306" y="11434"/>
                  </a:cubicBezTo>
                  <a:cubicBezTo>
                    <a:pt x="10800" y="17338"/>
                    <a:pt x="16318" y="21600"/>
                    <a:pt x="18013" y="21600"/>
                  </a:cubicBezTo>
                  <a:cubicBezTo>
                    <a:pt x="18092" y="21600"/>
                    <a:pt x="18210" y="21579"/>
                    <a:pt x="18289" y="21538"/>
                  </a:cubicBezTo>
                  <a:cubicBezTo>
                    <a:pt x="20693" y="20914"/>
                    <a:pt x="18289" y="15862"/>
                    <a:pt x="13480" y="10166"/>
                  </a:cubicBezTo>
                  <a:cubicBezTo>
                    <a:pt x="7883" y="4262"/>
                    <a:pt x="3311" y="0"/>
                    <a:pt x="78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4" name="Google Shape;792;p43"/>
            <p:cNvSpPr/>
            <p:nvPr/>
          </p:nvSpPr>
          <p:spPr>
            <a:xfrm>
              <a:off x="765801" y="2041273"/>
              <a:ext cx="12703" cy="2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4" h="21600" fill="norm" stroke="1" extrusionOk="0">
                  <a:moveTo>
                    <a:pt x="1420" y="0"/>
                  </a:moveTo>
                  <a:cubicBezTo>
                    <a:pt x="1262" y="0"/>
                    <a:pt x="1104" y="21"/>
                    <a:pt x="946" y="62"/>
                  </a:cubicBezTo>
                  <a:cubicBezTo>
                    <a:pt x="-1463" y="62"/>
                    <a:pt x="946" y="5759"/>
                    <a:pt x="5724" y="11434"/>
                  </a:cubicBezTo>
                  <a:cubicBezTo>
                    <a:pt x="10225" y="17359"/>
                    <a:pt x="15793" y="21600"/>
                    <a:pt x="17452" y="21600"/>
                  </a:cubicBezTo>
                  <a:cubicBezTo>
                    <a:pt x="17570" y="21600"/>
                    <a:pt x="17649" y="21579"/>
                    <a:pt x="17728" y="21558"/>
                  </a:cubicBezTo>
                  <a:cubicBezTo>
                    <a:pt x="20137" y="20914"/>
                    <a:pt x="17728" y="15862"/>
                    <a:pt x="12950" y="9542"/>
                  </a:cubicBezTo>
                  <a:cubicBezTo>
                    <a:pt x="8449" y="4220"/>
                    <a:pt x="3947" y="0"/>
                    <a:pt x="142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Google Shape;793;p43"/>
            <p:cNvSpPr/>
            <p:nvPr/>
          </p:nvSpPr>
          <p:spPr>
            <a:xfrm>
              <a:off x="784439" y="2086039"/>
              <a:ext cx="12705" cy="22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21600" fill="norm" stroke="1" extrusionOk="0">
                  <a:moveTo>
                    <a:pt x="1319" y="0"/>
                  </a:moveTo>
                  <a:cubicBezTo>
                    <a:pt x="1235" y="0"/>
                    <a:pt x="1110" y="20"/>
                    <a:pt x="1027" y="61"/>
                  </a:cubicBezTo>
                  <a:cubicBezTo>
                    <a:pt x="-1522" y="61"/>
                    <a:pt x="1027" y="5607"/>
                    <a:pt x="4828" y="11134"/>
                  </a:cubicBezTo>
                  <a:cubicBezTo>
                    <a:pt x="9926" y="17288"/>
                    <a:pt x="16276" y="21600"/>
                    <a:pt x="18825" y="21600"/>
                  </a:cubicBezTo>
                  <a:cubicBezTo>
                    <a:pt x="20078" y="20993"/>
                    <a:pt x="17529" y="16073"/>
                    <a:pt x="13728" y="9919"/>
                  </a:cubicBezTo>
                  <a:cubicBezTo>
                    <a:pt x="8965" y="4150"/>
                    <a:pt x="3116" y="0"/>
                    <a:pt x="131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6" name="Google Shape;794;p43"/>
            <p:cNvSpPr/>
            <p:nvPr/>
          </p:nvSpPr>
          <p:spPr>
            <a:xfrm>
              <a:off x="802134" y="2130890"/>
              <a:ext cx="12705" cy="22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5" h="21600" fill="norm" stroke="1" extrusionOk="0">
                  <a:moveTo>
                    <a:pt x="498" y="0"/>
                  </a:moveTo>
                  <a:cubicBezTo>
                    <a:pt x="-877" y="608"/>
                    <a:pt x="498" y="5532"/>
                    <a:pt x="5865" y="11692"/>
                  </a:cubicBezTo>
                  <a:cubicBezTo>
                    <a:pt x="10921" y="17466"/>
                    <a:pt x="15977" y="21600"/>
                    <a:pt x="18816" y="21600"/>
                  </a:cubicBezTo>
                  <a:cubicBezTo>
                    <a:pt x="18993" y="21600"/>
                    <a:pt x="19215" y="21580"/>
                    <a:pt x="19348" y="21559"/>
                  </a:cubicBezTo>
                  <a:cubicBezTo>
                    <a:pt x="20723" y="21559"/>
                    <a:pt x="19348" y="16008"/>
                    <a:pt x="13981" y="10456"/>
                  </a:cubicBezTo>
                  <a:cubicBezTo>
                    <a:pt x="8570" y="4296"/>
                    <a:pt x="3203" y="0"/>
                    <a:pt x="4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7" name="Google Shape;795;p43"/>
            <p:cNvSpPr/>
            <p:nvPr/>
          </p:nvSpPr>
          <p:spPr>
            <a:xfrm>
              <a:off x="819336" y="2176894"/>
              <a:ext cx="12705" cy="2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73" h="21600" fill="norm" stroke="1" extrusionOk="0">
                  <a:moveTo>
                    <a:pt x="1531" y="0"/>
                  </a:moveTo>
                  <a:cubicBezTo>
                    <a:pt x="1363" y="0"/>
                    <a:pt x="1154" y="20"/>
                    <a:pt x="1028" y="61"/>
                  </a:cubicBezTo>
                  <a:cubicBezTo>
                    <a:pt x="-1525" y="61"/>
                    <a:pt x="1028" y="5587"/>
                    <a:pt x="4838" y="11134"/>
                  </a:cubicBezTo>
                  <a:cubicBezTo>
                    <a:pt x="9903" y="17288"/>
                    <a:pt x="15010" y="21600"/>
                    <a:pt x="17563" y="21600"/>
                  </a:cubicBezTo>
                  <a:cubicBezTo>
                    <a:pt x="20075" y="20972"/>
                    <a:pt x="17563" y="16053"/>
                    <a:pt x="13754" y="9899"/>
                  </a:cubicBezTo>
                  <a:cubicBezTo>
                    <a:pt x="8982" y="4150"/>
                    <a:pt x="4210" y="0"/>
                    <a:pt x="153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8" name="Google Shape;796;p43"/>
            <p:cNvSpPr/>
            <p:nvPr/>
          </p:nvSpPr>
          <p:spPr>
            <a:xfrm>
              <a:off x="835812" y="2222321"/>
              <a:ext cx="12705" cy="2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55" h="21600" fill="norm" stroke="1" extrusionOk="0">
                  <a:moveTo>
                    <a:pt x="1628" y="0"/>
                  </a:moveTo>
                  <a:cubicBezTo>
                    <a:pt x="1539" y="0"/>
                    <a:pt x="1450" y="20"/>
                    <a:pt x="1361" y="40"/>
                  </a:cubicBezTo>
                  <a:cubicBezTo>
                    <a:pt x="-1350" y="667"/>
                    <a:pt x="-17" y="5577"/>
                    <a:pt x="5406" y="11719"/>
                  </a:cubicBezTo>
                  <a:cubicBezTo>
                    <a:pt x="9183" y="17478"/>
                    <a:pt x="14161" y="21600"/>
                    <a:pt x="17006" y="21600"/>
                  </a:cubicBezTo>
                  <a:cubicBezTo>
                    <a:pt x="17228" y="21600"/>
                    <a:pt x="17406" y="21580"/>
                    <a:pt x="17583" y="21539"/>
                  </a:cubicBezTo>
                  <a:cubicBezTo>
                    <a:pt x="20250" y="21539"/>
                    <a:pt x="17583" y="16023"/>
                    <a:pt x="13494" y="10487"/>
                  </a:cubicBezTo>
                  <a:cubicBezTo>
                    <a:pt x="8428" y="4688"/>
                    <a:pt x="3317" y="0"/>
                    <a:pt x="162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9" name="Google Shape;797;p43"/>
            <p:cNvSpPr/>
            <p:nvPr/>
          </p:nvSpPr>
          <p:spPr>
            <a:xfrm>
              <a:off x="851649" y="2268389"/>
              <a:ext cx="12705" cy="22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62" h="21600" fill="norm" stroke="1" extrusionOk="0">
                  <a:moveTo>
                    <a:pt x="1052" y="0"/>
                  </a:moveTo>
                  <a:cubicBezTo>
                    <a:pt x="863" y="0"/>
                    <a:pt x="721" y="20"/>
                    <a:pt x="531" y="61"/>
                  </a:cubicBezTo>
                  <a:cubicBezTo>
                    <a:pt x="-890" y="61"/>
                    <a:pt x="531" y="5592"/>
                    <a:pt x="4889" y="11752"/>
                  </a:cubicBezTo>
                  <a:cubicBezTo>
                    <a:pt x="9199" y="17304"/>
                    <a:pt x="16399" y="21600"/>
                    <a:pt x="17821" y="21600"/>
                  </a:cubicBezTo>
                  <a:cubicBezTo>
                    <a:pt x="20710" y="21600"/>
                    <a:pt x="19242" y="16068"/>
                    <a:pt x="13510" y="10516"/>
                  </a:cubicBezTo>
                  <a:cubicBezTo>
                    <a:pt x="9436" y="4721"/>
                    <a:pt x="4084" y="0"/>
                    <a:pt x="10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0" name="Google Shape;798;p43"/>
            <p:cNvSpPr/>
            <p:nvPr/>
          </p:nvSpPr>
          <p:spPr>
            <a:xfrm>
              <a:off x="866822" y="2314521"/>
              <a:ext cx="12705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2" h="21600" fill="norm" stroke="1" extrusionOk="0">
                  <a:moveTo>
                    <a:pt x="1451" y="0"/>
                  </a:moveTo>
                  <a:cubicBezTo>
                    <a:pt x="-1438" y="592"/>
                    <a:pt x="-17" y="5390"/>
                    <a:pt x="5762" y="11392"/>
                  </a:cubicBezTo>
                  <a:cubicBezTo>
                    <a:pt x="10073" y="17395"/>
                    <a:pt x="15851" y="21600"/>
                    <a:pt x="18741" y="21600"/>
                  </a:cubicBezTo>
                  <a:cubicBezTo>
                    <a:pt x="20162" y="20988"/>
                    <a:pt x="18741" y="16190"/>
                    <a:pt x="14383" y="10188"/>
                  </a:cubicBezTo>
                  <a:cubicBezTo>
                    <a:pt x="10073" y="4186"/>
                    <a:pt x="4341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1" name="Google Shape;799;p43"/>
            <p:cNvSpPr/>
            <p:nvPr/>
          </p:nvSpPr>
          <p:spPr>
            <a:xfrm>
              <a:off x="881194" y="2361187"/>
              <a:ext cx="12705" cy="22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9" h="21600" fill="norm" stroke="1" extrusionOk="0">
                  <a:moveTo>
                    <a:pt x="1098" y="0"/>
                  </a:moveTo>
                  <a:cubicBezTo>
                    <a:pt x="946" y="0"/>
                    <a:pt x="743" y="0"/>
                    <a:pt x="591" y="41"/>
                  </a:cubicBezTo>
                  <a:cubicBezTo>
                    <a:pt x="-981" y="41"/>
                    <a:pt x="591" y="4964"/>
                    <a:pt x="5205" y="11124"/>
                  </a:cubicBezTo>
                  <a:cubicBezTo>
                    <a:pt x="9819" y="17284"/>
                    <a:pt x="16005" y="21600"/>
                    <a:pt x="17526" y="21600"/>
                  </a:cubicBezTo>
                  <a:cubicBezTo>
                    <a:pt x="20619" y="21600"/>
                    <a:pt x="19047" y="16048"/>
                    <a:pt x="14433" y="10516"/>
                  </a:cubicBezTo>
                  <a:cubicBezTo>
                    <a:pt x="10073" y="4701"/>
                    <a:pt x="4343" y="0"/>
                    <a:pt x="10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2" name="Google Shape;800;p43"/>
            <p:cNvSpPr/>
            <p:nvPr/>
          </p:nvSpPr>
          <p:spPr>
            <a:xfrm>
              <a:off x="894924" y="2407297"/>
              <a:ext cx="12705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2" h="21600" fill="norm" stroke="1" extrusionOk="0">
                  <a:moveTo>
                    <a:pt x="1603" y="0"/>
                  </a:moveTo>
                  <a:cubicBezTo>
                    <a:pt x="-1490" y="612"/>
                    <a:pt x="82" y="5410"/>
                    <a:pt x="4696" y="11412"/>
                  </a:cubicBezTo>
                  <a:cubicBezTo>
                    <a:pt x="9310" y="17414"/>
                    <a:pt x="15496" y="21600"/>
                    <a:pt x="17017" y="21600"/>
                  </a:cubicBezTo>
                  <a:cubicBezTo>
                    <a:pt x="20110" y="21600"/>
                    <a:pt x="18589" y="16802"/>
                    <a:pt x="13924" y="10800"/>
                  </a:cubicBezTo>
                  <a:cubicBezTo>
                    <a:pt x="9310" y="4798"/>
                    <a:pt x="4696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3" name="Google Shape;801;p43"/>
            <p:cNvSpPr/>
            <p:nvPr/>
          </p:nvSpPr>
          <p:spPr>
            <a:xfrm>
              <a:off x="907903" y="2454603"/>
              <a:ext cx="12705" cy="2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2" h="21600" fill="norm" stroke="1" extrusionOk="0">
                  <a:moveTo>
                    <a:pt x="2161" y="0"/>
                  </a:moveTo>
                  <a:cubicBezTo>
                    <a:pt x="1958" y="0"/>
                    <a:pt x="1806" y="20"/>
                    <a:pt x="1603" y="59"/>
                  </a:cubicBezTo>
                  <a:cubicBezTo>
                    <a:pt x="-1490" y="59"/>
                    <a:pt x="82" y="5454"/>
                    <a:pt x="4696" y="11440"/>
                  </a:cubicBezTo>
                  <a:cubicBezTo>
                    <a:pt x="9310" y="16815"/>
                    <a:pt x="13924" y="21600"/>
                    <a:pt x="17017" y="21600"/>
                  </a:cubicBezTo>
                  <a:cubicBezTo>
                    <a:pt x="20110" y="21009"/>
                    <a:pt x="18589" y="16225"/>
                    <a:pt x="13924" y="10239"/>
                  </a:cubicBezTo>
                  <a:cubicBezTo>
                    <a:pt x="11034" y="4588"/>
                    <a:pt x="5406" y="0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4" name="Google Shape;802;p43"/>
            <p:cNvSpPr/>
            <p:nvPr/>
          </p:nvSpPr>
          <p:spPr>
            <a:xfrm>
              <a:off x="920554" y="2501397"/>
              <a:ext cx="12705" cy="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1" h="21600" fill="norm" stroke="1" extrusionOk="0">
                  <a:moveTo>
                    <a:pt x="1813" y="0"/>
                  </a:moveTo>
                  <a:cubicBezTo>
                    <a:pt x="-1523" y="0"/>
                    <a:pt x="172" y="5390"/>
                    <a:pt x="3453" y="11392"/>
                  </a:cubicBezTo>
                  <a:cubicBezTo>
                    <a:pt x="8484" y="17395"/>
                    <a:pt x="13460" y="21600"/>
                    <a:pt x="16796" y="21600"/>
                  </a:cubicBezTo>
                  <a:cubicBezTo>
                    <a:pt x="20077" y="21600"/>
                    <a:pt x="18436" y="16190"/>
                    <a:pt x="15101" y="10188"/>
                  </a:cubicBezTo>
                  <a:cubicBezTo>
                    <a:pt x="10125" y="4186"/>
                    <a:pt x="5148" y="0"/>
                    <a:pt x="181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5" name="Google Shape;803;p43"/>
            <p:cNvSpPr/>
            <p:nvPr/>
          </p:nvSpPr>
          <p:spPr>
            <a:xfrm>
              <a:off x="932632" y="2548703"/>
              <a:ext cx="12705" cy="2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4" h="21600" fill="norm" stroke="1" extrusionOk="0">
                  <a:moveTo>
                    <a:pt x="2874" y="0"/>
                  </a:moveTo>
                  <a:cubicBezTo>
                    <a:pt x="2696" y="0"/>
                    <a:pt x="2578" y="20"/>
                    <a:pt x="2519" y="39"/>
                  </a:cubicBezTo>
                  <a:cubicBezTo>
                    <a:pt x="-1091" y="39"/>
                    <a:pt x="-1091" y="4844"/>
                    <a:pt x="4294" y="11420"/>
                  </a:cubicBezTo>
                  <a:cubicBezTo>
                    <a:pt x="7904" y="17406"/>
                    <a:pt x="15065" y="21600"/>
                    <a:pt x="18674" y="21600"/>
                  </a:cubicBezTo>
                  <a:cubicBezTo>
                    <a:pt x="20509" y="21600"/>
                    <a:pt x="20509" y="16205"/>
                    <a:pt x="15065" y="10219"/>
                  </a:cubicBezTo>
                  <a:cubicBezTo>
                    <a:pt x="11691" y="4568"/>
                    <a:pt x="5123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6" name="Google Shape;804;p43"/>
            <p:cNvSpPr/>
            <p:nvPr/>
          </p:nvSpPr>
          <p:spPr>
            <a:xfrm>
              <a:off x="943494" y="2596073"/>
              <a:ext cx="12705" cy="2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9" h="21600" fill="norm" stroke="1" extrusionOk="0">
                  <a:moveTo>
                    <a:pt x="2832" y="0"/>
                  </a:moveTo>
                  <a:cubicBezTo>
                    <a:pt x="2714" y="0"/>
                    <a:pt x="2595" y="20"/>
                    <a:pt x="2476" y="39"/>
                  </a:cubicBezTo>
                  <a:cubicBezTo>
                    <a:pt x="-1084" y="39"/>
                    <a:pt x="-1084" y="5434"/>
                    <a:pt x="4316" y="11420"/>
                  </a:cubicBezTo>
                  <a:cubicBezTo>
                    <a:pt x="7936" y="17406"/>
                    <a:pt x="13336" y="21600"/>
                    <a:pt x="16896" y="21600"/>
                  </a:cubicBezTo>
                  <a:cubicBezTo>
                    <a:pt x="20516" y="21600"/>
                    <a:pt x="18736" y="16205"/>
                    <a:pt x="15116" y="10219"/>
                  </a:cubicBezTo>
                  <a:cubicBezTo>
                    <a:pt x="11734" y="4568"/>
                    <a:pt x="5087" y="0"/>
                    <a:pt x="283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7" name="Google Shape;805;p43"/>
            <p:cNvSpPr/>
            <p:nvPr/>
          </p:nvSpPr>
          <p:spPr>
            <a:xfrm>
              <a:off x="953731" y="2643443"/>
              <a:ext cx="12705" cy="2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7" h="21600" fill="norm" stroke="1" extrusionOk="0">
                  <a:moveTo>
                    <a:pt x="3399" y="0"/>
                  </a:moveTo>
                  <a:cubicBezTo>
                    <a:pt x="3205" y="0"/>
                    <a:pt x="2946" y="0"/>
                    <a:pt x="2752" y="38"/>
                  </a:cubicBezTo>
                  <a:cubicBezTo>
                    <a:pt x="-1193" y="38"/>
                    <a:pt x="-1193" y="5290"/>
                    <a:pt x="4692" y="11116"/>
                  </a:cubicBezTo>
                  <a:cubicBezTo>
                    <a:pt x="8637" y="16943"/>
                    <a:pt x="14522" y="21600"/>
                    <a:pt x="18467" y="21600"/>
                  </a:cubicBezTo>
                  <a:cubicBezTo>
                    <a:pt x="20407" y="21006"/>
                    <a:pt x="20407" y="16349"/>
                    <a:pt x="16462" y="10522"/>
                  </a:cubicBezTo>
                  <a:cubicBezTo>
                    <a:pt x="12776" y="4485"/>
                    <a:pt x="7344" y="0"/>
                    <a:pt x="339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8" name="Google Shape;806;p43"/>
            <p:cNvSpPr/>
            <p:nvPr/>
          </p:nvSpPr>
          <p:spPr>
            <a:xfrm>
              <a:off x="963626" y="2690856"/>
              <a:ext cx="12705" cy="2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6" h="21600" fill="norm" stroke="1" extrusionOk="0">
                  <a:moveTo>
                    <a:pt x="3721" y="0"/>
                  </a:moveTo>
                  <a:cubicBezTo>
                    <a:pt x="-2164" y="576"/>
                    <a:pt x="-224" y="5261"/>
                    <a:pt x="3721" y="11098"/>
                  </a:cubicBezTo>
                  <a:cubicBezTo>
                    <a:pt x="7666" y="16934"/>
                    <a:pt x="13551" y="21600"/>
                    <a:pt x="17496" y="21600"/>
                  </a:cubicBezTo>
                  <a:cubicBezTo>
                    <a:pt x="19436" y="21600"/>
                    <a:pt x="19436" y="16339"/>
                    <a:pt x="15491" y="10502"/>
                  </a:cubicBezTo>
                  <a:cubicBezTo>
                    <a:pt x="11611" y="4666"/>
                    <a:pt x="7666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9" name="Google Shape;807;p43"/>
            <p:cNvSpPr/>
            <p:nvPr/>
          </p:nvSpPr>
          <p:spPr>
            <a:xfrm>
              <a:off x="971582" y="2738314"/>
              <a:ext cx="12703" cy="1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1600" fill="norm" stroke="1" extrusionOk="0">
                  <a:moveTo>
                    <a:pt x="7452" y="0"/>
                  </a:moveTo>
                  <a:cubicBezTo>
                    <a:pt x="7098" y="0"/>
                    <a:pt x="6744" y="39"/>
                    <a:pt x="6478" y="157"/>
                  </a:cubicBezTo>
                  <a:cubicBezTo>
                    <a:pt x="1078" y="157"/>
                    <a:pt x="-1666" y="4939"/>
                    <a:pt x="1078" y="10898"/>
                  </a:cubicBezTo>
                  <a:cubicBezTo>
                    <a:pt x="3734" y="18033"/>
                    <a:pt x="9134" y="21600"/>
                    <a:pt x="14534" y="21600"/>
                  </a:cubicBezTo>
                  <a:cubicBezTo>
                    <a:pt x="19934" y="21600"/>
                    <a:pt x="19934" y="15641"/>
                    <a:pt x="17190" y="9683"/>
                  </a:cubicBezTo>
                  <a:cubicBezTo>
                    <a:pt x="17190" y="4351"/>
                    <a:pt x="10727" y="0"/>
                    <a:pt x="74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0" name="Google Shape;808;p43"/>
            <p:cNvSpPr/>
            <p:nvPr/>
          </p:nvSpPr>
          <p:spPr>
            <a:xfrm>
              <a:off x="911005" y="2750547"/>
              <a:ext cx="236194" cy="4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68" y="20235"/>
                  </a:lnTo>
                  <a:lnTo>
                    <a:pt x="21600" y="21600"/>
                  </a:lnTo>
                  <a:lnTo>
                    <a:pt x="20770" y="2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1" name="Google Shape;809;p43"/>
            <p:cNvSpPr/>
            <p:nvPr/>
          </p:nvSpPr>
          <p:spPr>
            <a:xfrm>
              <a:off x="618374" y="1772700"/>
              <a:ext cx="342611" cy="98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5"/>
                    <a:pt x="40" y="29"/>
                    <a:pt x="81" y="57"/>
                  </a:cubicBezTo>
                  <a:lnTo>
                    <a:pt x="285" y="214"/>
                  </a:lnTo>
                  <a:lnTo>
                    <a:pt x="1104" y="815"/>
                  </a:lnTo>
                  <a:cubicBezTo>
                    <a:pt x="1841" y="1357"/>
                    <a:pt x="2863" y="2100"/>
                    <a:pt x="4132" y="3043"/>
                  </a:cubicBezTo>
                  <a:cubicBezTo>
                    <a:pt x="5359" y="3986"/>
                    <a:pt x="6832" y="5100"/>
                    <a:pt x="8427" y="6357"/>
                  </a:cubicBezTo>
                  <a:cubicBezTo>
                    <a:pt x="9204" y="7000"/>
                    <a:pt x="9981" y="7657"/>
                    <a:pt x="10799" y="8357"/>
                  </a:cubicBezTo>
                  <a:cubicBezTo>
                    <a:pt x="11618" y="9043"/>
                    <a:pt x="12354" y="9772"/>
                    <a:pt x="13050" y="10529"/>
                  </a:cubicBezTo>
                  <a:cubicBezTo>
                    <a:pt x="14400" y="12043"/>
                    <a:pt x="15505" y="13500"/>
                    <a:pt x="16527" y="14815"/>
                  </a:cubicBezTo>
                  <a:lnTo>
                    <a:pt x="19185" y="18358"/>
                  </a:lnTo>
                  <a:cubicBezTo>
                    <a:pt x="19922" y="19357"/>
                    <a:pt x="20495" y="20172"/>
                    <a:pt x="20945" y="20729"/>
                  </a:cubicBezTo>
                  <a:cubicBezTo>
                    <a:pt x="21149" y="21014"/>
                    <a:pt x="21313" y="21229"/>
                    <a:pt x="21436" y="21386"/>
                  </a:cubicBezTo>
                  <a:cubicBezTo>
                    <a:pt x="21476" y="21457"/>
                    <a:pt x="21518" y="21500"/>
                    <a:pt x="21558" y="21543"/>
                  </a:cubicBezTo>
                  <a:cubicBezTo>
                    <a:pt x="21518" y="21500"/>
                    <a:pt x="21476" y="21443"/>
                    <a:pt x="21436" y="21372"/>
                  </a:cubicBezTo>
                  <a:cubicBezTo>
                    <a:pt x="21354" y="21215"/>
                    <a:pt x="21191" y="21000"/>
                    <a:pt x="21027" y="20729"/>
                  </a:cubicBezTo>
                  <a:lnTo>
                    <a:pt x="19350" y="18329"/>
                  </a:lnTo>
                  <a:cubicBezTo>
                    <a:pt x="18613" y="17329"/>
                    <a:pt x="17753" y="16129"/>
                    <a:pt x="16732" y="14800"/>
                  </a:cubicBezTo>
                  <a:cubicBezTo>
                    <a:pt x="15709" y="13471"/>
                    <a:pt x="14604" y="12014"/>
                    <a:pt x="13295" y="10500"/>
                  </a:cubicBezTo>
                  <a:cubicBezTo>
                    <a:pt x="12600" y="9743"/>
                    <a:pt x="11822" y="9014"/>
                    <a:pt x="11004" y="8315"/>
                  </a:cubicBezTo>
                  <a:cubicBezTo>
                    <a:pt x="10227" y="7614"/>
                    <a:pt x="9409" y="6957"/>
                    <a:pt x="8631" y="6329"/>
                  </a:cubicBezTo>
                  <a:cubicBezTo>
                    <a:pt x="7036" y="5072"/>
                    <a:pt x="5522" y="3943"/>
                    <a:pt x="4254" y="3015"/>
                  </a:cubicBezTo>
                  <a:cubicBezTo>
                    <a:pt x="2987" y="2072"/>
                    <a:pt x="1922" y="1315"/>
                    <a:pt x="1186" y="800"/>
                  </a:cubicBezTo>
                  <a:lnTo>
                    <a:pt x="327" y="200"/>
                  </a:lnTo>
                  <a:lnTo>
                    <a:pt x="81" y="43"/>
                  </a:lnTo>
                  <a:cubicBezTo>
                    <a:pt x="40" y="15"/>
                    <a:pt x="0" y="0"/>
                    <a:pt x="0" y="0"/>
                  </a:cubicBezTo>
                  <a:close/>
                  <a:moveTo>
                    <a:pt x="21558" y="21543"/>
                  </a:moveTo>
                  <a:cubicBezTo>
                    <a:pt x="21558" y="21572"/>
                    <a:pt x="21558" y="21586"/>
                    <a:pt x="21600" y="21600"/>
                  </a:cubicBezTo>
                  <a:cubicBezTo>
                    <a:pt x="21600" y="21586"/>
                    <a:pt x="21558" y="21557"/>
                    <a:pt x="21558" y="215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2" name="Google Shape;810;p43"/>
            <p:cNvSpPr/>
            <p:nvPr/>
          </p:nvSpPr>
          <p:spPr>
            <a:xfrm>
              <a:off x="244520" y="2567980"/>
              <a:ext cx="16427" cy="1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9" h="21600" fill="norm" stroke="1" extrusionOk="0">
                  <a:moveTo>
                    <a:pt x="19331" y="0"/>
                  </a:moveTo>
                  <a:cubicBezTo>
                    <a:pt x="17227" y="0"/>
                    <a:pt x="12991" y="4115"/>
                    <a:pt x="8124" y="9378"/>
                  </a:cubicBezTo>
                  <a:cubicBezTo>
                    <a:pt x="2520" y="15439"/>
                    <a:pt x="-690" y="21500"/>
                    <a:pt x="126" y="21500"/>
                  </a:cubicBezTo>
                  <a:cubicBezTo>
                    <a:pt x="257" y="21575"/>
                    <a:pt x="415" y="21600"/>
                    <a:pt x="599" y="21600"/>
                  </a:cubicBezTo>
                  <a:cubicBezTo>
                    <a:pt x="2546" y="21600"/>
                    <a:pt x="6992" y="17958"/>
                    <a:pt x="12123" y="12421"/>
                  </a:cubicBezTo>
                  <a:cubicBezTo>
                    <a:pt x="17700" y="6335"/>
                    <a:pt x="20910" y="1048"/>
                    <a:pt x="20121" y="274"/>
                  </a:cubicBezTo>
                  <a:cubicBezTo>
                    <a:pt x="19910" y="75"/>
                    <a:pt x="19647" y="0"/>
                    <a:pt x="1933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3" name="Google Shape;811;p43"/>
            <p:cNvSpPr/>
            <p:nvPr/>
          </p:nvSpPr>
          <p:spPr>
            <a:xfrm>
              <a:off x="276112" y="2530494"/>
              <a:ext cx="15977" cy="1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5" h="21600" fill="norm" stroke="1" extrusionOk="0">
                  <a:moveTo>
                    <a:pt x="19092" y="0"/>
                  </a:moveTo>
                  <a:cubicBezTo>
                    <a:pt x="17145" y="0"/>
                    <a:pt x="12673" y="3572"/>
                    <a:pt x="7569" y="8966"/>
                  </a:cubicBezTo>
                  <a:cubicBezTo>
                    <a:pt x="2754" y="14870"/>
                    <a:pt x="-1245" y="20774"/>
                    <a:pt x="360" y="21527"/>
                  </a:cubicBezTo>
                  <a:cubicBezTo>
                    <a:pt x="491" y="21576"/>
                    <a:pt x="623" y="21600"/>
                    <a:pt x="755" y="21600"/>
                  </a:cubicBezTo>
                  <a:cubicBezTo>
                    <a:pt x="2675" y="21600"/>
                    <a:pt x="7121" y="17397"/>
                    <a:pt x="11568" y="11930"/>
                  </a:cubicBezTo>
                  <a:cubicBezTo>
                    <a:pt x="17145" y="6026"/>
                    <a:pt x="20355" y="850"/>
                    <a:pt x="19566" y="97"/>
                  </a:cubicBezTo>
                  <a:cubicBezTo>
                    <a:pt x="19408" y="49"/>
                    <a:pt x="19250" y="0"/>
                    <a:pt x="1909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4" name="Google Shape;812;p43"/>
            <p:cNvSpPr/>
            <p:nvPr/>
          </p:nvSpPr>
          <p:spPr>
            <a:xfrm>
              <a:off x="306812" y="2492709"/>
              <a:ext cx="15771" cy="19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600" fill="norm" stroke="1" extrusionOk="0">
                  <a:moveTo>
                    <a:pt x="19464" y="0"/>
                  </a:moveTo>
                  <a:cubicBezTo>
                    <a:pt x="17689" y="0"/>
                    <a:pt x="12746" y="3978"/>
                    <a:pt x="8432" y="9064"/>
                  </a:cubicBezTo>
                  <a:cubicBezTo>
                    <a:pt x="2615" y="14922"/>
                    <a:pt x="-716" y="20780"/>
                    <a:pt x="131" y="21528"/>
                  </a:cubicBezTo>
                  <a:cubicBezTo>
                    <a:pt x="240" y="21576"/>
                    <a:pt x="376" y="21600"/>
                    <a:pt x="540" y="21600"/>
                  </a:cubicBezTo>
                  <a:cubicBezTo>
                    <a:pt x="2506" y="21600"/>
                    <a:pt x="7203" y="17429"/>
                    <a:pt x="12583" y="12005"/>
                  </a:cubicBezTo>
                  <a:cubicBezTo>
                    <a:pt x="17553" y="6147"/>
                    <a:pt x="20884" y="1013"/>
                    <a:pt x="20037" y="265"/>
                  </a:cubicBezTo>
                  <a:cubicBezTo>
                    <a:pt x="19928" y="72"/>
                    <a:pt x="19737" y="0"/>
                    <a:pt x="1946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5" name="Google Shape;813;p43"/>
            <p:cNvSpPr/>
            <p:nvPr/>
          </p:nvSpPr>
          <p:spPr>
            <a:xfrm>
              <a:off x="337301" y="2454582"/>
              <a:ext cx="15780" cy="1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9" h="21600" fill="norm" stroke="1" extrusionOk="0">
                  <a:moveTo>
                    <a:pt x="19592" y="0"/>
                  </a:moveTo>
                  <a:cubicBezTo>
                    <a:pt x="17568" y="0"/>
                    <a:pt x="12948" y="3547"/>
                    <a:pt x="7616" y="8966"/>
                  </a:cubicBezTo>
                  <a:cubicBezTo>
                    <a:pt x="2640" y="15599"/>
                    <a:pt x="-696" y="20774"/>
                    <a:pt x="124" y="21527"/>
                  </a:cubicBezTo>
                  <a:cubicBezTo>
                    <a:pt x="288" y="21576"/>
                    <a:pt x="452" y="21600"/>
                    <a:pt x="616" y="21600"/>
                  </a:cubicBezTo>
                  <a:cubicBezTo>
                    <a:pt x="2640" y="21600"/>
                    <a:pt x="7288" y="18053"/>
                    <a:pt x="12592" y="12659"/>
                  </a:cubicBezTo>
                  <a:cubicBezTo>
                    <a:pt x="17596" y="6755"/>
                    <a:pt x="20904" y="826"/>
                    <a:pt x="20084" y="97"/>
                  </a:cubicBezTo>
                  <a:cubicBezTo>
                    <a:pt x="19947" y="24"/>
                    <a:pt x="19783" y="0"/>
                    <a:pt x="1959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6" name="Google Shape;814;p43"/>
            <p:cNvSpPr/>
            <p:nvPr/>
          </p:nvSpPr>
          <p:spPr>
            <a:xfrm>
              <a:off x="367608" y="2416306"/>
              <a:ext cx="15554" cy="19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4" h="21600" fill="norm" stroke="1" extrusionOk="0">
                  <a:moveTo>
                    <a:pt x="18513" y="0"/>
                  </a:moveTo>
                  <a:cubicBezTo>
                    <a:pt x="17145" y="0"/>
                    <a:pt x="12015" y="4190"/>
                    <a:pt x="7569" y="9608"/>
                  </a:cubicBezTo>
                  <a:cubicBezTo>
                    <a:pt x="2754" y="15460"/>
                    <a:pt x="-1245" y="20589"/>
                    <a:pt x="360" y="21311"/>
                  </a:cubicBezTo>
                  <a:cubicBezTo>
                    <a:pt x="570" y="21504"/>
                    <a:pt x="833" y="21600"/>
                    <a:pt x="1149" y="21600"/>
                  </a:cubicBezTo>
                  <a:cubicBezTo>
                    <a:pt x="3228" y="21600"/>
                    <a:pt x="7384" y="17627"/>
                    <a:pt x="11541" y="12522"/>
                  </a:cubicBezTo>
                  <a:cubicBezTo>
                    <a:pt x="17145" y="6670"/>
                    <a:pt x="20355" y="819"/>
                    <a:pt x="18750" y="96"/>
                  </a:cubicBezTo>
                  <a:cubicBezTo>
                    <a:pt x="18698" y="24"/>
                    <a:pt x="18619" y="0"/>
                    <a:pt x="1851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7" name="Google Shape;815;p43"/>
            <p:cNvSpPr/>
            <p:nvPr/>
          </p:nvSpPr>
          <p:spPr>
            <a:xfrm>
              <a:off x="398072" y="2378030"/>
              <a:ext cx="15359" cy="1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8" h="21600" fill="norm" stroke="1" extrusionOk="0">
                  <a:moveTo>
                    <a:pt x="19106" y="0"/>
                  </a:moveTo>
                  <a:cubicBezTo>
                    <a:pt x="17138" y="0"/>
                    <a:pt x="12517" y="4066"/>
                    <a:pt x="7896" y="9378"/>
                  </a:cubicBezTo>
                  <a:cubicBezTo>
                    <a:pt x="2072" y="15089"/>
                    <a:pt x="-1236" y="20072"/>
                    <a:pt x="432" y="21506"/>
                  </a:cubicBezTo>
                  <a:cubicBezTo>
                    <a:pt x="487" y="21553"/>
                    <a:pt x="569" y="21600"/>
                    <a:pt x="678" y="21600"/>
                  </a:cubicBezTo>
                  <a:cubicBezTo>
                    <a:pt x="1990" y="21600"/>
                    <a:pt x="6666" y="17510"/>
                    <a:pt x="12052" y="12222"/>
                  </a:cubicBezTo>
                  <a:cubicBezTo>
                    <a:pt x="17028" y="6511"/>
                    <a:pt x="20364" y="1504"/>
                    <a:pt x="19544" y="71"/>
                  </a:cubicBezTo>
                  <a:cubicBezTo>
                    <a:pt x="19407" y="24"/>
                    <a:pt x="19270" y="0"/>
                    <a:pt x="1910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8" name="Google Shape;816;p43"/>
            <p:cNvSpPr/>
            <p:nvPr/>
          </p:nvSpPr>
          <p:spPr>
            <a:xfrm>
              <a:off x="427963" y="2340394"/>
              <a:ext cx="15959" cy="1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3" h="21600" fill="norm" stroke="1" extrusionOk="0">
                  <a:moveTo>
                    <a:pt x="19248" y="0"/>
                  </a:moveTo>
                  <a:cubicBezTo>
                    <a:pt x="17801" y="0"/>
                    <a:pt x="12750" y="3547"/>
                    <a:pt x="8356" y="8941"/>
                  </a:cubicBezTo>
                  <a:cubicBezTo>
                    <a:pt x="2752" y="14845"/>
                    <a:pt x="-1247" y="20774"/>
                    <a:pt x="358" y="21503"/>
                  </a:cubicBezTo>
                  <a:cubicBezTo>
                    <a:pt x="489" y="21576"/>
                    <a:pt x="647" y="21600"/>
                    <a:pt x="831" y="21600"/>
                  </a:cubicBezTo>
                  <a:cubicBezTo>
                    <a:pt x="2778" y="21600"/>
                    <a:pt x="7225" y="18053"/>
                    <a:pt x="12355" y="12634"/>
                  </a:cubicBezTo>
                  <a:cubicBezTo>
                    <a:pt x="17143" y="6730"/>
                    <a:pt x="20353" y="826"/>
                    <a:pt x="19537" y="73"/>
                  </a:cubicBezTo>
                  <a:cubicBezTo>
                    <a:pt x="19485" y="24"/>
                    <a:pt x="19380" y="0"/>
                    <a:pt x="1924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9" name="Google Shape;817;p43"/>
            <p:cNvSpPr/>
            <p:nvPr/>
          </p:nvSpPr>
          <p:spPr>
            <a:xfrm>
              <a:off x="459060" y="2302759"/>
              <a:ext cx="16005" cy="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8" h="21600" fill="norm" stroke="1" extrusionOk="0">
                  <a:moveTo>
                    <a:pt x="19198" y="0"/>
                  </a:moveTo>
                  <a:cubicBezTo>
                    <a:pt x="17303" y="0"/>
                    <a:pt x="12778" y="4208"/>
                    <a:pt x="7595" y="9705"/>
                  </a:cubicBezTo>
                  <a:cubicBezTo>
                    <a:pt x="2018" y="15616"/>
                    <a:pt x="-1192" y="20797"/>
                    <a:pt x="413" y="21527"/>
                  </a:cubicBezTo>
                  <a:cubicBezTo>
                    <a:pt x="465" y="21576"/>
                    <a:pt x="544" y="21600"/>
                    <a:pt x="650" y="21600"/>
                  </a:cubicBezTo>
                  <a:cubicBezTo>
                    <a:pt x="2018" y="21600"/>
                    <a:pt x="7148" y="17441"/>
                    <a:pt x="11594" y="12649"/>
                  </a:cubicBezTo>
                  <a:cubicBezTo>
                    <a:pt x="17198" y="6738"/>
                    <a:pt x="20408" y="827"/>
                    <a:pt x="19592" y="97"/>
                  </a:cubicBezTo>
                  <a:cubicBezTo>
                    <a:pt x="19487" y="24"/>
                    <a:pt x="19356" y="0"/>
                    <a:pt x="191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0" name="Google Shape;818;p43"/>
            <p:cNvSpPr/>
            <p:nvPr/>
          </p:nvSpPr>
          <p:spPr>
            <a:xfrm>
              <a:off x="490255" y="2265785"/>
              <a:ext cx="16147" cy="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3" h="21600" fill="norm" stroke="1" extrusionOk="0">
                  <a:moveTo>
                    <a:pt x="18620" y="0"/>
                  </a:moveTo>
                  <a:cubicBezTo>
                    <a:pt x="17300" y="0"/>
                    <a:pt x="12351" y="4159"/>
                    <a:pt x="8061" y="8951"/>
                  </a:cubicBezTo>
                  <a:cubicBezTo>
                    <a:pt x="2655" y="14862"/>
                    <a:pt x="-1203" y="20773"/>
                    <a:pt x="345" y="21503"/>
                  </a:cubicBezTo>
                  <a:cubicBezTo>
                    <a:pt x="396" y="21576"/>
                    <a:pt x="472" y="21600"/>
                    <a:pt x="574" y="21600"/>
                  </a:cubicBezTo>
                  <a:cubicBezTo>
                    <a:pt x="1894" y="21600"/>
                    <a:pt x="6843" y="17392"/>
                    <a:pt x="11133" y="11895"/>
                  </a:cubicBezTo>
                  <a:cubicBezTo>
                    <a:pt x="16539" y="5984"/>
                    <a:pt x="20397" y="803"/>
                    <a:pt x="18849" y="73"/>
                  </a:cubicBezTo>
                  <a:cubicBezTo>
                    <a:pt x="18798" y="24"/>
                    <a:pt x="18722" y="0"/>
                    <a:pt x="1862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1" name="Google Shape;819;p43"/>
            <p:cNvSpPr/>
            <p:nvPr/>
          </p:nvSpPr>
          <p:spPr>
            <a:xfrm>
              <a:off x="521993" y="2228789"/>
              <a:ext cx="16020" cy="1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8" h="21600" fill="norm" stroke="1" extrusionOk="0">
                  <a:moveTo>
                    <a:pt x="19145" y="0"/>
                  </a:moveTo>
                  <a:cubicBezTo>
                    <a:pt x="17198" y="0"/>
                    <a:pt x="12726" y="3551"/>
                    <a:pt x="7622" y="8951"/>
                  </a:cubicBezTo>
                  <a:cubicBezTo>
                    <a:pt x="2018" y="14862"/>
                    <a:pt x="-1192" y="20773"/>
                    <a:pt x="413" y="21527"/>
                  </a:cubicBezTo>
                  <a:cubicBezTo>
                    <a:pt x="544" y="21576"/>
                    <a:pt x="676" y="21600"/>
                    <a:pt x="808" y="21600"/>
                  </a:cubicBezTo>
                  <a:cubicBezTo>
                    <a:pt x="2623" y="21600"/>
                    <a:pt x="6438" y="17392"/>
                    <a:pt x="11621" y="11919"/>
                  </a:cubicBezTo>
                  <a:cubicBezTo>
                    <a:pt x="17198" y="6008"/>
                    <a:pt x="20408" y="827"/>
                    <a:pt x="19619" y="73"/>
                  </a:cubicBezTo>
                  <a:cubicBezTo>
                    <a:pt x="19461" y="24"/>
                    <a:pt x="19303" y="0"/>
                    <a:pt x="1914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2" name="Google Shape;820;p43"/>
            <p:cNvSpPr/>
            <p:nvPr/>
          </p:nvSpPr>
          <p:spPr>
            <a:xfrm>
              <a:off x="553379" y="2190983"/>
              <a:ext cx="15783" cy="19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8" h="21600" fill="norm" stroke="1" extrusionOk="0">
                  <a:moveTo>
                    <a:pt x="19264" y="0"/>
                  </a:moveTo>
                  <a:cubicBezTo>
                    <a:pt x="17077" y="0"/>
                    <a:pt x="12648" y="3978"/>
                    <a:pt x="7617" y="9064"/>
                  </a:cubicBezTo>
                  <a:cubicBezTo>
                    <a:pt x="2613" y="14922"/>
                    <a:pt x="-695" y="20057"/>
                    <a:pt x="125" y="21528"/>
                  </a:cubicBezTo>
                  <a:cubicBezTo>
                    <a:pt x="262" y="21576"/>
                    <a:pt x="399" y="21600"/>
                    <a:pt x="535" y="21600"/>
                  </a:cubicBezTo>
                  <a:cubicBezTo>
                    <a:pt x="2531" y="21600"/>
                    <a:pt x="7152" y="17429"/>
                    <a:pt x="11773" y="12005"/>
                  </a:cubicBezTo>
                  <a:cubicBezTo>
                    <a:pt x="17569" y="6147"/>
                    <a:pt x="20905" y="1013"/>
                    <a:pt x="20085" y="265"/>
                  </a:cubicBezTo>
                  <a:cubicBezTo>
                    <a:pt x="19866" y="72"/>
                    <a:pt x="19593" y="0"/>
                    <a:pt x="1926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3" name="Google Shape;821;p43"/>
            <p:cNvSpPr/>
            <p:nvPr/>
          </p:nvSpPr>
          <p:spPr>
            <a:xfrm>
              <a:off x="579195" y="2147690"/>
              <a:ext cx="12706" cy="2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4" h="21600" fill="norm" stroke="1" extrusionOk="0">
                  <a:moveTo>
                    <a:pt x="18934" y="0"/>
                  </a:moveTo>
                  <a:cubicBezTo>
                    <a:pt x="15434" y="0"/>
                    <a:pt x="9364" y="4588"/>
                    <a:pt x="6247" y="10239"/>
                  </a:cubicBezTo>
                  <a:cubicBezTo>
                    <a:pt x="4552" y="12621"/>
                    <a:pt x="2912" y="15614"/>
                    <a:pt x="1271" y="18016"/>
                  </a:cubicBezTo>
                  <a:cubicBezTo>
                    <a:pt x="-424" y="19808"/>
                    <a:pt x="-424" y="21009"/>
                    <a:pt x="1271" y="21600"/>
                  </a:cubicBezTo>
                  <a:cubicBezTo>
                    <a:pt x="2912" y="21600"/>
                    <a:pt x="6247" y="20399"/>
                    <a:pt x="7888" y="18607"/>
                  </a:cubicBezTo>
                  <a:cubicBezTo>
                    <a:pt x="11224" y="16225"/>
                    <a:pt x="14559" y="13822"/>
                    <a:pt x="16200" y="11420"/>
                  </a:cubicBezTo>
                  <a:cubicBezTo>
                    <a:pt x="21176" y="5454"/>
                    <a:pt x="21176" y="59"/>
                    <a:pt x="19535" y="59"/>
                  </a:cubicBezTo>
                  <a:cubicBezTo>
                    <a:pt x="19317" y="20"/>
                    <a:pt x="19153" y="0"/>
                    <a:pt x="1893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4" name="Google Shape;822;p43"/>
            <p:cNvSpPr/>
            <p:nvPr/>
          </p:nvSpPr>
          <p:spPr>
            <a:xfrm>
              <a:off x="591347" y="2100342"/>
              <a:ext cx="12705" cy="23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93" h="21600" fill="norm" stroke="1" extrusionOk="0">
                  <a:moveTo>
                    <a:pt x="16061" y="0"/>
                  </a:moveTo>
                  <a:cubicBezTo>
                    <a:pt x="13806" y="0"/>
                    <a:pt x="7159" y="4560"/>
                    <a:pt x="3777" y="10201"/>
                  </a:cubicBezTo>
                  <a:cubicBezTo>
                    <a:pt x="157" y="16175"/>
                    <a:pt x="-1623" y="21541"/>
                    <a:pt x="1937" y="21541"/>
                  </a:cubicBezTo>
                  <a:cubicBezTo>
                    <a:pt x="2175" y="21580"/>
                    <a:pt x="2353" y="21600"/>
                    <a:pt x="2590" y="21600"/>
                  </a:cubicBezTo>
                  <a:cubicBezTo>
                    <a:pt x="6210" y="21600"/>
                    <a:pt x="11195" y="17021"/>
                    <a:pt x="14577" y="11399"/>
                  </a:cubicBezTo>
                  <a:cubicBezTo>
                    <a:pt x="19977" y="5425"/>
                    <a:pt x="19977" y="39"/>
                    <a:pt x="16417" y="39"/>
                  </a:cubicBezTo>
                  <a:cubicBezTo>
                    <a:pt x="16298" y="0"/>
                    <a:pt x="16179" y="0"/>
                    <a:pt x="1606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5" name="Google Shape;823;p43"/>
            <p:cNvSpPr/>
            <p:nvPr/>
          </p:nvSpPr>
          <p:spPr>
            <a:xfrm>
              <a:off x="601708" y="2052374"/>
              <a:ext cx="12706" cy="23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4" h="21600" fill="norm" stroke="1" extrusionOk="0">
                  <a:moveTo>
                    <a:pt x="18385" y="0"/>
                  </a:moveTo>
                  <a:cubicBezTo>
                    <a:pt x="14051" y="0"/>
                    <a:pt x="7585" y="4670"/>
                    <a:pt x="3251" y="10512"/>
                  </a:cubicBezTo>
                  <a:cubicBezTo>
                    <a:pt x="-1083" y="16354"/>
                    <a:pt x="-1083" y="21600"/>
                    <a:pt x="3251" y="21600"/>
                  </a:cubicBezTo>
                  <a:cubicBezTo>
                    <a:pt x="7585" y="21600"/>
                    <a:pt x="14051" y="17526"/>
                    <a:pt x="18385" y="11088"/>
                  </a:cubicBezTo>
                  <a:cubicBezTo>
                    <a:pt x="20517" y="5246"/>
                    <a:pt x="20517" y="0"/>
                    <a:pt x="1838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6" name="Google Shape;824;p43"/>
            <p:cNvSpPr/>
            <p:nvPr/>
          </p:nvSpPr>
          <p:spPr>
            <a:xfrm>
              <a:off x="610639" y="2004363"/>
              <a:ext cx="12704" cy="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3" h="21600" fill="norm" stroke="1" extrusionOk="0">
                  <a:moveTo>
                    <a:pt x="16733" y="0"/>
                  </a:moveTo>
                  <a:cubicBezTo>
                    <a:pt x="12399" y="0"/>
                    <a:pt x="5933" y="4670"/>
                    <a:pt x="1599" y="10512"/>
                  </a:cubicBezTo>
                  <a:cubicBezTo>
                    <a:pt x="-533" y="16354"/>
                    <a:pt x="-533" y="21600"/>
                    <a:pt x="1599" y="21600"/>
                  </a:cubicBezTo>
                  <a:cubicBezTo>
                    <a:pt x="5933" y="21600"/>
                    <a:pt x="12399" y="16930"/>
                    <a:pt x="16733" y="11088"/>
                  </a:cubicBezTo>
                  <a:cubicBezTo>
                    <a:pt x="21067" y="5246"/>
                    <a:pt x="21067" y="0"/>
                    <a:pt x="1673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7" name="Google Shape;825;p43"/>
            <p:cNvSpPr/>
            <p:nvPr/>
          </p:nvSpPr>
          <p:spPr>
            <a:xfrm>
              <a:off x="618508" y="1956929"/>
              <a:ext cx="12705" cy="2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1" h="21600" fill="norm" stroke="1" extrusionOk="0">
                  <a:moveTo>
                    <a:pt x="15418" y="0"/>
                  </a:moveTo>
                  <a:cubicBezTo>
                    <a:pt x="11368" y="0"/>
                    <a:pt x="7318" y="4579"/>
                    <a:pt x="3197" y="10201"/>
                  </a:cubicBezTo>
                  <a:cubicBezTo>
                    <a:pt x="-1066" y="16785"/>
                    <a:pt x="-1066" y="21561"/>
                    <a:pt x="3197" y="21561"/>
                  </a:cubicBezTo>
                  <a:cubicBezTo>
                    <a:pt x="3339" y="21600"/>
                    <a:pt x="3481" y="21600"/>
                    <a:pt x="3623" y="21600"/>
                  </a:cubicBezTo>
                  <a:cubicBezTo>
                    <a:pt x="6110" y="21600"/>
                    <a:pt x="12150" y="17040"/>
                    <a:pt x="16200" y="11399"/>
                  </a:cubicBezTo>
                  <a:cubicBezTo>
                    <a:pt x="20534" y="4835"/>
                    <a:pt x="20534" y="59"/>
                    <a:pt x="16200" y="59"/>
                  </a:cubicBezTo>
                  <a:cubicBezTo>
                    <a:pt x="15916" y="20"/>
                    <a:pt x="15702" y="0"/>
                    <a:pt x="1541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8" name="Google Shape;826;p43"/>
            <p:cNvSpPr/>
            <p:nvPr/>
          </p:nvSpPr>
          <p:spPr>
            <a:xfrm>
              <a:off x="625889" y="1916113"/>
              <a:ext cx="12702" cy="1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0" h="21600" fill="norm" stroke="1" extrusionOk="0">
                  <a:moveTo>
                    <a:pt x="15958" y="0"/>
                  </a:moveTo>
                  <a:cubicBezTo>
                    <a:pt x="11149" y="0"/>
                    <a:pt x="3976" y="4156"/>
                    <a:pt x="1611" y="9952"/>
                  </a:cubicBezTo>
                  <a:cubicBezTo>
                    <a:pt x="-833" y="16624"/>
                    <a:pt x="-833" y="21600"/>
                    <a:pt x="3976" y="21600"/>
                  </a:cubicBezTo>
                  <a:cubicBezTo>
                    <a:pt x="8785" y="21600"/>
                    <a:pt x="15958" y="16624"/>
                    <a:pt x="18402" y="10800"/>
                  </a:cubicBezTo>
                  <a:cubicBezTo>
                    <a:pt x="20767" y="4976"/>
                    <a:pt x="18402" y="0"/>
                    <a:pt x="1595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9" name="Google Shape;827;p43"/>
            <p:cNvSpPr/>
            <p:nvPr/>
          </p:nvSpPr>
          <p:spPr>
            <a:xfrm>
              <a:off x="188156" y="2553955"/>
              <a:ext cx="185601" cy="20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25" y="0"/>
                  </a:moveTo>
                  <a:lnTo>
                    <a:pt x="0" y="4390"/>
                  </a:lnTo>
                  <a:lnTo>
                    <a:pt x="18276" y="21600"/>
                  </a:lnTo>
                  <a:lnTo>
                    <a:pt x="21600" y="17978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0" name="Google Shape;828;p43"/>
            <p:cNvSpPr/>
            <p:nvPr/>
          </p:nvSpPr>
          <p:spPr>
            <a:xfrm>
              <a:off x="594358" y="1828503"/>
              <a:ext cx="157037" cy="44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"/>
                    <a:pt x="17407" y="21600"/>
                    <a:pt x="17756" y="21600"/>
                  </a:cubicBezTo>
                  <a:cubicBezTo>
                    <a:pt x="17759" y="21600"/>
                    <a:pt x="17759" y="21599"/>
                    <a:pt x="17762" y="21598"/>
                  </a:cubicBezTo>
                  <a:cubicBezTo>
                    <a:pt x="18029" y="21378"/>
                    <a:pt x="21600" y="16693"/>
                    <a:pt x="21600" y="16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1" name="Google Shape;829;p43"/>
            <p:cNvSpPr/>
            <p:nvPr/>
          </p:nvSpPr>
          <p:spPr>
            <a:xfrm>
              <a:off x="752031" y="1202996"/>
              <a:ext cx="623749" cy="26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4704" y="0"/>
                  </a:moveTo>
                  <a:lnTo>
                    <a:pt x="0" y="1634"/>
                  </a:lnTo>
                  <a:cubicBezTo>
                    <a:pt x="0" y="1634"/>
                    <a:pt x="45" y="2636"/>
                    <a:pt x="2675" y="14390"/>
                  </a:cubicBezTo>
                  <a:cubicBezTo>
                    <a:pt x="3953" y="20107"/>
                    <a:pt x="7258" y="21600"/>
                    <a:pt x="10360" y="21600"/>
                  </a:cubicBezTo>
                  <a:cubicBezTo>
                    <a:pt x="13749" y="21600"/>
                    <a:pt x="16896" y="19819"/>
                    <a:pt x="16896" y="19819"/>
                  </a:cubicBezTo>
                  <a:cubicBezTo>
                    <a:pt x="17810" y="19765"/>
                    <a:pt x="18702" y="19608"/>
                    <a:pt x="19616" y="19344"/>
                  </a:cubicBezTo>
                  <a:cubicBezTo>
                    <a:pt x="20864" y="18817"/>
                    <a:pt x="20842" y="18553"/>
                    <a:pt x="20775" y="18238"/>
                  </a:cubicBezTo>
                  <a:cubicBezTo>
                    <a:pt x="20743" y="18024"/>
                    <a:pt x="20603" y="17951"/>
                    <a:pt x="20411" y="17951"/>
                  </a:cubicBezTo>
                  <a:cubicBezTo>
                    <a:pt x="20001" y="17951"/>
                    <a:pt x="19355" y="18290"/>
                    <a:pt x="19061" y="18290"/>
                  </a:cubicBezTo>
                  <a:cubicBezTo>
                    <a:pt x="18919" y="18290"/>
                    <a:pt x="18859" y="18210"/>
                    <a:pt x="18947" y="17974"/>
                  </a:cubicBezTo>
                  <a:cubicBezTo>
                    <a:pt x="19304" y="17025"/>
                    <a:pt x="21577" y="16708"/>
                    <a:pt x="21421" y="15813"/>
                  </a:cubicBezTo>
                  <a:cubicBezTo>
                    <a:pt x="21365" y="15508"/>
                    <a:pt x="21189" y="15394"/>
                    <a:pt x="20953" y="15394"/>
                  </a:cubicBezTo>
                  <a:cubicBezTo>
                    <a:pt x="20248" y="15394"/>
                    <a:pt x="19014" y="16418"/>
                    <a:pt x="18880" y="16498"/>
                  </a:cubicBezTo>
                  <a:cubicBezTo>
                    <a:pt x="18865" y="16505"/>
                    <a:pt x="18851" y="16510"/>
                    <a:pt x="18837" y="16510"/>
                  </a:cubicBezTo>
                  <a:cubicBezTo>
                    <a:pt x="18671" y="16510"/>
                    <a:pt x="18625" y="15962"/>
                    <a:pt x="18769" y="15865"/>
                  </a:cubicBezTo>
                  <a:cubicBezTo>
                    <a:pt x="19014" y="15760"/>
                    <a:pt x="21600" y="14338"/>
                    <a:pt x="21399" y="13124"/>
                  </a:cubicBezTo>
                  <a:cubicBezTo>
                    <a:pt x="21359" y="12902"/>
                    <a:pt x="21273" y="12829"/>
                    <a:pt x="21178" y="12829"/>
                  </a:cubicBezTo>
                  <a:cubicBezTo>
                    <a:pt x="21002" y="12829"/>
                    <a:pt x="20797" y="13072"/>
                    <a:pt x="20797" y="13072"/>
                  </a:cubicBezTo>
                  <a:cubicBezTo>
                    <a:pt x="20797" y="13072"/>
                    <a:pt x="19078" y="14350"/>
                    <a:pt x="18530" y="14350"/>
                  </a:cubicBezTo>
                  <a:cubicBezTo>
                    <a:pt x="18439" y="14350"/>
                    <a:pt x="18381" y="14315"/>
                    <a:pt x="18367" y="14232"/>
                  </a:cubicBezTo>
                  <a:cubicBezTo>
                    <a:pt x="18279" y="13705"/>
                    <a:pt x="19660" y="12545"/>
                    <a:pt x="20129" y="12229"/>
                  </a:cubicBezTo>
                  <a:cubicBezTo>
                    <a:pt x="20597" y="11965"/>
                    <a:pt x="20708" y="11280"/>
                    <a:pt x="20485" y="10911"/>
                  </a:cubicBezTo>
                  <a:cubicBezTo>
                    <a:pt x="20466" y="10878"/>
                    <a:pt x="20426" y="10862"/>
                    <a:pt x="20370" y="10862"/>
                  </a:cubicBezTo>
                  <a:cubicBezTo>
                    <a:pt x="19981" y="10862"/>
                    <a:pt x="18821" y="11584"/>
                    <a:pt x="18412" y="11860"/>
                  </a:cubicBezTo>
                  <a:cubicBezTo>
                    <a:pt x="18147" y="12038"/>
                    <a:pt x="17624" y="12421"/>
                    <a:pt x="17306" y="12421"/>
                  </a:cubicBezTo>
                  <a:cubicBezTo>
                    <a:pt x="17062" y="12421"/>
                    <a:pt x="16939" y="12198"/>
                    <a:pt x="17142" y="11490"/>
                  </a:cubicBezTo>
                  <a:cubicBezTo>
                    <a:pt x="17610" y="9805"/>
                    <a:pt x="17699" y="8065"/>
                    <a:pt x="17565" y="7590"/>
                  </a:cubicBezTo>
                  <a:cubicBezTo>
                    <a:pt x="17516" y="7436"/>
                    <a:pt x="17446" y="7366"/>
                    <a:pt x="17374" y="7366"/>
                  </a:cubicBezTo>
                  <a:cubicBezTo>
                    <a:pt x="17252" y="7366"/>
                    <a:pt x="17125" y="7573"/>
                    <a:pt x="17097" y="7906"/>
                  </a:cubicBezTo>
                  <a:cubicBezTo>
                    <a:pt x="17031" y="8539"/>
                    <a:pt x="16919" y="9172"/>
                    <a:pt x="16763" y="9751"/>
                  </a:cubicBezTo>
                  <a:cubicBezTo>
                    <a:pt x="16673" y="10226"/>
                    <a:pt x="16517" y="10647"/>
                    <a:pt x="16362" y="11017"/>
                  </a:cubicBezTo>
                  <a:cubicBezTo>
                    <a:pt x="16161" y="11490"/>
                    <a:pt x="15983" y="11808"/>
                    <a:pt x="15826" y="12071"/>
                  </a:cubicBezTo>
                  <a:cubicBezTo>
                    <a:pt x="15085" y="12368"/>
                    <a:pt x="13571" y="12865"/>
                    <a:pt x="11803" y="12865"/>
                  </a:cubicBezTo>
                  <a:cubicBezTo>
                    <a:pt x="10436" y="12865"/>
                    <a:pt x="8919" y="12569"/>
                    <a:pt x="7490" y="11648"/>
                  </a:cubicBezTo>
                  <a:cubicBezTo>
                    <a:pt x="6888" y="11280"/>
                    <a:pt x="4704" y="0"/>
                    <a:pt x="4704" y="0"/>
                  </a:cubicBez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2" name="Google Shape;830;p43"/>
            <p:cNvSpPr/>
            <p:nvPr/>
          </p:nvSpPr>
          <p:spPr>
            <a:xfrm>
              <a:off x="746079" y="901847"/>
              <a:ext cx="129238" cy="11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600" fill="norm" stroke="1" extrusionOk="0">
                  <a:moveTo>
                    <a:pt x="5336" y="0"/>
                  </a:moveTo>
                  <a:cubicBezTo>
                    <a:pt x="3984" y="0"/>
                    <a:pt x="2662" y="717"/>
                    <a:pt x="1790" y="2047"/>
                  </a:cubicBezTo>
                  <a:cubicBezTo>
                    <a:pt x="853" y="3366"/>
                    <a:pt x="225" y="4922"/>
                    <a:pt x="122" y="6595"/>
                  </a:cubicBezTo>
                  <a:cubicBezTo>
                    <a:pt x="-819" y="14017"/>
                    <a:pt x="3774" y="20718"/>
                    <a:pt x="10242" y="21557"/>
                  </a:cubicBezTo>
                  <a:cubicBezTo>
                    <a:pt x="10390" y="21584"/>
                    <a:pt x="10541" y="21600"/>
                    <a:pt x="10688" y="21600"/>
                  </a:cubicBezTo>
                  <a:cubicBezTo>
                    <a:pt x="11165" y="21600"/>
                    <a:pt x="11643" y="21443"/>
                    <a:pt x="12123" y="21076"/>
                  </a:cubicBezTo>
                  <a:cubicBezTo>
                    <a:pt x="12645" y="20360"/>
                    <a:pt x="12748" y="19403"/>
                    <a:pt x="12329" y="18564"/>
                  </a:cubicBezTo>
                  <a:cubicBezTo>
                    <a:pt x="12109" y="18123"/>
                    <a:pt x="11831" y="17714"/>
                    <a:pt x="11512" y="17356"/>
                  </a:cubicBezTo>
                  <a:cubicBezTo>
                    <a:pt x="12525" y="18076"/>
                    <a:pt x="13647" y="18415"/>
                    <a:pt x="14753" y="18415"/>
                  </a:cubicBezTo>
                  <a:cubicBezTo>
                    <a:pt x="17372" y="18415"/>
                    <a:pt x="19912" y="16521"/>
                    <a:pt x="20781" y="13296"/>
                  </a:cubicBezTo>
                  <a:cubicBezTo>
                    <a:pt x="18381" y="13060"/>
                    <a:pt x="16294" y="11024"/>
                    <a:pt x="14835" y="8871"/>
                  </a:cubicBezTo>
                  <a:cubicBezTo>
                    <a:pt x="13479" y="6595"/>
                    <a:pt x="11914" y="4441"/>
                    <a:pt x="10139" y="2646"/>
                  </a:cubicBezTo>
                  <a:cubicBezTo>
                    <a:pt x="8968" y="1658"/>
                    <a:pt x="7502" y="1000"/>
                    <a:pt x="6091" y="1000"/>
                  </a:cubicBezTo>
                  <a:cubicBezTo>
                    <a:pt x="5144" y="1000"/>
                    <a:pt x="4221" y="1295"/>
                    <a:pt x="3428" y="1984"/>
                  </a:cubicBezTo>
                  <a:lnTo>
                    <a:pt x="5652" y="12"/>
                  </a:lnTo>
                  <a:cubicBezTo>
                    <a:pt x="5546" y="4"/>
                    <a:pt x="5443" y="0"/>
                    <a:pt x="533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3" name="Google Shape;831;p43"/>
            <p:cNvSpPr/>
            <p:nvPr/>
          </p:nvSpPr>
          <p:spPr>
            <a:xfrm>
              <a:off x="581379" y="728676"/>
              <a:ext cx="228567" cy="52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12959" y="0"/>
                  </a:moveTo>
                  <a:lnTo>
                    <a:pt x="4382" y="3075"/>
                  </a:lnTo>
                  <a:lnTo>
                    <a:pt x="4624" y="12748"/>
                  </a:lnTo>
                  <a:lnTo>
                    <a:pt x="0" y="12827"/>
                  </a:lnTo>
                  <a:lnTo>
                    <a:pt x="14602" y="21600"/>
                  </a:lnTo>
                  <a:cubicBezTo>
                    <a:pt x="16610" y="18208"/>
                    <a:pt x="19288" y="15054"/>
                    <a:pt x="19348" y="12987"/>
                  </a:cubicBezTo>
                  <a:lnTo>
                    <a:pt x="16428" y="12801"/>
                  </a:lnTo>
                  <a:cubicBezTo>
                    <a:pt x="16306" y="12059"/>
                    <a:pt x="16306" y="11290"/>
                    <a:pt x="16428" y="10522"/>
                  </a:cubicBezTo>
                  <a:cubicBezTo>
                    <a:pt x="16428" y="10522"/>
                    <a:pt x="20991" y="10310"/>
                    <a:pt x="21296" y="8348"/>
                  </a:cubicBezTo>
                  <a:cubicBezTo>
                    <a:pt x="21600" y="6361"/>
                    <a:pt x="21296" y="1775"/>
                    <a:pt x="21296" y="1775"/>
                  </a:cubicBezTo>
                  <a:lnTo>
                    <a:pt x="12959" y="0"/>
                  </a:ln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4" name="Google Shape;832;p43"/>
            <p:cNvSpPr/>
            <p:nvPr/>
          </p:nvSpPr>
          <p:spPr>
            <a:xfrm>
              <a:off x="786241" y="84783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82" y="0"/>
                  </a:moveTo>
                  <a:cubicBezTo>
                    <a:pt x="3812" y="0"/>
                    <a:pt x="0" y="5130"/>
                    <a:pt x="0" y="10298"/>
                  </a:cubicBezTo>
                  <a:cubicBezTo>
                    <a:pt x="0" y="15949"/>
                    <a:pt x="4559" y="21600"/>
                    <a:pt x="10239" y="21600"/>
                  </a:cubicBezTo>
                  <a:cubicBezTo>
                    <a:pt x="17041" y="21600"/>
                    <a:pt x="21600" y="15949"/>
                    <a:pt x="21600" y="10298"/>
                  </a:cubicBezTo>
                  <a:cubicBezTo>
                    <a:pt x="21600" y="4647"/>
                    <a:pt x="17041" y="149"/>
                    <a:pt x="10239" y="149"/>
                  </a:cubicBezTo>
                  <a:cubicBezTo>
                    <a:pt x="9754" y="37"/>
                    <a:pt x="9230" y="0"/>
                    <a:pt x="878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5" name="Google Shape;833;p43"/>
            <p:cNvSpPr/>
            <p:nvPr/>
          </p:nvSpPr>
          <p:spPr>
            <a:xfrm>
              <a:off x="780082" y="837208"/>
              <a:ext cx="2476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fill="norm" stroke="1" extrusionOk="0">
                  <a:moveTo>
                    <a:pt x="10675" y="0"/>
                  </a:moveTo>
                  <a:cubicBezTo>
                    <a:pt x="7975" y="0"/>
                    <a:pt x="4742" y="1815"/>
                    <a:pt x="2575" y="7141"/>
                  </a:cubicBezTo>
                  <a:cubicBezTo>
                    <a:pt x="426" y="10712"/>
                    <a:pt x="-658" y="14283"/>
                    <a:pt x="426" y="16039"/>
                  </a:cubicBezTo>
                  <a:cubicBezTo>
                    <a:pt x="514" y="16624"/>
                    <a:pt x="692" y="16859"/>
                    <a:pt x="958" y="16859"/>
                  </a:cubicBezTo>
                  <a:cubicBezTo>
                    <a:pt x="2273" y="16859"/>
                    <a:pt x="5737" y="10712"/>
                    <a:pt x="10675" y="10712"/>
                  </a:cubicBezTo>
                  <a:cubicBezTo>
                    <a:pt x="15666" y="12351"/>
                    <a:pt x="19272" y="21600"/>
                    <a:pt x="20214" y="21600"/>
                  </a:cubicBezTo>
                  <a:cubicBezTo>
                    <a:pt x="20303" y="21600"/>
                    <a:pt x="20356" y="21541"/>
                    <a:pt x="20391" y="21366"/>
                  </a:cubicBezTo>
                  <a:cubicBezTo>
                    <a:pt x="20942" y="19610"/>
                    <a:pt x="20391" y="16039"/>
                    <a:pt x="18775" y="10712"/>
                  </a:cubicBezTo>
                  <a:cubicBezTo>
                    <a:pt x="16608" y="3571"/>
                    <a:pt x="13375" y="0"/>
                    <a:pt x="1067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6" name="Google Shape;834;p43"/>
            <p:cNvSpPr/>
            <p:nvPr/>
          </p:nvSpPr>
          <p:spPr>
            <a:xfrm>
              <a:off x="714212" y="848277"/>
              <a:ext cx="1270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17" h="21600" fill="norm" stroke="1" extrusionOk="0">
                  <a:moveTo>
                    <a:pt x="9908" y="0"/>
                  </a:moveTo>
                  <a:cubicBezTo>
                    <a:pt x="5270" y="0"/>
                    <a:pt x="632" y="3183"/>
                    <a:pt x="124" y="9512"/>
                  </a:cubicBezTo>
                  <a:cubicBezTo>
                    <a:pt x="-892" y="17583"/>
                    <a:pt x="4491" y="21600"/>
                    <a:pt x="9908" y="21600"/>
                  </a:cubicBezTo>
                  <a:cubicBezTo>
                    <a:pt x="15325" y="21600"/>
                    <a:pt x="20708" y="17583"/>
                    <a:pt x="19692" y="9512"/>
                  </a:cubicBezTo>
                  <a:cubicBezTo>
                    <a:pt x="19184" y="3183"/>
                    <a:pt x="14546" y="0"/>
                    <a:pt x="990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7" name="Google Shape;835;p43"/>
            <p:cNvSpPr/>
            <p:nvPr/>
          </p:nvSpPr>
          <p:spPr>
            <a:xfrm>
              <a:off x="706450" y="837208"/>
              <a:ext cx="24836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fill="norm" stroke="1" extrusionOk="0">
                  <a:moveTo>
                    <a:pt x="10657" y="0"/>
                  </a:moveTo>
                  <a:cubicBezTo>
                    <a:pt x="7889" y="0"/>
                    <a:pt x="4574" y="1815"/>
                    <a:pt x="2352" y="7141"/>
                  </a:cubicBezTo>
                  <a:cubicBezTo>
                    <a:pt x="695" y="10712"/>
                    <a:pt x="-416" y="14283"/>
                    <a:pt x="149" y="16039"/>
                  </a:cubicBezTo>
                  <a:cubicBezTo>
                    <a:pt x="240" y="16624"/>
                    <a:pt x="440" y="16859"/>
                    <a:pt x="731" y="16859"/>
                  </a:cubicBezTo>
                  <a:cubicBezTo>
                    <a:pt x="2207" y="16859"/>
                    <a:pt x="6049" y="10712"/>
                    <a:pt x="10657" y="10712"/>
                  </a:cubicBezTo>
                  <a:cubicBezTo>
                    <a:pt x="15775" y="12351"/>
                    <a:pt x="19472" y="21600"/>
                    <a:pt x="20874" y="21600"/>
                  </a:cubicBezTo>
                  <a:cubicBezTo>
                    <a:pt x="20984" y="21600"/>
                    <a:pt x="21093" y="21541"/>
                    <a:pt x="21184" y="21366"/>
                  </a:cubicBezTo>
                  <a:cubicBezTo>
                    <a:pt x="21184" y="19610"/>
                    <a:pt x="20073" y="16039"/>
                    <a:pt x="18962" y="10712"/>
                  </a:cubicBezTo>
                  <a:cubicBezTo>
                    <a:pt x="16740" y="3571"/>
                    <a:pt x="13972" y="0"/>
                    <a:pt x="1065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8" name="Google Shape;836;p43"/>
            <p:cNvSpPr/>
            <p:nvPr/>
          </p:nvSpPr>
          <p:spPr>
            <a:xfrm>
              <a:off x="732111" y="909703"/>
              <a:ext cx="32904" cy="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fill="norm" stroke="1" extrusionOk="0">
                  <a:moveTo>
                    <a:pt x="281" y="0"/>
                  </a:moveTo>
                  <a:cubicBezTo>
                    <a:pt x="-939" y="8898"/>
                    <a:pt x="1917" y="18528"/>
                    <a:pt x="6811" y="20015"/>
                  </a:cubicBezTo>
                  <a:cubicBezTo>
                    <a:pt x="8232" y="21088"/>
                    <a:pt x="9734" y="21600"/>
                    <a:pt x="11222" y="21600"/>
                  </a:cubicBezTo>
                  <a:cubicBezTo>
                    <a:pt x="14815" y="21600"/>
                    <a:pt x="18355" y="18601"/>
                    <a:pt x="20661" y="13335"/>
                  </a:cubicBezTo>
                  <a:cubicBezTo>
                    <a:pt x="13729" y="10386"/>
                    <a:pt x="6811" y="5924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9" name="Google Shape;837;p43"/>
            <p:cNvSpPr/>
            <p:nvPr/>
          </p:nvSpPr>
          <p:spPr>
            <a:xfrm>
              <a:off x="692343" y="964865"/>
              <a:ext cx="64240" cy="3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4551" y="21600"/>
                    <a:pt x="19884" y="21600"/>
                  </a:cubicBezTo>
                  <a:cubicBezTo>
                    <a:pt x="20301" y="21600"/>
                    <a:pt x="20731" y="21586"/>
                    <a:pt x="21162" y="21545"/>
                  </a:cubicBezTo>
                  <a:lnTo>
                    <a:pt x="21600" y="13677"/>
                  </a:lnTo>
                  <a:cubicBezTo>
                    <a:pt x="13747" y="13255"/>
                    <a:pt x="6324" y="8291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0" name="Google Shape;838;p43"/>
            <p:cNvSpPr/>
            <p:nvPr/>
          </p:nvSpPr>
          <p:spPr>
            <a:xfrm>
              <a:off x="550150" y="695993"/>
              <a:ext cx="279642" cy="28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12143" y="0"/>
                  </a:moveTo>
                  <a:cubicBezTo>
                    <a:pt x="11526" y="0"/>
                    <a:pt x="11007" y="67"/>
                    <a:pt x="10582" y="67"/>
                  </a:cubicBezTo>
                  <a:cubicBezTo>
                    <a:pt x="9235" y="67"/>
                    <a:pt x="2601" y="1606"/>
                    <a:pt x="356" y="9247"/>
                  </a:cubicBezTo>
                  <a:cubicBezTo>
                    <a:pt x="206" y="10089"/>
                    <a:pt x="57" y="10884"/>
                    <a:pt x="6" y="11677"/>
                  </a:cubicBezTo>
                  <a:cubicBezTo>
                    <a:pt x="-43" y="13414"/>
                    <a:pt x="57" y="20260"/>
                    <a:pt x="6341" y="21600"/>
                  </a:cubicBezTo>
                  <a:lnTo>
                    <a:pt x="6043" y="11082"/>
                  </a:lnTo>
                  <a:cubicBezTo>
                    <a:pt x="6043" y="11082"/>
                    <a:pt x="12228" y="10487"/>
                    <a:pt x="13326" y="4929"/>
                  </a:cubicBezTo>
                  <a:cubicBezTo>
                    <a:pt x="13676" y="5773"/>
                    <a:pt x="14324" y="7610"/>
                    <a:pt x="13925" y="9097"/>
                  </a:cubicBezTo>
                  <a:lnTo>
                    <a:pt x="18614" y="10685"/>
                  </a:lnTo>
                  <a:lnTo>
                    <a:pt x="19960" y="11082"/>
                  </a:lnTo>
                  <a:cubicBezTo>
                    <a:pt x="20510" y="9692"/>
                    <a:pt x="20659" y="8204"/>
                    <a:pt x="20361" y="6766"/>
                  </a:cubicBezTo>
                  <a:cubicBezTo>
                    <a:pt x="20659" y="7362"/>
                    <a:pt x="20859" y="8006"/>
                    <a:pt x="21058" y="8600"/>
                  </a:cubicBezTo>
                  <a:cubicBezTo>
                    <a:pt x="21358" y="9692"/>
                    <a:pt x="21358" y="10388"/>
                    <a:pt x="21408" y="10388"/>
                  </a:cubicBezTo>
                  <a:cubicBezTo>
                    <a:pt x="21557" y="9792"/>
                    <a:pt x="21508" y="9147"/>
                    <a:pt x="21358" y="8552"/>
                  </a:cubicBezTo>
                  <a:cubicBezTo>
                    <a:pt x="21058" y="7262"/>
                    <a:pt x="20510" y="6070"/>
                    <a:pt x="19711" y="5029"/>
                  </a:cubicBezTo>
                  <a:cubicBezTo>
                    <a:pt x="19312" y="4334"/>
                    <a:pt x="18864" y="3689"/>
                    <a:pt x="18314" y="3095"/>
                  </a:cubicBezTo>
                  <a:cubicBezTo>
                    <a:pt x="15672" y="395"/>
                    <a:pt x="13627" y="0"/>
                    <a:pt x="1214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1" name="Google Shape;839;p43"/>
            <p:cNvSpPr/>
            <p:nvPr/>
          </p:nvSpPr>
          <p:spPr>
            <a:xfrm>
              <a:off x="753333" y="845469"/>
              <a:ext cx="18172" cy="58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4"/>
                    <a:pt x="1548" y="2624"/>
                    <a:pt x="3097" y="3819"/>
                  </a:cubicBezTo>
                  <a:cubicBezTo>
                    <a:pt x="5406" y="6207"/>
                    <a:pt x="8478" y="9555"/>
                    <a:pt x="12336" y="13138"/>
                  </a:cubicBezTo>
                  <a:cubicBezTo>
                    <a:pt x="14671" y="15047"/>
                    <a:pt x="16194" y="16721"/>
                    <a:pt x="17742" y="18386"/>
                  </a:cubicBezTo>
                  <a:cubicBezTo>
                    <a:pt x="19290" y="18866"/>
                    <a:pt x="19290" y="19581"/>
                    <a:pt x="19290" y="20304"/>
                  </a:cubicBezTo>
                  <a:cubicBezTo>
                    <a:pt x="18529" y="21019"/>
                    <a:pt x="16980" y="21019"/>
                    <a:pt x="14671" y="21019"/>
                  </a:cubicBezTo>
                  <a:cubicBezTo>
                    <a:pt x="10026" y="21019"/>
                    <a:pt x="6168" y="21019"/>
                    <a:pt x="1548" y="21498"/>
                  </a:cubicBezTo>
                  <a:cubicBezTo>
                    <a:pt x="4620" y="21498"/>
                    <a:pt x="7361" y="21600"/>
                    <a:pt x="10229" y="21600"/>
                  </a:cubicBezTo>
                  <a:cubicBezTo>
                    <a:pt x="11650" y="21600"/>
                    <a:pt x="13122" y="21576"/>
                    <a:pt x="14671" y="21498"/>
                  </a:cubicBezTo>
                  <a:lnTo>
                    <a:pt x="17742" y="21498"/>
                  </a:lnTo>
                  <a:cubicBezTo>
                    <a:pt x="19290" y="21498"/>
                    <a:pt x="20839" y="21019"/>
                    <a:pt x="21600" y="20539"/>
                  </a:cubicBezTo>
                  <a:cubicBezTo>
                    <a:pt x="21600" y="19824"/>
                    <a:pt x="21600" y="18866"/>
                    <a:pt x="20052" y="18151"/>
                  </a:cubicBezTo>
                  <a:lnTo>
                    <a:pt x="15432" y="12894"/>
                  </a:lnTo>
                  <a:cubicBezTo>
                    <a:pt x="11574" y="9311"/>
                    <a:pt x="7716" y="5972"/>
                    <a:pt x="5406" y="3583"/>
                  </a:cubicBezTo>
                  <a:cubicBezTo>
                    <a:pt x="3858" y="2389"/>
                    <a:pt x="2310" y="119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2" name="Google Shape;840;p43"/>
            <p:cNvSpPr/>
            <p:nvPr/>
          </p:nvSpPr>
          <p:spPr>
            <a:xfrm>
              <a:off x="607978" y="811526"/>
              <a:ext cx="230366" cy="7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86" y="0"/>
                  </a:moveTo>
                  <a:cubicBezTo>
                    <a:pt x="9314" y="0"/>
                    <a:pt x="8935" y="169"/>
                    <a:pt x="8579" y="588"/>
                  </a:cubicBezTo>
                  <a:cubicBezTo>
                    <a:pt x="7849" y="1293"/>
                    <a:pt x="7240" y="2534"/>
                    <a:pt x="6816" y="4305"/>
                  </a:cubicBezTo>
                  <a:cubicBezTo>
                    <a:pt x="6389" y="6250"/>
                    <a:pt x="6145" y="8377"/>
                    <a:pt x="6145" y="10678"/>
                  </a:cubicBezTo>
                  <a:cubicBezTo>
                    <a:pt x="6145" y="11388"/>
                    <a:pt x="6145" y="12093"/>
                    <a:pt x="6207" y="12979"/>
                  </a:cubicBezTo>
                  <a:cubicBezTo>
                    <a:pt x="5781" y="12979"/>
                    <a:pt x="4564" y="13515"/>
                    <a:pt x="3165" y="14400"/>
                  </a:cubicBezTo>
                  <a:cubicBezTo>
                    <a:pt x="2130" y="14930"/>
                    <a:pt x="1035" y="15635"/>
                    <a:pt x="0" y="16701"/>
                  </a:cubicBezTo>
                  <a:cubicBezTo>
                    <a:pt x="1095" y="16346"/>
                    <a:pt x="2192" y="15990"/>
                    <a:pt x="3225" y="15280"/>
                  </a:cubicBezTo>
                  <a:cubicBezTo>
                    <a:pt x="4624" y="14400"/>
                    <a:pt x="5841" y="13689"/>
                    <a:pt x="6207" y="13159"/>
                  </a:cubicBezTo>
                  <a:cubicBezTo>
                    <a:pt x="6449" y="16876"/>
                    <a:pt x="7362" y="19707"/>
                    <a:pt x="8519" y="20948"/>
                  </a:cubicBezTo>
                  <a:cubicBezTo>
                    <a:pt x="8945" y="21384"/>
                    <a:pt x="9378" y="21600"/>
                    <a:pt x="9802" y="21600"/>
                  </a:cubicBezTo>
                  <a:cubicBezTo>
                    <a:pt x="10593" y="21600"/>
                    <a:pt x="11353" y="20849"/>
                    <a:pt x="11986" y="19357"/>
                  </a:cubicBezTo>
                  <a:cubicBezTo>
                    <a:pt x="12657" y="17936"/>
                    <a:pt x="13143" y="15816"/>
                    <a:pt x="13265" y="13515"/>
                  </a:cubicBezTo>
                  <a:cubicBezTo>
                    <a:pt x="13325" y="12804"/>
                    <a:pt x="13385" y="12093"/>
                    <a:pt x="13385" y="11563"/>
                  </a:cubicBezTo>
                  <a:lnTo>
                    <a:pt x="13812" y="11563"/>
                  </a:lnTo>
                  <a:cubicBezTo>
                    <a:pt x="13994" y="11563"/>
                    <a:pt x="14178" y="11563"/>
                    <a:pt x="14360" y="11388"/>
                  </a:cubicBezTo>
                  <a:cubicBezTo>
                    <a:pt x="14360" y="13515"/>
                    <a:pt x="14602" y="15460"/>
                    <a:pt x="15029" y="17231"/>
                  </a:cubicBezTo>
                  <a:cubicBezTo>
                    <a:pt x="15455" y="18821"/>
                    <a:pt x="16063" y="20243"/>
                    <a:pt x="16732" y="20948"/>
                  </a:cubicBezTo>
                  <a:cubicBezTo>
                    <a:pt x="17138" y="21361"/>
                    <a:pt x="17551" y="21559"/>
                    <a:pt x="17955" y="21559"/>
                  </a:cubicBezTo>
                  <a:cubicBezTo>
                    <a:pt x="18768" y="21559"/>
                    <a:pt x="19552" y="20773"/>
                    <a:pt x="20201" y="19357"/>
                  </a:cubicBezTo>
                  <a:cubicBezTo>
                    <a:pt x="20869" y="17761"/>
                    <a:pt x="21356" y="15816"/>
                    <a:pt x="21538" y="13515"/>
                  </a:cubicBezTo>
                  <a:cubicBezTo>
                    <a:pt x="21600" y="12804"/>
                    <a:pt x="21600" y="12093"/>
                    <a:pt x="21600" y="11563"/>
                  </a:cubicBezTo>
                  <a:cubicBezTo>
                    <a:pt x="21600" y="11388"/>
                    <a:pt x="21600" y="11033"/>
                    <a:pt x="21600" y="10858"/>
                  </a:cubicBezTo>
                  <a:cubicBezTo>
                    <a:pt x="21538" y="10858"/>
                    <a:pt x="21600" y="11744"/>
                    <a:pt x="21418" y="13334"/>
                  </a:cubicBezTo>
                  <a:cubicBezTo>
                    <a:pt x="21234" y="15635"/>
                    <a:pt x="20747" y="17586"/>
                    <a:pt x="20139" y="18821"/>
                  </a:cubicBezTo>
                  <a:cubicBezTo>
                    <a:pt x="19714" y="19887"/>
                    <a:pt x="19226" y="20417"/>
                    <a:pt x="18680" y="20773"/>
                  </a:cubicBezTo>
                  <a:cubicBezTo>
                    <a:pt x="18477" y="20889"/>
                    <a:pt x="18273" y="20948"/>
                    <a:pt x="18071" y="20948"/>
                  </a:cubicBezTo>
                  <a:cubicBezTo>
                    <a:pt x="17665" y="20948"/>
                    <a:pt x="17260" y="20715"/>
                    <a:pt x="16854" y="20243"/>
                  </a:cubicBezTo>
                  <a:cubicBezTo>
                    <a:pt x="14724" y="17936"/>
                    <a:pt x="13934" y="10322"/>
                    <a:pt x="15273" y="5016"/>
                  </a:cubicBezTo>
                  <a:cubicBezTo>
                    <a:pt x="15637" y="3245"/>
                    <a:pt x="16185" y="2179"/>
                    <a:pt x="16854" y="1474"/>
                  </a:cubicBezTo>
                  <a:cubicBezTo>
                    <a:pt x="17244" y="1031"/>
                    <a:pt x="17651" y="816"/>
                    <a:pt x="18055" y="816"/>
                  </a:cubicBezTo>
                  <a:cubicBezTo>
                    <a:pt x="18786" y="816"/>
                    <a:pt x="19512" y="1520"/>
                    <a:pt x="20139" y="2889"/>
                  </a:cubicBezTo>
                  <a:cubicBezTo>
                    <a:pt x="20747" y="4130"/>
                    <a:pt x="21234" y="6076"/>
                    <a:pt x="21418" y="8377"/>
                  </a:cubicBezTo>
                  <a:cubicBezTo>
                    <a:pt x="21600" y="9973"/>
                    <a:pt x="21600" y="10858"/>
                    <a:pt x="21600" y="10858"/>
                  </a:cubicBezTo>
                  <a:cubicBezTo>
                    <a:pt x="21600" y="10678"/>
                    <a:pt x="21600" y="10322"/>
                    <a:pt x="21600" y="10148"/>
                  </a:cubicBezTo>
                  <a:cubicBezTo>
                    <a:pt x="21600" y="9617"/>
                    <a:pt x="21600" y="8907"/>
                    <a:pt x="21538" y="8377"/>
                  </a:cubicBezTo>
                  <a:cubicBezTo>
                    <a:pt x="21356" y="5901"/>
                    <a:pt x="20869" y="3950"/>
                    <a:pt x="20201" y="2359"/>
                  </a:cubicBezTo>
                  <a:cubicBezTo>
                    <a:pt x="19774" y="1293"/>
                    <a:pt x="19288" y="588"/>
                    <a:pt x="18680" y="408"/>
                  </a:cubicBezTo>
                  <a:cubicBezTo>
                    <a:pt x="18427" y="262"/>
                    <a:pt x="18165" y="175"/>
                    <a:pt x="17901" y="175"/>
                  </a:cubicBezTo>
                  <a:cubicBezTo>
                    <a:pt x="17527" y="175"/>
                    <a:pt x="17150" y="350"/>
                    <a:pt x="16794" y="763"/>
                  </a:cubicBezTo>
                  <a:cubicBezTo>
                    <a:pt x="16063" y="1474"/>
                    <a:pt x="15515" y="2709"/>
                    <a:pt x="15029" y="4480"/>
                  </a:cubicBezTo>
                  <a:cubicBezTo>
                    <a:pt x="14602" y="6431"/>
                    <a:pt x="14360" y="8551"/>
                    <a:pt x="14360" y="10858"/>
                  </a:cubicBezTo>
                  <a:cubicBezTo>
                    <a:pt x="14360" y="10858"/>
                    <a:pt x="14360" y="10858"/>
                    <a:pt x="14360" y="11033"/>
                  </a:cubicBezTo>
                  <a:cubicBezTo>
                    <a:pt x="14178" y="10858"/>
                    <a:pt x="13994" y="10858"/>
                    <a:pt x="13812" y="10858"/>
                  </a:cubicBezTo>
                  <a:lnTo>
                    <a:pt x="13385" y="10858"/>
                  </a:lnTo>
                  <a:cubicBezTo>
                    <a:pt x="13265" y="10858"/>
                    <a:pt x="13143" y="11033"/>
                    <a:pt x="13143" y="11033"/>
                  </a:cubicBezTo>
                  <a:cubicBezTo>
                    <a:pt x="13143" y="11208"/>
                    <a:pt x="13203" y="11388"/>
                    <a:pt x="13325" y="11388"/>
                  </a:cubicBezTo>
                  <a:cubicBezTo>
                    <a:pt x="13325" y="11918"/>
                    <a:pt x="13265" y="12629"/>
                    <a:pt x="13203" y="13334"/>
                  </a:cubicBezTo>
                  <a:cubicBezTo>
                    <a:pt x="13021" y="15460"/>
                    <a:pt x="12534" y="17406"/>
                    <a:pt x="11926" y="18821"/>
                  </a:cubicBezTo>
                  <a:cubicBezTo>
                    <a:pt x="11500" y="19707"/>
                    <a:pt x="10953" y="20417"/>
                    <a:pt x="10465" y="20592"/>
                  </a:cubicBezTo>
                  <a:cubicBezTo>
                    <a:pt x="10251" y="20720"/>
                    <a:pt x="10026" y="20779"/>
                    <a:pt x="9804" y="20779"/>
                  </a:cubicBezTo>
                  <a:cubicBezTo>
                    <a:pt x="9398" y="20779"/>
                    <a:pt x="8993" y="20581"/>
                    <a:pt x="8641" y="20243"/>
                  </a:cubicBezTo>
                  <a:cubicBezTo>
                    <a:pt x="6511" y="17936"/>
                    <a:pt x="5659" y="10148"/>
                    <a:pt x="7058" y="4835"/>
                  </a:cubicBezTo>
                  <a:cubicBezTo>
                    <a:pt x="7708" y="2103"/>
                    <a:pt x="8745" y="682"/>
                    <a:pt x="9812" y="682"/>
                  </a:cubicBezTo>
                  <a:cubicBezTo>
                    <a:pt x="10541" y="682"/>
                    <a:pt x="11283" y="1346"/>
                    <a:pt x="11926" y="2709"/>
                  </a:cubicBezTo>
                  <a:cubicBezTo>
                    <a:pt x="12534" y="3950"/>
                    <a:pt x="13021" y="5901"/>
                    <a:pt x="13203" y="8202"/>
                  </a:cubicBezTo>
                  <a:cubicBezTo>
                    <a:pt x="13385" y="9792"/>
                    <a:pt x="13385" y="10678"/>
                    <a:pt x="13385" y="10678"/>
                  </a:cubicBezTo>
                  <a:cubicBezTo>
                    <a:pt x="13385" y="10503"/>
                    <a:pt x="13385" y="10148"/>
                    <a:pt x="13385" y="9973"/>
                  </a:cubicBezTo>
                  <a:cubicBezTo>
                    <a:pt x="13385" y="9437"/>
                    <a:pt x="13325" y="8732"/>
                    <a:pt x="13265" y="8202"/>
                  </a:cubicBezTo>
                  <a:cubicBezTo>
                    <a:pt x="13143" y="5720"/>
                    <a:pt x="12657" y="3775"/>
                    <a:pt x="11986" y="2179"/>
                  </a:cubicBezTo>
                  <a:cubicBezTo>
                    <a:pt x="11562" y="1118"/>
                    <a:pt x="11073" y="408"/>
                    <a:pt x="10465" y="233"/>
                  </a:cubicBezTo>
                  <a:cubicBezTo>
                    <a:pt x="10215" y="87"/>
                    <a:pt x="9950" y="0"/>
                    <a:pt x="968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3" name="Google Shape;841;p43"/>
            <p:cNvSpPr/>
            <p:nvPr/>
          </p:nvSpPr>
          <p:spPr>
            <a:xfrm>
              <a:off x="469774" y="920014"/>
              <a:ext cx="129099" cy="1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600" fill="norm" stroke="1" extrusionOk="0">
                  <a:moveTo>
                    <a:pt x="15522" y="0"/>
                  </a:moveTo>
                  <a:cubicBezTo>
                    <a:pt x="15415" y="0"/>
                    <a:pt x="15308" y="4"/>
                    <a:pt x="15201" y="16"/>
                  </a:cubicBezTo>
                  <a:lnTo>
                    <a:pt x="17343" y="1878"/>
                  </a:lnTo>
                  <a:cubicBezTo>
                    <a:pt x="16605" y="1251"/>
                    <a:pt x="15729" y="978"/>
                    <a:pt x="14819" y="978"/>
                  </a:cubicBezTo>
                  <a:cubicBezTo>
                    <a:pt x="13401" y="978"/>
                    <a:pt x="11893" y="1641"/>
                    <a:pt x="10693" y="2651"/>
                  </a:cubicBezTo>
                  <a:cubicBezTo>
                    <a:pt x="8913" y="4450"/>
                    <a:pt x="7340" y="6608"/>
                    <a:pt x="5978" y="8889"/>
                  </a:cubicBezTo>
                  <a:cubicBezTo>
                    <a:pt x="4405" y="11047"/>
                    <a:pt x="2411" y="13086"/>
                    <a:pt x="0" y="13205"/>
                  </a:cubicBezTo>
                  <a:cubicBezTo>
                    <a:pt x="807" y="16519"/>
                    <a:pt x="3391" y="18444"/>
                    <a:pt x="6026" y="18444"/>
                  </a:cubicBezTo>
                  <a:cubicBezTo>
                    <a:pt x="7192" y="18444"/>
                    <a:pt x="8368" y="18065"/>
                    <a:pt x="9406" y="17264"/>
                  </a:cubicBezTo>
                  <a:cubicBezTo>
                    <a:pt x="9058" y="17635"/>
                    <a:pt x="8737" y="18057"/>
                    <a:pt x="8492" y="18479"/>
                  </a:cubicBezTo>
                  <a:cubicBezTo>
                    <a:pt x="8075" y="19320"/>
                    <a:pt x="8178" y="20401"/>
                    <a:pt x="8703" y="21119"/>
                  </a:cubicBezTo>
                  <a:cubicBezTo>
                    <a:pt x="9051" y="21438"/>
                    <a:pt x="9496" y="21600"/>
                    <a:pt x="9938" y="21600"/>
                  </a:cubicBezTo>
                  <a:cubicBezTo>
                    <a:pt x="10158" y="21600"/>
                    <a:pt x="10379" y="21561"/>
                    <a:pt x="10590" y="21478"/>
                  </a:cubicBezTo>
                  <a:cubicBezTo>
                    <a:pt x="17092" y="20641"/>
                    <a:pt x="21600" y="13923"/>
                    <a:pt x="20758" y="6608"/>
                  </a:cubicBezTo>
                  <a:cubicBezTo>
                    <a:pt x="20655" y="4932"/>
                    <a:pt x="20027" y="3251"/>
                    <a:pt x="19082" y="1933"/>
                  </a:cubicBezTo>
                  <a:cubicBezTo>
                    <a:pt x="18206" y="710"/>
                    <a:pt x="16881" y="0"/>
                    <a:pt x="1552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4" name="Google Shape;842;p43"/>
            <p:cNvSpPr/>
            <p:nvPr/>
          </p:nvSpPr>
          <p:spPr>
            <a:xfrm>
              <a:off x="563852" y="924540"/>
              <a:ext cx="36360" cy="4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4" y="0"/>
                  </a:moveTo>
                  <a:cubicBezTo>
                    <a:pt x="647" y="0"/>
                    <a:pt x="0" y="180"/>
                    <a:pt x="0" y="370"/>
                  </a:cubicBezTo>
                  <a:cubicBezTo>
                    <a:pt x="0" y="688"/>
                    <a:pt x="1928" y="1005"/>
                    <a:pt x="5023" y="1979"/>
                  </a:cubicBezTo>
                  <a:cubicBezTo>
                    <a:pt x="8878" y="2942"/>
                    <a:pt x="12341" y="4868"/>
                    <a:pt x="15043" y="7768"/>
                  </a:cubicBezTo>
                  <a:cubicBezTo>
                    <a:pt x="17744" y="10340"/>
                    <a:pt x="19279" y="13557"/>
                    <a:pt x="20053" y="17092"/>
                  </a:cubicBezTo>
                  <a:cubicBezTo>
                    <a:pt x="20433" y="19991"/>
                    <a:pt x="20053" y="21600"/>
                    <a:pt x="20433" y="21600"/>
                  </a:cubicBezTo>
                  <a:cubicBezTo>
                    <a:pt x="20826" y="21600"/>
                    <a:pt x="21600" y="19991"/>
                    <a:pt x="21600" y="17092"/>
                  </a:cubicBezTo>
                  <a:cubicBezTo>
                    <a:pt x="21600" y="13239"/>
                    <a:pt x="20053" y="9377"/>
                    <a:pt x="16971" y="6477"/>
                  </a:cubicBezTo>
                  <a:cubicBezTo>
                    <a:pt x="13888" y="3260"/>
                    <a:pt x="10033" y="1333"/>
                    <a:pt x="5403" y="370"/>
                  </a:cubicBezTo>
                  <a:cubicBezTo>
                    <a:pt x="3932" y="95"/>
                    <a:pt x="2740" y="0"/>
                    <a:pt x="18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5" name="Google Shape;843;p43"/>
            <p:cNvSpPr/>
            <p:nvPr/>
          </p:nvSpPr>
          <p:spPr>
            <a:xfrm>
              <a:off x="821474" y="927870"/>
              <a:ext cx="64986" cy="37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0" y="0"/>
                  </a:moveTo>
                  <a:cubicBezTo>
                    <a:pt x="209" y="3011"/>
                    <a:pt x="1059" y="5651"/>
                    <a:pt x="2327" y="7919"/>
                  </a:cubicBezTo>
                  <a:cubicBezTo>
                    <a:pt x="3595" y="10546"/>
                    <a:pt x="4870" y="13186"/>
                    <a:pt x="6348" y="15069"/>
                  </a:cubicBezTo>
                  <a:cubicBezTo>
                    <a:pt x="8048" y="17709"/>
                    <a:pt x="10166" y="19964"/>
                    <a:pt x="12493" y="21092"/>
                  </a:cubicBezTo>
                  <a:cubicBezTo>
                    <a:pt x="13169" y="21427"/>
                    <a:pt x="13887" y="21600"/>
                    <a:pt x="14604" y="21600"/>
                  </a:cubicBezTo>
                  <a:cubicBezTo>
                    <a:pt x="16353" y="21600"/>
                    <a:pt x="18130" y="20596"/>
                    <a:pt x="19482" y="18465"/>
                  </a:cubicBezTo>
                  <a:cubicBezTo>
                    <a:pt x="20966" y="16197"/>
                    <a:pt x="21600" y="12058"/>
                    <a:pt x="20966" y="8662"/>
                  </a:cubicBezTo>
                  <a:cubicBezTo>
                    <a:pt x="20332" y="6407"/>
                    <a:pt x="19057" y="4523"/>
                    <a:pt x="17789" y="4151"/>
                  </a:cubicBezTo>
                  <a:cubicBezTo>
                    <a:pt x="16730" y="4151"/>
                    <a:pt x="16305" y="4895"/>
                    <a:pt x="16305" y="4895"/>
                  </a:cubicBezTo>
                  <a:cubicBezTo>
                    <a:pt x="16305" y="4895"/>
                    <a:pt x="16939" y="4895"/>
                    <a:pt x="17573" y="5279"/>
                  </a:cubicBezTo>
                  <a:cubicBezTo>
                    <a:pt x="18632" y="6035"/>
                    <a:pt x="19691" y="7163"/>
                    <a:pt x="19907" y="9046"/>
                  </a:cubicBezTo>
                  <a:cubicBezTo>
                    <a:pt x="20332" y="12058"/>
                    <a:pt x="19907" y="15069"/>
                    <a:pt x="18632" y="16953"/>
                  </a:cubicBezTo>
                  <a:cubicBezTo>
                    <a:pt x="17454" y="18527"/>
                    <a:pt x="16068" y="19196"/>
                    <a:pt x="14688" y="19196"/>
                  </a:cubicBezTo>
                  <a:cubicBezTo>
                    <a:pt x="14089" y="19196"/>
                    <a:pt x="13497" y="19060"/>
                    <a:pt x="12918" y="18836"/>
                  </a:cubicBezTo>
                  <a:cubicBezTo>
                    <a:pt x="10800" y="17325"/>
                    <a:pt x="8891" y="15825"/>
                    <a:pt x="7198" y="13186"/>
                  </a:cubicBezTo>
                  <a:cubicBezTo>
                    <a:pt x="5714" y="11302"/>
                    <a:pt x="4229" y="9418"/>
                    <a:pt x="3170" y="6779"/>
                  </a:cubicBezTo>
                  <a:cubicBezTo>
                    <a:pt x="1059" y="301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6" name="Google Shape;844;p43"/>
            <p:cNvSpPr/>
            <p:nvPr/>
          </p:nvSpPr>
          <p:spPr>
            <a:xfrm>
              <a:off x="466529" y="938266"/>
              <a:ext cx="87615" cy="3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79" y="0"/>
                    <a:pt x="19200" y="731"/>
                    <a:pt x="18079" y="2216"/>
                  </a:cubicBezTo>
                  <a:cubicBezTo>
                    <a:pt x="15679" y="5175"/>
                    <a:pt x="13279" y="8876"/>
                    <a:pt x="11037" y="13320"/>
                  </a:cubicBezTo>
                  <a:cubicBezTo>
                    <a:pt x="8800" y="17387"/>
                    <a:pt x="6242" y="19615"/>
                    <a:pt x="3358" y="19981"/>
                  </a:cubicBezTo>
                  <a:cubicBezTo>
                    <a:pt x="2242" y="19615"/>
                    <a:pt x="1121" y="19238"/>
                    <a:pt x="0" y="18495"/>
                  </a:cubicBezTo>
                  <a:cubicBezTo>
                    <a:pt x="837" y="20443"/>
                    <a:pt x="1800" y="21527"/>
                    <a:pt x="2879" y="21527"/>
                  </a:cubicBezTo>
                  <a:cubicBezTo>
                    <a:pt x="3037" y="21527"/>
                    <a:pt x="3200" y="21503"/>
                    <a:pt x="3358" y="21466"/>
                  </a:cubicBezTo>
                  <a:cubicBezTo>
                    <a:pt x="3679" y="21551"/>
                    <a:pt x="4011" y="21600"/>
                    <a:pt x="4347" y="21600"/>
                  </a:cubicBezTo>
                  <a:cubicBezTo>
                    <a:pt x="5347" y="21600"/>
                    <a:pt x="6400" y="21186"/>
                    <a:pt x="7358" y="20346"/>
                  </a:cubicBezTo>
                  <a:cubicBezTo>
                    <a:pt x="8958" y="19238"/>
                    <a:pt x="10400" y="17387"/>
                    <a:pt x="11679" y="15171"/>
                  </a:cubicBezTo>
                  <a:cubicBezTo>
                    <a:pt x="14400" y="10727"/>
                    <a:pt x="16637" y="6283"/>
                    <a:pt x="18558" y="3701"/>
                  </a:cubicBezTo>
                  <a:cubicBezTo>
                    <a:pt x="20316" y="1108"/>
                    <a:pt x="21600" y="365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7" name="Google Shape;845;p43"/>
            <p:cNvSpPr/>
            <p:nvPr/>
          </p:nvSpPr>
          <p:spPr>
            <a:xfrm>
              <a:off x="594998" y="763708"/>
              <a:ext cx="126553" cy="7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487" y="0"/>
                    <a:pt x="21046" y="2419"/>
                    <a:pt x="19716" y="5769"/>
                  </a:cubicBezTo>
                  <a:cubicBezTo>
                    <a:pt x="16284" y="14894"/>
                    <a:pt x="10301" y="20479"/>
                    <a:pt x="3990" y="20663"/>
                  </a:cubicBezTo>
                  <a:cubicBezTo>
                    <a:pt x="3633" y="20694"/>
                    <a:pt x="3294" y="20700"/>
                    <a:pt x="2977" y="20700"/>
                  </a:cubicBezTo>
                  <a:cubicBezTo>
                    <a:pt x="1447" y="20700"/>
                    <a:pt x="412" y="20436"/>
                    <a:pt x="98" y="20436"/>
                  </a:cubicBezTo>
                  <a:cubicBezTo>
                    <a:pt x="36" y="20436"/>
                    <a:pt x="0" y="20449"/>
                    <a:pt x="0" y="20479"/>
                  </a:cubicBezTo>
                  <a:cubicBezTo>
                    <a:pt x="0" y="20479"/>
                    <a:pt x="445" y="20847"/>
                    <a:pt x="1108" y="21037"/>
                  </a:cubicBezTo>
                  <a:cubicBezTo>
                    <a:pt x="1997" y="21410"/>
                    <a:pt x="2991" y="21594"/>
                    <a:pt x="3990" y="21594"/>
                  </a:cubicBezTo>
                  <a:cubicBezTo>
                    <a:pt x="4088" y="21600"/>
                    <a:pt x="4190" y="21600"/>
                    <a:pt x="4292" y="21600"/>
                  </a:cubicBezTo>
                  <a:cubicBezTo>
                    <a:pt x="10818" y="21600"/>
                    <a:pt x="16779" y="15678"/>
                    <a:pt x="20157" y="6332"/>
                  </a:cubicBezTo>
                  <a:cubicBezTo>
                    <a:pt x="20602" y="4838"/>
                    <a:pt x="21046" y="3350"/>
                    <a:pt x="21378" y="1862"/>
                  </a:cubicBezTo>
                  <a:cubicBezTo>
                    <a:pt x="21487" y="1304"/>
                    <a:pt x="21600" y="55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8" name="Google Shape;846;p43"/>
            <p:cNvSpPr/>
            <p:nvPr/>
          </p:nvSpPr>
          <p:spPr>
            <a:xfrm>
              <a:off x="362053" y="1039475"/>
              <a:ext cx="606703" cy="567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79" y="0"/>
                  </a:moveTo>
                  <a:cubicBezTo>
                    <a:pt x="8779" y="0"/>
                    <a:pt x="8571" y="0"/>
                    <a:pt x="8271" y="25"/>
                  </a:cubicBezTo>
                  <a:lnTo>
                    <a:pt x="7462" y="74"/>
                  </a:lnTo>
                  <a:lnTo>
                    <a:pt x="7416" y="149"/>
                  </a:lnTo>
                  <a:cubicBezTo>
                    <a:pt x="6815" y="223"/>
                    <a:pt x="6238" y="444"/>
                    <a:pt x="5706" y="766"/>
                  </a:cubicBezTo>
                  <a:cubicBezTo>
                    <a:pt x="4782" y="1432"/>
                    <a:pt x="0" y="7332"/>
                    <a:pt x="0" y="7332"/>
                  </a:cubicBezTo>
                  <a:lnTo>
                    <a:pt x="4990" y="11257"/>
                  </a:lnTo>
                  <a:lnTo>
                    <a:pt x="6053" y="9776"/>
                  </a:lnTo>
                  <a:lnTo>
                    <a:pt x="6561" y="11973"/>
                  </a:lnTo>
                  <a:cubicBezTo>
                    <a:pt x="6977" y="13775"/>
                    <a:pt x="4944" y="18095"/>
                    <a:pt x="4990" y="20094"/>
                  </a:cubicBezTo>
                  <a:lnTo>
                    <a:pt x="17627" y="21600"/>
                  </a:lnTo>
                  <a:lnTo>
                    <a:pt x="17188" y="14762"/>
                  </a:lnTo>
                  <a:lnTo>
                    <a:pt x="17188" y="12220"/>
                  </a:lnTo>
                  <a:lnTo>
                    <a:pt x="21600" y="8813"/>
                  </a:lnTo>
                  <a:lnTo>
                    <a:pt x="16657" y="1432"/>
                  </a:lnTo>
                  <a:cubicBezTo>
                    <a:pt x="16079" y="568"/>
                    <a:pt x="15155" y="50"/>
                    <a:pt x="14162" y="50"/>
                  </a:cubicBezTo>
                  <a:cubicBezTo>
                    <a:pt x="14162" y="50"/>
                    <a:pt x="14808" y="4518"/>
                    <a:pt x="12198" y="4542"/>
                  </a:cubicBezTo>
                  <a:cubicBezTo>
                    <a:pt x="12191" y="4542"/>
                    <a:pt x="12183" y="4542"/>
                    <a:pt x="12176" y="4542"/>
                  </a:cubicBezTo>
                  <a:cubicBezTo>
                    <a:pt x="9563" y="4542"/>
                    <a:pt x="9218" y="99"/>
                    <a:pt x="9218" y="99"/>
                  </a:cubicBezTo>
                  <a:lnTo>
                    <a:pt x="9195" y="0"/>
                  </a:lnTo>
                  <a:lnTo>
                    <a:pt x="8779" y="25"/>
                  </a:lnTo>
                  <a:lnTo>
                    <a:pt x="877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9" name="Google Shape;847;p43"/>
            <p:cNvSpPr/>
            <p:nvPr/>
          </p:nvSpPr>
          <p:spPr>
            <a:xfrm>
              <a:off x="362053" y="1039475"/>
              <a:ext cx="606703" cy="567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79" y="0"/>
                  </a:moveTo>
                  <a:cubicBezTo>
                    <a:pt x="8779" y="0"/>
                    <a:pt x="8571" y="0"/>
                    <a:pt x="8271" y="25"/>
                  </a:cubicBezTo>
                  <a:lnTo>
                    <a:pt x="7462" y="74"/>
                  </a:lnTo>
                  <a:lnTo>
                    <a:pt x="7416" y="149"/>
                  </a:lnTo>
                  <a:cubicBezTo>
                    <a:pt x="6815" y="223"/>
                    <a:pt x="6238" y="444"/>
                    <a:pt x="5706" y="766"/>
                  </a:cubicBezTo>
                  <a:cubicBezTo>
                    <a:pt x="4782" y="1432"/>
                    <a:pt x="0" y="7332"/>
                    <a:pt x="0" y="7332"/>
                  </a:cubicBezTo>
                  <a:lnTo>
                    <a:pt x="4990" y="11257"/>
                  </a:lnTo>
                  <a:lnTo>
                    <a:pt x="6053" y="9776"/>
                  </a:lnTo>
                  <a:lnTo>
                    <a:pt x="6561" y="11973"/>
                  </a:lnTo>
                  <a:cubicBezTo>
                    <a:pt x="6977" y="13775"/>
                    <a:pt x="4944" y="18095"/>
                    <a:pt x="4990" y="20094"/>
                  </a:cubicBezTo>
                  <a:lnTo>
                    <a:pt x="17627" y="21600"/>
                  </a:lnTo>
                  <a:lnTo>
                    <a:pt x="17188" y="14762"/>
                  </a:lnTo>
                  <a:lnTo>
                    <a:pt x="17188" y="12220"/>
                  </a:lnTo>
                  <a:lnTo>
                    <a:pt x="21600" y="8813"/>
                  </a:lnTo>
                  <a:lnTo>
                    <a:pt x="16657" y="1432"/>
                  </a:lnTo>
                  <a:cubicBezTo>
                    <a:pt x="16079" y="568"/>
                    <a:pt x="15155" y="50"/>
                    <a:pt x="14162" y="50"/>
                  </a:cubicBezTo>
                  <a:cubicBezTo>
                    <a:pt x="14162" y="50"/>
                    <a:pt x="14808" y="4518"/>
                    <a:pt x="12198" y="4542"/>
                  </a:cubicBezTo>
                  <a:cubicBezTo>
                    <a:pt x="12191" y="4542"/>
                    <a:pt x="12183" y="4542"/>
                    <a:pt x="12176" y="4542"/>
                  </a:cubicBezTo>
                  <a:cubicBezTo>
                    <a:pt x="9563" y="4542"/>
                    <a:pt x="9218" y="99"/>
                    <a:pt x="9218" y="99"/>
                  </a:cubicBezTo>
                  <a:lnTo>
                    <a:pt x="9195" y="0"/>
                  </a:lnTo>
                  <a:lnTo>
                    <a:pt x="8779" y="25"/>
                  </a:lnTo>
                  <a:lnTo>
                    <a:pt x="8779" y="0"/>
                  </a:ln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0" name="Google Shape;848;p43"/>
            <p:cNvSpPr/>
            <p:nvPr/>
          </p:nvSpPr>
          <p:spPr>
            <a:xfrm>
              <a:off x="378278" y="1191319"/>
              <a:ext cx="528185" cy="7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35" y="0"/>
                  </a:moveTo>
                  <a:cubicBezTo>
                    <a:pt x="21096" y="0"/>
                    <a:pt x="20857" y="592"/>
                    <a:pt x="20645" y="1385"/>
                  </a:cubicBezTo>
                  <a:cubicBezTo>
                    <a:pt x="20300" y="2966"/>
                    <a:pt x="20035" y="4943"/>
                    <a:pt x="19795" y="7115"/>
                  </a:cubicBezTo>
                  <a:cubicBezTo>
                    <a:pt x="19504" y="10081"/>
                    <a:pt x="19133" y="12650"/>
                    <a:pt x="18735" y="14829"/>
                  </a:cubicBezTo>
                  <a:cubicBezTo>
                    <a:pt x="18230" y="17197"/>
                    <a:pt x="17646" y="18582"/>
                    <a:pt x="17063" y="18777"/>
                  </a:cubicBezTo>
                  <a:cubicBezTo>
                    <a:pt x="16984" y="18823"/>
                    <a:pt x="16907" y="18849"/>
                    <a:pt x="16828" y="18849"/>
                  </a:cubicBezTo>
                  <a:cubicBezTo>
                    <a:pt x="16218" y="18849"/>
                    <a:pt x="15616" y="17502"/>
                    <a:pt x="15099" y="15220"/>
                  </a:cubicBezTo>
                  <a:cubicBezTo>
                    <a:pt x="14488" y="12650"/>
                    <a:pt x="13958" y="8104"/>
                    <a:pt x="13189" y="5535"/>
                  </a:cubicBezTo>
                  <a:cubicBezTo>
                    <a:pt x="12914" y="4715"/>
                    <a:pt x="12626" y="4273"/>
                    <a:pt x="12343" y="4273"/>
                  </a:cubicBezTo>
                  <a:cubicBezTo>
                    <a:pt x="12217" y="4273"/>
                    <a:pt x="12091" y="4364"/>
                    <a:pt x="11968" y="4546"/>
                  </a:cubicBezTo>
                  <a:cubicBezTo>
                    <a:pt x="11543" y="4943"/>
                    <a:pt x="11119" y="5932"/>
                    <a:pt x="10748" y="7512"/>
                  </a:cubicBezTo>
                  <a:cubicBezTo>
                    <a:pt x="9951" y="10478"/>
                    <a:pt x="9341" y="14433"/>
                    <a:pt x="8624" y="17197"/>
                  </a:cubicBezTo>
                  <a:cubicBezTo>
                    <a:pt x="8129" y="19265"/>
                    <a:pt x="7589" y="20338"/>
                    <a:pt x="7027" y="20338"/>
                  </a:cubicBezTo>
                  <a:cubicBezTo>
                    <a:pt x="6837" y="20338"/>
                    <a:pt x="6644" y="20215"/>
                    <a:pt x="6448" y="19967"/>
                  </a:cubicBezTo>
                  <a:cubicBezTo>
                    <a:pt x="5785" y="19174"/>
                    <a:pt x="5148" y="16807"/>
                    <a:pt x="4671" y="13047"/>
                  </a:cubicBezTo>
                  <a:cubicBezTo>
                    <a:pt x="4219" y="9886"/>
                    <a:pt x="3821" y="6127"/>
                    <a:pt x="3317" y="4150"/>
                  </a:cubicBezTo>
                  <a:cubicBezTo>
                    <a:pt x="2911" y="2550"/>
                    <a:pt x="2462" y="1750"/>
                    <a:pt x="1990" y="1750"/>
                  </a:cubicBezTo>
                  <a:cubicBezTo>
                    <a:pt x="1937" y="1750"/>
                    <a:pt x="1884" y="1756"/>
                    <a:pt x="1832" y="1776"/>
                  </a:cubicBezTo>
                  <a:cubicBezTo>
                    <a:pt x="1460" y="1977"/>
                    <a:pt x="1089" y="2764"/>
                    <a:pt x="743" y="4150"/>
                  </a:cubicBezTo>
                  <a:cubicBezTo>
                    <a:pt x="531" y="4943"/>
                    <a:pt x="319" y="5932"/>
                    <a:pt x="160" y="7115"/>
                  </a:cubicBezTo>
                  <a:cubicBezTo>
                    <a:pt x="107" y="7707"/>
                    <a:pt x="53" y="8104"/>
                    <a:pt x="0" y="8696"/>
                  </a:cubicBezTo>
                  <a:cubicBezTo>
                    <a:pt x="53" y="8299"/>
                    <a:pt x="133" y="7909"/>
                    <a:pt x="186" y="7317"/>
                  </a:cubicBezTo>
                  <a:cubicBezTo>
                    <a:pt x="372" y="6328"/>
                    <a:pt x="558" y="5340"/>
                    <a:pt x="770" y="4546"/>
                  </a:cubicBezTo>
                  <a:cubicBezTo>
                    <a:pt x="1115" y="3363"/>
                    <a:pt x="1460" y="2764"/>
                    <a:pt x="1832" y="2569"/>
                  </a:cubicBezTo>
                  <a:cubicBezTo>
                    <a:pt x="1881" y="2550"/>
                    <a:pt x="1932" y="2537"/>
                    <a:pt x="1982" y="2537"/>
                  </a:cubicBezTo>
                  <a:cubicBezTo>
                    <a:pt x="2430" y="2537"/>
                    <a:pt x="2858" y="3343"/>
                    <a:pt x="3264" y="4943"/>
                  </a:cubicBezTo>
                  <a:cubicBezTo>
                    <a:pt x="3742" y="6920"/>
                    <a:pt x="4114" y="10478"/>
                    <a:pt x="4591" y="14036"/>
                  </a:cubicBezTo>
                  <a:cubicBezTo>
                    <a:pt x="5069" y="17789"/>
                    <a:pt x="5732" y="20364"/>
                    <a:pt x="6422" y="21151"/>
                  </a:cubicBezTo>
                  <a:cubicBezTo>
                    <a:pt x="6621" y="21450"/>
                    <a:pt x="6820" y="21600"/>
                    <a:pt x="7016" y="21600"/>
                  </a:cubicBezTo>
                  <a:cubicBezTo>
                    <a:pt x="7211" y="21600"/>
                    <a:pt x="7404" y="21450"/>
                    <a:pt x="7589" y="21151"/>
                  </a:cubicBezTo>
                  <a:cubicBezTo>
                    <a:pt x="7987" y="20754"/>
                    <a:pt x="8359" y="19766"/>
                    <a:pt x="8704" y="18185"/>
                  </a:cubicBezTo>
                  <a:cubicBezTo>
                    <a:pt x="9447" y="15421"/>
                    <a:pt x="10084" y="11662"/>
                    <a:pt x="10827" y="8696"/>
                  </a:cubicBezTo>
                  <a:cubicBezTo>
                    <a:pt x="11316" y="6875"/>
                    <a:pt x="11851" y="5737"/>
                    <a:pt x="12364" y="5737"/>
                  </a:cubicBezTo>
                  <a:cubicBezTo>
                    <a:pt x="12631" y="5737"/>
                    <a:pt x="12891" y="6042"/>
                    <a:pt x="13135" y="6719"/>
                  </a:cubicBezTo>
                  <a:cubicBezTo>
                    <a:pt x="13852" y="8898"/>
                    <a:pt x="14383" y="13444"/>
                    <a:pt x="15046" y="16410"/>
                  </a:cubicBezTo>
                  <a:cubicBezTo>
                    <a:pt x="15613" y="18797"/>
                    <a:pt x="16271" y="19987"/>
                    <a:pt x="16936" y="19987"/>
                  </a:cubicBezTo>
                  <a:cubicBezTo>
                    <a:pt x="16987" y="19987"/>
                    <a:pt x="17039" y="19980"/>
                    <a:pt x="17089" y="19967"/>
                  </a:cubicBezTo>
                  <a:cubicBezTo>
                    <a:pt x="17699" y="19571"/>
                    <a:pt x="18283" y="18185"/>
                    <a:pt x="18814" y="15616"/>
                  </a:cubicBezTo>
                  <a:cubicBezTo>
                    <a:pt x="19239" y="13444"/>
                    <a:pt x="19583" y="10875"/>
                    <a:pt x="19876" y="7707"/>
                  </a:cubicBezTo>
                  <a:cubicBezTo>
                    <a:pt x="20114" y="5535"/>
                    <a:pt x="20380" y="3558"/>
                    <a:pt x="20698" y="1977"/>
                  </a:cubicBezTo>
                  <a:cubicBezTo>
                    <a:pt x="20884" y="989"/>
                    <a:pt x="21122" y="397"/>
                    <a:pt x="21362" y="397"/>
                  </a:cubicBezTo>
                  <a:lnTo>
                    <a:pt x="21600" y="397"/>
                  </a:lnTo>
                  <a:cubicBezTo>
                    <a:pt x="21521" y="195"/>
                    <a:pt x="21415" y="0"/>
                    <a:pt x="21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1" name="Google Shape;849;p43"/>
            <p:cNvSpPr/>
            <p:nvPr/>
          </p:nvSpPr>
          <p:spPr>
            <a:xfrm>
              <a:off x="467191" y="1104841"/>
              <a:ext cx="384132" cy="7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9" y="0"/>
                  </a:moveTo>
                  <a:cubicBezTo>
                    <a:pt x="1875" y="0"/>
                    <a:pt x="1342" y="412"/>
                    <a:pt x="839" y="1339"/>
                  </a:cubicBezTo>
                  <a:cubicBezTo>
                    <a:pt x="583" y="1708"/>
                    <a:pt x="401" y="2078"/>
                    <a:pt x="181" y="2811"/>
                  </a:cubicBezTo>
                  <a:cubicBezTo>
                    <a:pt x="109" y="2811"/>
                    <a:pt x="36" y="3180"/>
                    <a:pt x="0" y="3362"/>
                  </a:cubicBezTo>
                  <a:cubicBezTo>
                    <a:pt x="0" y="3380"/>
                    <a:pt x="1" y="3386"/>
                    <a:pt x="6" y="3386"/>
                  </a:cubicBezTo>
                  <a:cubicBezTo>
                    <a:pt x="52" y="3386"/>
                    <a:pt x="339" y="2550"/>
                    <a:pt x="839" y="1708"/>
                  </a:cubicBezTo>
                  <a:cubicBezTo>
                    <a:pt x="1320" y="1042"/>
                    <a:pt x="1828" y="715"/>
                    <a:pt x="2338" y="715"/>
                  </a:cubicBezTo>
                  <a:cubicBezTo>
                    <a:pt x="2679" y="715"/>
                    <a:pt x="3020" y="860"/>
                    <a:pt x="3356" y="1157"/>
                  </a:cubicBezTo>
                  <a:cubicBezTo>
                    <a:pt x="3904" y="1708"/>
                    <a:pt x="4451" y="2441"/>
                    <a:pt x="4998" y="3550"/>
                  </a:cubicBezTo>
                  <a:cubicBezTo>
                    <a:pt x="5618" y="5021"/>
                    <a:pt x="6202" y="6493"/>
                    <a:pt x="6786" y="8153"/>
                  </a:cubicBezTo>
                  <a:cubicBezTo>
                    <a:pt x="7990" y="11836"/>
                    <a:pt x="9267" y="16433"/>
                    <a:pt x="10836" y="19383"/>
                  </a:cubicBezTo>
                  <a:cubicBezTo>
                    <a:pt x="11638" y="20861"/>
                    <a:pt x="12470" y="21600"/>
                    <a:pt x="13306" y="21600"/>
                  </a:cubicBezTo>
                  <a:cubicBezTo>
                    <a:pt x="14031" y="21600"/>
                    <a:pt x="14759" y="21043"/>
                    <a:pt x="15470" y="19934"/>
                  </a:cubicBezTo>
                  <a:cubicBezTo>
                    <a:pt x="16090" y="18832"/>
                    <a:pt x="16711" y="17354"/>
                    <a:pt x="17294" y="15331"/>
                  </a:cubicBezTo>
                  <a:cubicBezTo>
                    <a:pt x="17768" y="13677"/>
                    <a:pt x="18206" y="11648"/>
                    <a:pt x="18645" y="9625"/>
                  </a:cubicBezTo>
                  <a:cubicBezTo>
                    <a:pt x="19010" y="7965"/>
                    <a:pt x="19374" y="6493"/>
                    <a:pt x="19775" y="5021"/>
                  </a:cubicBezTo>
                  <a:cubicBezTo>
                    <a:pt x="20067" y="3919"/>
                    <a:pt x="20359" y="3180"/>
                    <a:pt x="20724" y="2441"/>
                  </a:cubicBezTo>
                  <a:cubicBezTo>
                    <a:pt x="20979" y="1890"/>
                    <a:pt x="21308" y="1339"/>
                    <a:pt x="21600" y="1157"/>
                  </a:cubicBezTo>
                  <a:cubicBezTo>
                    <a:pt x="21563" y="1060"/>
                    <a:pt x="21517" y="1018"/>
                    <a:pt x="21472" y="1018"/>
                  </a:cubicBezTo>
                  <a:cubicBezTo>
                    <a:pt x="21426" y="1018"/>
                    <a:pt x="21380" y="1060"/>
                    <a:pt x="21344" y="1157"/>
                  </a:cubicBezTo>
                  <a:cubicBezTo>
                    <a:pt x="21126" y="1157"/>
                    <a:pt x="20870" y="1520"/>
                    <a:pt x="20650" y="1890"/>
                  </a:cubicBezTo>
                  <a:cubicBezTo>
                    <a:pt x="20323" y="2629"/>
                    <a:pt x="19994" y="3362"/>
                    <a:pt x="19702" y="4470"/>
                  </a:cubicBezTo>
                  <a:cubicBezTo>
                    <a:pt x="19264" y="5760"/>
                    <a:pt x="18899" y="7414"/>
                    <a:pt x="18535" y="9074"/>
                  </a:cubicBezTo>
                  <a:cubicBezTo>
                    <a:pt x="18097" y="10915"/>
                    <a:pt x="17623" y="12756"/>
                    <a:pt x="17148" y="14598"/>
                  </a:cubicBezTo>
                  <a:cubicBezTo>
                    <a:pt x="16602" y="16433"/>
                    <a:pt x="16017" y="17911"/>
                    <a:pt x="15360" y="18832"/>
                  </a:cubicBezTo>
                  <a:cubicBezTo>
                    <a:pt x="14668" y="19934"/>
                    <a:pt x="13938" y="20485"/>
                    <a:pt x="13208" y="20485"/>
                  </a:cubicBezTo>
                  <a:cubicBezTo>
                    <a:pt x="12441" y="20304"/>
                    <a:pt x="11675" y="19565"/>
                    <a:pt x="10945" y="18275"/>
                  </a:cubicBezTo>
                  <a:cubicBezTo>
                    <a:pt x="9414" y="15513"/>
                    <a:pt x="8136" y="10727"/>
                    <a:pt x="6895" y="7232"/>
                  </a:cubicBezTo>
                  <a:cubicBezTo>
                    <a:pt x="6312" y="5391"/>
                    <a:pt x="5691" y="3919"/>
                    <a:pt x="5072" y="2629"/>
                  </a:cubicBezTo>
                  <a:cubicBezTo>
                    <a:pt x="4524" y="1520"/>
                    <a:pt x="3940" y="787"/>
                    <a:pt x="3356" y="418"/>
                  </a:cubicBezTo>
                  <a:cubicBezTo>
                    <a:pt x="3044" y="145"/>
                    <a:pt x="2726" y="0"/>
                    <a:pt x="240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2" name="Google Shape;850;p43"/>
            <p:cNvSpPr/>
            <p:nvPr/>
          </p:nvSpPr>
          <p:spPr>
            <a:xfrm>
              <a:off x="526238" y="1056147"/>
              <a:ext cx="101384" cy="18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8062" y="0"/>
                  </a:moveTo>
                  <a:cubicBezTo>
                    <a:pt x="6391" y="0"/>
                    <a:pt x="4707" y="853"/>
                    <a:pt x="3024" y="2534"/>
                  </a:cubicBezTo>
                  <a:cubicBezTo>
                    <a:pt x="2060" y="3286"/>
                    <a:pt x="960" y="5569"/>
                    <a:pt x="0" y="8630"/>
                  </a:cubicBezTo>
                  <a:cubicBezTo>
                    <a:pt x="1100" y="7877"/>
                    <a:pt x="2200" y="7100"/>
                    <a:pt x="3164" y="6347"/>
                  </a:cubicBezTo>
                  <a:cubicBezTo>
                    <a:pt x="4468" y="5569"/>
                    <a:pt x="5776" y="5193"/>
                    <a:pt x="7066" y="5193"/>
                  </a:cubicBezTo>
                  <a:cubicBezTo>
                    <a:pt x="8356" y="5193"/>
                    <a:pt x="9628" y="5569"/>
                    <a:pt x="10868" y="6347"/>
                  </a:cubicBezTo>
                  <a:cubicBezTo>
                    <a:pt x="13480" y="7877"/>
                    <a:pt x="15956" y="10913"/>
                    <a:pt x="18436" y="15504"/>
                  </a:cubicBezTo>
                  <a:cubicBezTo>
                    <a:pt x="19396" y="18539"/>
                    <a:pt x="20496" y="20070"/>
                    <a:pt x="21460" y="21600"/>
                  </a:cubicBezTo>
                  <a:cubicBezTo>
                    <a:pt x="21600" y="21600"/>
                    <a:pt x="21324" y="20070"/>
                    <a:pt x="20772" y="18539"/>
                  </a:cubicBezTo>
                  <a:cubicBezTo>
                    <a:pt x="20084" y="16256"/>
                    <a:pt x="19396" y="13974"/>
                    <a:pt x="18708" y="12443"/>
                  </a:cubicBezTo>
                  <a:cubicBezTo>
                    <a:pt x="15308" y="4064"/>
                    <a:pt x="11714" y="0"/>
                    <a:pt x="80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3" name="Google Shape;851;p43"/>
            <p:cNvSpPr/>
            <p:nvPr/>
          </p:nvSpPr>
          <p:spPr>
            <a:xfrm>
              <a:off x="759822" y="1063491"/>
              <a:ext cx="56571" cy="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21350" y="0"/>
                  </a:moveTo>
                  <a:cubicBezTo>
                    <a:pt x="18160" y="5572"/>
                    <a:pt x="14728" y="9745"/>
                    <a:pt x="11046" y="13941"/>
                  </a:cubicBezTo>
                  <a:cubicBezTo>
                    <a:pt x="7364" y="16716"/>
                    <a:pt x="3682" y="18115"/>
                    <a:pt x="0" y="19513"/>
                  </a:cubicBezTo>
                  <a:cubicBezTo>
                    <a:pt x="0" y="20201"/>
                    <a:pt x="1227" y="21600"/>
                    <a:pt x="3440" y="21600"/>
                  </a:cubicBezTo>
                  <a:cubicBezTo>
                    <a:pt x="6137" y="21600"/>
                    <a:pt x="8834" y="20912"/>
                    <a:pt x="11539" y="18115"/>
                  </a:cubicBezTo>
                  <a:cubicBezTo>
                    <a:pt x="14236" y="16028"/>
                    <a:pt x="16933" y="11855"/>
                    <a:pt x="19145" y="6971"/>
                  </a:cubicBezTo>
                  <a:cubicBezTo>
                    <a:pt x="20865" y="3485"/>
                    <a:pt x="21600" y="688"/>
                    <a:pt x="213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4" name="Google Shape;852;p43"/>
            <p:cNvSpPr/>
            <p:nvPr/>
          </p:nvSpPr>
          <p:spPr>
            <a:xfrm>
              <a:off x="543575" y="1292549"/>
              <a:ext cx="394035" cy="4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fill="norm" stroke="1" extrusionOk="0">
                  <a:moveTo>
                    <a:pt x="21574" y="0"/>
                  </a:moveTo>
                  <a:cubicBezTo>
                    <a:pt x="21326" y="1237"/>
                    <a:pt x="21077" y="2484"/>
                    <a:pt x="20828" y="3721"/>
                  </a:cubicBezTo>
                  <a:cubicBezTo>
                    <a:pt x="20339" y="5152"/>
                    <a:pt x="19817" y="5909"/>
                    <a:pt x="19296" y="5909"/>
                  </a:cubicBezTo>
                  <a:cubicBezTo>
                    <a:pt x="19024" y="5909"/>
                    <a:pt x="18751" y="5704"/>
                    <a:pt x="18484" y="5275"/>
                  </a:cubicBezTo>
                  <a:cubicBezTo>
                    <a:pt x="17986" y="4661"/>
                    <a:pt x="17453" y="3414"/>
                    <a:pt x="16885" y="2484"/>
                  </a:cubicBezTo>
                  <a:cubicBezTo>
                    <a:pt x="16245" y="1237"/>
                    <a:pt x="15606" y="930"/>
                    <a:pt x="14967" y="930"/>
                  </a:cubicBezTo>
                  <a:cubicBezTo>
                    <a:pt x="13474" y="1237"/>
                    <a:pt x="12053" y="3721"/>
                    <a:pt x="10633" y="7759"/>
                  </a:cubicBezTo>
                  <a:cubicBezTo>
                    <a:pt x="9281" y="11807"/>
                    <a:pt x="7861" y="15221"/>
                    <a:pt x="6440" y="18022"/>
                  </a:cubicBezTo>
                  <a:cubicBezTo>
                    <a:pt x="5776" y="19290"/>
                    <a:pt x="5089" y="19924"/>
                    <a:pt x="4406" y="19924"/>
                  </a:cubicBezTo>
                  <a:cubicBezTo>
                    <a:pt x="3918" y="19924"/>
                    <a:pt x="3431" y="19596"/>
                    <a:pt x="2958" y="18952"/>
                  </a:cubicBezTo>
                  <a:cubicBezTo>
                    <a:pt x="2141" y="17705"/>
                    <a:pt x="1395" y="15528"/>
                    <a:pt x="720" y="11807"/>
                  </a:cubicBezTo>
                  <a:cubicBezTo>
                    <a:pt x="542" y="10866"/>
                    <a:pt x="364" y="9936"/>
                    <a:pt x="187" y="8699"/>
                  </a:cubicBezTo>
                  <a:cubicBezTo>
                    <a:pt x="115" y="8382"/>
                    <a:pt x="45" y="7759"/>
                    <a:pt x="9" y="7452"/>
                  </a:cubicBezTo>
                  <a:cubicBezTo>
                    <a:pt x="-26" y="7759"/>
                    <a:pt x="45" y="8076"/>
                    <a:pt x="152" y="9006"/>
                  </a:cubicBezTo>
                  <a:cubicBezTo>
                    <a:pt x="329" y="10253"/>
                    <a:pt x="471" y="11490"/>
                    <a:pt x="685" y="12737"/>
                  </a:cubicBezTo>
                  <a:cubicBezTo>
                    <a:pt x="1359" y="16468"/>
                    <a:pt x="2106" y="18952"/>
                    <a:pt x="2887" y="20506"/>
                  </a:cubicBezTo>
                  <a:cubicBezTo>
                    <a:pt x="3441" y="21212"/>
                    <a:pt x="3994" y="21600"/>
                    <a:pt x="4543" y="21600"/>
                  </a:cubicBezTo>
                  <a:cubicBezTo>
                    <a:pt x="5194" y="21600"/>
                    <a:pt x="5840" y="21058"/>
                    <a:pt x="6475" y="19883"/>
                  </a:cubicBezTo>
                  <a:cubicBezTo>
                    <a:pt x="7896" y="17082"/>
                    <a:pt x="9318" y="13667"/>
                    <a:pt x="10703" y="9630"/>
                  </a:cubicBezTo>
                  <a:cubicBezTo>
                    <a:pt x="12053" y="5592"/>
                    <a:pt x="13510" y="3414"/>
                    <a:pt x="14930" y="2791"/>
                  </a:cubicBezTo>
                  <a:cubicBezTo>
                    <a:pt x="15040" y="2740"/>
                    <a:pt x="15150" y="2709"/>
                    <a:pt x="15260" y="2709"/>
                  </a:cubicBezTo>
                  <a:cubicBezTo>
                    <a:pt x="15788" y="2709"/>
                    <a:pt x="16313" y="3312"/>
                    <a:pt x="16813" y="4345"/>
                  </a:cubicBezTo>
                  <a:cubicBezTo>
                    <a:pt x="17418" y="4968"/>
                    <a:pt x="17951" y="6205"/>
                    <a:pt x="18449" y="6829"/>
                  </a:cubicBezTo>
                  <a:cubicBezTo>
                    <a:pt x="18687" y="7197"/>
                    <a:pt x="18925" y="7370"/>
                    <a:pt x="19163" y="7370"/>
                  </a:cubicBezTo>
                  <a:cubicBezTo>
                    <a:pt x="19739" y="7370"/>
                    <a:pt x="20310" y="6328"/>
                    <a:pt x="20863" y="4345"/>
                  </a:cubicBezTo>
                  <a:cubicBezTo>
                    <a:pt x="21041" y="3721"/>
                    <a:pt x="21255" y="2484"/>
                    <a:pt x="21396" y="1237"/>
                  </a:cubicBezTo>
                  <a:cubicBezTo>
                    <a:pt x="21468" y="930"/>
                    <a:pt x="21539" y="307"/>
                    <a:pt x="215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5" name="Google Shape;853;p43"/>
            <p:cNvSpPr/>
            <p:nvPr/>
          </p:nvSpPr>
          <p:spPr>
            <a:xfrm>
              <a:off x="502863" y="1202996"/>
              <a:ext cx="110328" cy="13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29" y="830"/>
                    <a:pt x="19059" y="1869"/>
                    <a:pt x="17914" y="2908"/>
                  </a:cubicBezTo>
                  <a:cubicBezTo>
                    <a:pt x="15882" y="4674"/>
                    <a:pt x="12961" y="7271"/>
                    <a:pt x="10039" y="10281"/>
                  </a:cubicBezTo>
                  <a:cubicBezTo>
                    <a:pt x="7114" y="13294"/>
                    <a:pt x="4447" y="16096"/>
                    <a:pt x="2671" y="18173"/>
                  </a:cubicBezTo>
                  <a:cubicBezTo>
                    <a:pt x="1651" y="19212"/>
                    <a:pt x="765" y="20356"/>
                    <a:pt x="0" y="21600"/>
                  </a:cubicBezTo>
                  <a:cubicBezTo>
                    <a:pt x="1145" y="20561"/>
                    <a:pt x="2161" y="19523"/>
                    <a:pt x="3176" y="18484"/>
                  </a:cubicBezTo>
                  <a:cubicBezTo>
                    <a:pt x="5082" y="16513"/>
                    <a:pt x="7624" y="13708"/>
                    <a:pt x="10675" y="10698"/>
                  </a:cubicBezTo>
                  <a:cubicBezTo>
                    <a:pt x="13596" y="7790"/>
                    <a:pt x="16388" y="5087"/>
                    <a:pt x="18424" y="3218"/>
                  </a:cubicBezTo>
                  <a:cubicBezTo>
                    <a:pt x="19565" y="2180"/>
                    <a:pt x="20580" y="1141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Google Shape;854;p43"/>
            <p:cNvSpPr/>
            <p:nvPr/>
          </p:nvSpPr>
          <p:spPr>
            <a:xfrm>
              <a:off x="804588" y="1178340"/>
              <a:ext cx="55404" cy="179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0" y="0"/>
                  </a:moveTo>
                  <a:cubicBezTo>
                    <a:pt x="0" y="314"/>
                    <a:pt x="0" y="626"/>
                    <a:pt x="0" y="940"/>
                  </a:cubicBezTo>
                  <a:cubicBezTo>
                    <a:pt x="504" y="1800"/>
                    <a:pt x="1512" y="2660"/>
                    <a:pt x="2768" y="3443"/>
                  </a:cubicBezTo>
                  <a:cubicBezTo>
                    <a:pt x="5024" y="4617"/>
                    <a:pt x="7288" y="5713"/>
                    <a:pt x="9800" y="6731"/>
                  </a:cubicBezTo>
                  <a:cubicBezTo>
                    <a:pt x="13064" y="7982"/>
                    <a:pt x="15576" y="9313"/>
                    <a:pt x="17832" y="10721"/>
                  </a:cubicBezTo>
                  <a:cubicBezTo>
                    <a:pt x="18840" y="11427"/>
                    <a:pt x="19592" y="12210"/>
                    <a:pt x="19848" y="13070"/>
                  </a:cubicBezTo>
                  <a:cubicBezTo>
                    <a:pt x="19848" y="13775"/>
                    <a:pt x="19592" y="14478"/>
                    <a:pt x="19088" y="15261"/>
                  </a:cubicBezTo>
                  <a:cubicBezTo>
                    <a:pt x="17832" y="16435"/>
                    <a:pt x="16080" y="17609"/>
                    <a:pt x="13816" y="18706"/>
                  </a:cubicBezTo>
                  <a:cubicBezTo>
                    <a:pt x="9800" y="20506"/>
                    <a:pt x="6784" y="21523"/>
                    <a:pt x="7032" y="21600"/>
                  </a:cubicBezTo>
                  <a:cubicBezTo>
                    <a:pt x="8040" y="21443"/>
                    <a:pt x="8792" y="21209"/>
                    <a:pt x="9296" y="20974"/>
                  </a:cubicBezTo>
                  <a:cubicBezTo>
                    <a:pt x="11304" y="20269"/>
                    <a:pt x="13064" y="19643"/>
                    <a:pt x="14824" y="18940"/>
                  </a:cubicBezTo>
                  <a:cubicBezTo>
                    <a:pt x="17336" y="17843"/>
                    <a:pt x="19344" y="16669"/>
                    <a:pt x="20600" y="15418"/>
                  </a:cubicBezTo>
                  <a:cubicBezTo>
                    <a:pt x="21352" y="14635"/>
                    <a:pt x="21600" y="13852"/>
                    <a:pt x="21352" y="13070"/>
                  </a:cubicBezTo>
                  <a:cubicBezTo>
                    <a:pt x="21104" y="12210"/>
                    <a:pt x="20600" y="11347"/>
                    <a:pt x="19344" y="10564"/>
                  </a:cubicBezTo>
                  <a:cubicBezTo>
                    <a:pt x="17080" y="9079"/>
                    <a:pt x="14320" y="7748"/>
                    <a:pt x="11056" y="6496"/>
                  </a:cubicBezTo>
                  <a:cubicBezTo>
                    <a:pt x="8544" y="5479"/>
                    <a:pt x="6032" y="4462"/>
                    <a:pt x="4024" y="3365"/>
                  </a:cubicBezTo>
                  <a:cubicBezTo>
                    <a:pt x="2512" y="2583"/>
                    <a:pt x="1512" y="1800"/>
                    <a:pt x="752" y="940"/>
                  </a:cubicBezTo>
                  <a:cubicBezTo>
                    <a:pt x="752" y="626"/>
                    <a:pt x="504" y="31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Google Shape;855;p43"/>
            <p:cNvSpPr/>
            <p:nvPr/>
          </p:nvSpPr>
          <p:spPr>
            <a:xfrm>
              <a:off x="621990" y="1043253"/>
              <a:ext cx="141723" cy="12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21540" y="0"/>
                  </a:moveTo>
                  <a:cubicBezTo>
                    <a:pt x="21517" y="0"/>
                    <a:pt x="21433" y="302"/>
                    <a:pt x="21348" y="605"/>
                  </a:cubicBezTo>
                  <a:cubicBezTo>
                    <a:pt x="21348" y="953"/>
                    <a:pt x="21248" y="1534"/>
                    <a:pt x="21150" y="2231"/>
                  </a:cubicBezTo>
                  <a:cubicBezTo>
                    <a:pt x="20952" y="3627"/>
                    <a:pt x="20952" y="5606"/>
                    <a:pt x="20855" y="8162"/>
                  </a:cubicBezTo>
                  <a:cubicBezTo>
                    <a:pt x="20855" y="10955"/>
                    <a:pt x="20261" y="13863"/>
                    <a:pt x="19177" y="16419"/>
                  </a:cubicBezTo>
                  <a:cubicBezTo>
                    <a:pt x="18486" y="17934"/>
                    <a:pt x="17499" y="19098"/>
                    <a:pt x="16218" y="19909"/>
                  </a:cubicBezTo>
                  <a:cubicBezTo>
                    <a:pt x="15095" y="20624"/>
                    <a:pt x="13748" y="20980"/>
                    <a:pt x="12437" y="20980"/>
                  </a:cubicBezTo>
                  <a:cubicBezTo>
                    <a:pt x="12249" y="20980"/>
                    <a:pt x="12064" y="20972"/>
                    <a:pt x="11879" y="20957"/>
                  </a:cubicBezTo>
                  <a:cubicBezTo>
                    <a:pt x="8919" y="20490"/>
                    <a:pt x="6158" y="18631"/>
                    <a:pt x="4480" y="15723"/>
                  </a:cubicBezTo>
                  <a:cubicBezTo>
                    <a:pt x="3000" y="13396"/>
                    <a:pt x="2013" y="10722"/>
                    <a:pt x="1423" y="7932"/>
                  </a:cubicBezTo>
                  <a:cubicBezTo>
                    <a:pt x="829" y="5487"/>
                    <a:pt x="534" y="3513"/>
                    <a:pt x="336" y="2116"/>
                  </a:cubicBezTo>
                  <a:cubicBezTo>
                    <a:pt x="336" y="1416"/>
                    <a:pt x="138" y="719"/>
                    <a:pt x="40" y="23"/>
                  </a:cubicBezTo>
                  <a:cubicBezTo>
                    <a:pt x="-57" y="719"/>
                    <a:pt x="40" y="1416"/>
                    <a:pt x="138" y="2231"/>
                  </a:cubicBezTo>
                  <a:cubicBezTo>
                    <a:pt x="336" y="4094"/>
                    <a:pt x="534" y="6069"/>
                    <a:pt x="930" y="8047"/>
                  </a:cubicBezTo>
                  <a:cubicBezTo>
                    <a:pt x="1520" y="10836"/>
                    <a:pt x="2507" y="13630"/>
                    <a:pt x="3987" y="16071"/>
                  </a:cubicBezTo>
                  <a:cubicBezTo>
                    <a:pt x="4872" y="17467"/>
                    <a:pt x="5960" y="18746"/>
                    <a:pt x="7241" y="19679"/>
                  </a:cubicBezTo>
                  <a:cubicBezTo>
                    <a:pt x="8624" y="20724"/>
                    <a:pt x="10201" y="21420"/>
                    <a:pt x="11778" y="21539"/>
                  </a:cubicBezTo>
                  <a:cubicBezTo>
                    <a:pt x="12070" y="21577"/>
                    <a:pt x="12359" y="21600"/>
                    <a:pt x="12648" y="21600"/>
                  </a:cubicBezTo>
                  <a:cubicBezTo>
                    <a:pt x="14001" y="21600"/>
                    <a:pt x="15293" y="21164"/>
                    <a:pt x="16513" y="20490"/>
                  </a:cubicBezTo>
                  <a:cubicBezTo>
                    <a:pt x="17895" y="19561"/>
                    <a:pt x="18979" y="18283"/>
                    <a:pt x="19671" y="16652"/>
                  </a:cubicBezTo>
                  <a:cubicBezTo>
                    <a:pt x="20754" y="13978"/>
                    <a:pt x="21348" y="10955"/>
                    <a:pt x="21248" y="8047"/>
                  </a:cubicBezTo>
                  <a:cubicBezTo>
                    <a:pt x="21348" y="5487"/>
                    <a:pt x="21248" y="3513"/>
                    <a:pt x="21348" y="2116"/>
                  </a:cubicBezTo>
                  <a:cubicBezTo>
                    <a:pt x="21543" y="719"/>
                    <a:pt x="21543" y="23"/>
                    <a:pt x="21543" y="23"/>
                  </a:cubicBezTo>
                  <a:cubicBezTo>
                    <a:pt x="21543" y="8"/>
                    <a:pt x="21543" y="0"/>
                    <a:pt x="2154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Google Shape;856;p43"/>
            <p:cNvSpPr/>
            <p:nvPr/>
          </p:nvSpPr>
          <p:spPr>
            <a:xfrm>
              <a:off x="36250" y="1314537"/>
              <a:ext cx="1080503" cy="56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fill="norm" stroke="1" extrusionOk="0">
                  <a:moveTo>
                    <a:pt x="1297" y="0"/>
                  </a:moveTo>
                  <a:cubicBezTo>
                    <a:pt x="776" y="0"/>
                    <a:pt x="350" y="758"/>
                    <a:pt x="325" y="1773"/>
                  </a:cubicBezTo>
                  <a:lnTo>
                    <a:pt x="1" y="14567"/>
                  </a:lnTo>
                  <a:cubicBezTo>
                    <a:pt x="-25" y="15615"/>
                    <a:pt x="402" y="16488"/>
                    <a:pt x="933" y="16537"/>
                  </a:cubicBezTo>
                  <a:lnTo>
                    <a:pt x="17576" y="18058"/>
                  </a:lnTo>
                  <a:lnTo>
                    <a:pt x="19297" y="21600"/>
                  </a:lnTo>
                  <a:lnTo>
                    <a:pt x="19427" y="18233"/>
                  </a:lnTo>
                  <a:lnTo>
                    <a:pt x="20216" y="18307"/>
                  </a:lnTo>
                  <a:cubicBezTo>
                    <a:pt x="20233" y="18309"/>
                    <a:pt x="20249" y="18310"/>
                    <a:pt x="20264" y="18310"/>
                  </a:cubicBezTo>
                  <a:cubicBezTo>
                    <a:pt x="20786" y="18310"/>
                    <a:pt x="21214" y="17529"/>
                    <a:pt x="21239" y="16512"/>
                  </a:cubicBezTo>
                  <a:lnTo>
                    <a:pt x="21549" y="3718"/>
                  </a:lnTo>
                  <a:cubicBezTo>
                    <a:pt x="21575" y="2671"/>
                    <a:pt x="21161" y="1798"/>
                    <a:pt x="20631" y="1748"/>
                  </a:cubicBezTo>
                  <a:lnTo>
                    <a:pt x="1347" y="2"/>
                  </a:lnTo>
                  <a:cubicBezTo>
                    <a:pt x="1330" y="1"/>
                    <a:pt x="1314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Google Shape;857;p43"/>
            <p:cNvSpPr/>
            <p:nvPr/>
          </p:nvSpPr>
          <p:spPr>
            <a:xfrm>
              <a:off x="482113" y="1475522"/>
              <a:ext cx="513903" cy="5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" y="0"/>
                  </a:moveTo>
                  <a:lnTo>
                    <a:pt x="0" y="11455"/>
                  </a:lnTo>
                  <a:lnTo>
                    <a:pt x="21545" y="21600"/>
                  </a:lnTo>
                  <a:lnTo>
                    <a:pt x="21600" y="104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Google Shape;858;p43"/>
            <p:cNvSpPr/>
            <p:nvPr/>
          </p:nvSpPr>
          <p:spPr>
            <a:xfrm>
              <a:off x="482753" y="1543001"/>
              <a:ext cx="513904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" y="0"/>
                  </a:moveTo>
                  <a:lnTo>
                    <a:pt x="0" y="11739"/>
                  </a:lnTo>
                  <a:lnTo>
                    <a:pt x="21518" y="21600"/>
                  </a:lnTo>
                  <a:lnTo>
                    <a:pt x="21600" y="1013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1" name="Google Shape;859;p43"/>
            <p:cNvSpPr/>
            <p:nvPr/>
          </p:nvSpPr>
          <p:spPr>
            <a:xfrm>
              <a:off x="479508" y="1613725"/>
              <a:ext cx="255023" cy="4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" y="0"/>
                  </a:moveTo>
                  <a:lnTo>
                    <a:pt x="0" y="15332"/>
                  </a:lnTo>
                  <a:lnTo>
                    <a:pt x="21490" y="21600"/>
                  </a:lnTo>
                  <a:lnTo>
                    <a:pt x="21600" y="662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2" name="Google Shape;860;p43"/>
            <p:cNvSpPr/>
            <p:nvPr/>
          </p:nvSpPr>
          <p:spPr>
            <a:xfrm>
              <a:off x="84440" y="1368142"/>
              <a:ext cx="337892" cy="33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9" h="21600" fill="norm" stroke="1" extrusionOk="0">
                  <a:moveTo>
                    <a:pt x="9758" y="0"/>
                  </a:moveTo>
                  <a:cubicBezTo>
                    <a:pt x="8990" y="0"/>
                    <a:pt x="8211" y="101"/>
                    <a:pt x="7433" y="311"/>
                  </a:cubicBezTo>
                  <a:cubicBezTo>
                    <a:pt x="2174" y="1761"/>
                    <a:pt x="-1019" y="7607"/>
                    <a:pt x="296" y="13413"/>
                  </a:cubicBezTo>
                  <a:cubicBezTo>
                    <a:pt x="1383" y="18317"/>
                    <a:pt x="5381" y="21600"/>
                    <a:pt x="9791" y="21600"/>
                  </a:cubicBezTo>
                  <a:cubicBezTo>
                    <a:pt x="10562" y="21600"/>
                    <a:pt x="11346" y="21500"/>
                    <a:pt x="12129" y="21290"/>
                  </a:cubicBezTo>
                  <a:cubicBezTo>
                    <a:pt x="17351" y="19839"/>
                    <a:pt x="20581" y="13993"/>
                    <a:pt x="19266" y="8188"/>
                  </a:cubicBezTo>
                  <a:cubicBezTo>
                    <a:pt x="18148" y="3283"/>
                    <a:pt x="14144" y="0"/>
                    <a:pt x="975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3" name="Google Shape;861;p43"/>
            <p:cNvSpPr/>
            <p:nvPr/>
          </p:nvSpPr>
          <p:spPr>
            <a:xfrm>
              <a:off x="145966" y="1477208"/>
              <a:ext cx="191436" cy="229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fill="norm" stroke="1" extrusionOk="0">
                  <a:moveTo>
                    <a:pt x="12399" y="5274"/>
                  </a:moveTo>
                  <a:cubicBezTo>
                    <a:pt x="12807" y="5274"/>
                    <a:pt x="13205" y="5399"/>
                    <a:pt x="13503" y="5648"/>
                  </a:cubicBezTo>
                  <a:cubicBezTo>
                    <a:pt x="13650" y="5831"/>
                    <a:pt x="13722" y="5954"/>
                    <a:pt x="13650" y="5954"/>
                  </a:cubicBezTo>
                  <a:cubicBezTo>
                    <a:pt x="13650" y="5958"/>
                    <a:pt x="13645" y="5962"/>
                    <a:pt x="13638" y="5962"/>
                  </a:cubicBezTo>
                  <a:cubicBezTo>
                    <a:pt x="13556" y="5962"/>
                    <a:pt x="13078" y="5703"/>
                    <a:pt x="12480" y="5648"/>
                  </a:cubicBezTo>
                  <a:cubicBezTo>
                    <a:pt x="12406" y="5640"/>
                    <a:pt x="12334" y="5638"/>
                    <a:pt x="12262" y="5638"/>
                  </a:cubicBezTo>
                  <a:cubicBezTo>
                    <a:pt x="11839" y="5638"/>
                    <a:pt x="11501" y="5743"/>
                    <a:pt x="11338" y="5743"/>
                  </a:cubicBezTo>
                  <a:cubicBezTo>
                    <a:pt x="11290" y="5743"/>
                    <a:pt x="11256" y="5735"/>
                    <a:pt x="11242" y="5709"/>
                  </a:cubicBezTo>
                  <a:cubicBezTo>
                    <a:pt x="11242" y="5709"/>
                    <a:pt x="11314" y="5586"/>
                    <a:pt x="11532" y="5465"/>
                  </a:cubicBezTo>
                  <a:cubicBezTo>
                    <a:pt x="11806" y="5337"/>
                    <a:pt x="12106" y="5274"/>
                    <a:pt x="12399" y="5274"/>
                  </a:cubicBezTo>
                  <a:close/>
                  <a:moveTo>
                    <a:pt x="19601" y="5457"/>
                  </a:moveTo>
                  <a:cubicBezTo>
                    <a:pt x="19997" y="5457"/>
                    <a:pt x="20386" y="5582"/>
                    <a:pt x="20727" y="5831"/>
                  </a:cubicBezTo>
                  <a:cubicBezTo>
                    <a:pt x="20874" y="6014"/>
                    <a:pt x="20946" y="6137"/>
                    <a:pt x="20874" y="6137"/>
                  </a:cubicBezTo>
                  <a:cubicBezTo>
                    <a:pt x="20874" y="6143"/>
                    <a:pt x="20869" y="6145"/>
                    <a:pt x="20862" y="6145"/>
                  </a:cubicBezTo>
                  <a:cubicBezTo>
                    <a:pt x="20780" y="6145"/>
                    <a:pt x="20302" y="5888"/>
                    <a:pt x="19704" y="5831"/>
                  </a:cubicBezTo>
                  <a:cubicBezTo>
                    <a:pt x="19592" y="5809"/>
                    <a:pt x="19484" y="5801"/>
                    <a:pt x="19380" y="5801"/>
                  </a:cubicBezTo>
                  <a:cubicBezTo>
                    <a:pt x="18989" y="5801"/>
                    <a:pt x="18682" y="5922"/>
                    <a:pt x="18540" y="5922"/>
                  </a:cubicBezTo>
                  <a:cubicBezTo>
                    <a:pt x="18504" y="5922"/>
                    <a:pt x="18478" y="5914"/>
                    <a:pt x="18466" y="5892"/>
                  </a:cubicBezTo>
                  <a:cubicBezTo>
                    <a:pt x="18391" y="5831"/>
                    <a:pt x="18538" y="5771"/>
                    <a:pt x="18756" y="5648"/>
                  </a:cubicBezTo>
                  <a:cubicBezTo>
                    <a:pt x="19030" y="5520"/>
                    <a:pt x="19318" y="5457"/>
                    <a:pt x="19601" y="5457"/>
                  </a:cubicBezTo>
                  <a:close/>
                  <a:moveTo>
                    <a:pt x="12759" y="5823"/>
                  </a:moveTo>
                  <a:cubicBezTo>
                    <a:pt x="12929" y="5823"/>
                    <a:pt x="13114" y="5868"/>
                    <a:pt x="13285" y="5954"/>
                  </a:cubicBezTo>
                  <a:cubicBezTo>
                    <a:pt x="13575" y="6137"/>
                    <a:pt x="13575" y="6503"/>
                    <a:pt x="13357" y="6748"/>
                  </a:cubicBezTo>
                  <a:cubicBezTo>
                    <a:pt x="13213" y="6955"/>
                    <a:pt x="13004" y="7042"/>
                    <a:pt x="12795" y="7042"/>
                  </a:cubicBezTo>
                  <a:cubicBezTo>
                    <a:pt x="12267" y="7042"/>
                    <a:pt x="11739" y="6497"/>
                    <a:pt x="12262" y="6014"/>
                  </a:cubicBezTo>
                  <a:cubicBezTo>
                    <a:pt x="12380" y="5884"/>
                    <a:pt x="12560" y="5823"/>
                    <a:pt x="12759" y="5823"/>
                  </a:cubicBezTo>
                  <a:close/>
                  <a:moveTo>
                    <a:pt x="20144" y="5980"/>
                  </a:moveTo>
                  <a:cubicBezTo>
                    <a:pt x="20338" y="5980"/>
                    <a:pt x="20530" y="6061"/>
                    <a:pt x="20655" y="6197"/>
                  </a:cubicBezTo>
                  <a:cubicBezTo>
                    <a:pt x="20946" y="6443"/>
                    <a:pt x="20874" y="6809"/>
                    <a:pt x="20581" y="6992"/>
                  </a:cubicBezTo>
                  <a:cubicBezTo>
                    <a:pt x="20446" y="7106"/>
                    <a:pt x="20278" y="7154"/>
                    <a:pt x="20117" y="7154"/>
                  </a:cubicBezTo>
                  <a:cubicBezTo>
                    <a:pt x="19930" y="7154"/>
                    <a:pt x="19750" y="7090"/>
                    <a:pt x="19632" y="6992"/>
                  </a:cubicBezTo>
                  <a:cubicBezTo>
                    <a:pt x="19339" y="6748"/>
                    <a:pt x="19414" y="6320"/>
                    <a:pt x="19704" y="6137"/>
                  </a:cubicBezTo>
                  <a:cubicBezTo>
                    <a:pt x="19834" y="6030"/>
                    <a:pt x="19990" y="5980"/>
                    <a:pt x="20144" y="5980"/>
                  </a:cubicBezTo>
                  <a:close/>
                  <a:moveTo>
                    <a:pt x="1972" y="5771"/>
                  </a:moveTo>
                  <a:cubicBezTo>
                    <a:pt x="2119" y="5771"/>
                    <a:pt x="2265" y="5771"/>
                    <a:pt x="2411" y="5831"/>
                  </a:cubicBezTo>
                  <a:cubicBezTo>
                    <a:pt x="2483" y="5892"/>
                    <a:pt x="2483" y="5954"/>
                    <a:pt x="2555" y="6075"/>
                  </a:cubicBezTo>
                  <a:lnTo>
                    <a:pt x="2555" y="6260"/>
                  </a:lnTo>
                  <a:cubicBezTo>
                    <a:pt x="2555" y="6260"/>
                    <a:pt x="2555" y="6197"/>
                    <a:pt x="2483" y="6075"/>
                  </a:cubicBezTo>
                  <a:cubicBezTo>
                    <a:pt x="2431" y="5986"/>
                    <a:pt x="2337" y="5930"/>
                    <a:pt x="2205" y="5930"/>
                  </a:cubicBezTo>
                  <a:cubicBezTo>
                    <a:pt x="2157" y="5930"/>
                    <a:pt x="2104" y="5938"/>
                    <a:pt x="2047" y="5954"/>
                  </a:cubicBezTo>
                  <a:cubicBezTo>
                    <a:pt x="1828" y="6014"/>
                    <a:pt x="1607" y="6197"/>
                    <a:pt x="1535" y="6380"/>
                  </a:cubicBezTo>
                  <a:cubicBezTo>
                    <a:pt x="1389" y="6686"/>
                    <a:pt x="1317" y="6992"/>
                    <a:pt x="1389" y="7297"/>
                  </a:cubicBezTo>
                  <a:cubicBezTo>
                    <a:pt x="1389" y="7848"/>
                    <a:pt x="1754" y="8337"/>
                    <a:pt x="2265" y="8582"/>
                  </a:cubicBezTo>
                  <a:cubicBezTo>
                    <a:pt x="2373" y="8612"/>
                    <a:pt x="2464" y="8628"/>
                    <a:pt x="2555" y="8628"/>
                  </a:cubicBezTo>
                  <a:cubicBezTo>
                    <a:pt x="2647" y="8628"/>
                    <a:pt x="2738" y="8612"/>
                    <a:pt x="2848" y="8582"/>
                  </a:cubicBezTo>
                  <a:cubicBezTo>
                    <a:pt x="2920" y="8520"/>
                    <a:pt x="2995" y="8459"/>
                    <a:pt x="2995" y="8459"/>
                  </a:cubicBezTo>
                  <a:cubicBezTo>
                    <a:pt x="3067" y="8459"/>
                    <a:pt x="2920" y="8520"/>
                    <a:pt x="2776" y="8642"/>
                  </a:cubicBezTo>
                  <a:cubicBezTo>
                    <a:pt x="2630" y="8765"/>
                    <a:pt x="2337" y="8765"/>
                    <a:pt x="2119" y="8765"/>
                  </a:cubicBezTo>
                  <a:cubicBezTo>
                    <a:pt x="1463" y="8520"/>
                    <a:pt x="1024" y="7908"/>
                    <a:pt x="1024" y="7297"/>
                  </a:cubicBezTo>
                  <a:cubicBezTo>
                    <a:pt x="1024" y="6931"/>
                    <a:pt x="1098" y="6626"/>
                    <a:pt x="1242" y="6320"/>
                  </a:cubicBezTo>
                  <a:cubicBezTo>
                    <a:pt x="1389" y="6075"/>
                    <a:pt x="1607" y="5831"/>
                    <a:pt x="1972" y="5771"/>
                  </a:cubicBezTo>
                  <a:close/>
                  <a:moveTo>
                    <a:pt x="15983" y="5954"/>
                  </a:moveTo>
                  <a:cubicBezTo>
                    <a:pt x="16422" y="6871"/>
                    <a:pt x="16859" y="7908"/>
                    <a:pt x="17078" y="8948"/>
                  </a:cubicBezTo>
                  <a:cubicBezTo>
                    <a:pt x="17224" y="9314"/>
                    <a:pt x="17296" y="9682"/>
                    <a:pt x="17443" y="10110"/>
                  </a:cubicBezTo>
                  <a:cubicBezTo>
                    <a:pt x="17517" y="10293"/>
                    <a:pt x="17517" y="10476"/>
                    <a:pt x="17443" y="10722"/>
                  </a:cubicBezTo>
                  <a:cubicBezTo>
                    <a:pt x="17371" y="10782"/>
                    <a:pt x="17224" y="10905"/>
                    <a:pt x="17078" y="10905"/>
                  </a:cubicBezTo>
                  <a:lnTo>
                    <a:pt x="16787" y="10905"/>
                  </a:lnTo>
                  <a:cubicBezTo>
                    <a:pt x="16422" y="10905"/>
                    <a:pt x="16058" y="10842"/>
                    <a:pt x="15693" y="10782"/>
                  </a:cubicBezTo>
                  <a:cubicBezTo>
                    <a:pt x="16058" y="10659"/>
                    <a:pt x="16422" y="10659"/>
                    <a:pt x="16787" y="10659"/>
                  </a:cubicBezTo>
                  <a:cubicBezTo>
                    <a:pt x="17006" y="10659"/>
                    <a:pt x="17152" y="10659"/>
                    <a:pt x="17152" y="10599"/>
                  </a:cubicBezTo>
                  <a:cubicBezTo>
                    <a:pt x="17152" y="10476"/>
                    <a:pt x="17152" y="10293"/>
                    <a:pt x="17078" y="10171"/>
                  </a:cubicBezTo>
                  <a:cubicBezTo>
                    <a:pt x="16931" y="9805"/>
                    <a:pt x="16859" y="9376"/>
                    <a:pt x="16713" y="9008"/>
                  </a:cubicBezTo>
                  <a:cubicBezTo>
                    <a:pt x="16348" y="7971"/>
                    <a:pt x="16058" y="6992"/>
                    <a:pt x="15983" y="5954"/>
                  </a:cubicBezTo>
                  <a:close/>
                  <a:moveTo>
                    <a:pt x="13395" y="11088"/>
                  </a:moveTo>
                  <a:cubicBezTo>
                    <a:pt x="13402" y="11088"/>
                    <a:pt x="15479" y="12195"/>
                    <a:pt x="16641" y="12248"/>
                  </a:cubicBezTo>
                  <a:cubicBezTo>
                    <a:pt x="16295" y="12620"/>
                    <a:pt x="15753" y="12823"/>
                    <a:pt x="15188" y="12823"/>
                  </a:cubicBezTo>
                  <a:cubicBezTo>
                    <a:pt x="14917" y="12823"/>
                    <a:pt x="14641" y="12777"/>
                    <a:pt x="14379" y="12676"/>
                  </a:cubicBezTo>
                  <a:cubicBezTo>
                    <a:pt x="12992" y="12127"/>
                    <a:pt x="13503" y="11148"/>
                    <a:pt x="13503" y="11148"/>
                  </a:cubicBezTo>
                  <a:cubicBezTo>
                    <a:pt x="13426" y="11106"/>
                    <a:pt x="13393" y="11088"/>
                    <a:pt x="13395" y="11088"/>
                  </a:cubicBezTo>
                  <a:close/>
                  <a:moveTo>
                    <a:pt x="7552" y="0"/>
                  </a:moveTo>
                  <a:cubicBezTo>
                    <a:pt x="5410" y="0"/>
                    <a:pt x="5475" y="2286"/>
                    <a:pt x="5475" y="2286"/>
                  </a:cubicBezTo>
                  <a:lnTo>
                    <a:pt x="5256" y="8276"/>
                  </a:lnTo>
                  <a:lnTo>
                    <a:pt x="4015" y="8276"/>
                  </a:lnTo>
                  <a:lnTo>
                    <a:pt x="3432" y="4669"/>
                  </a:lnTo>
                  <a:lnTo>
                    <a:pt x="2337" y="4669"/>
                  </a:lnTo>
                  <a:cubicBezTo>
                    <a:pt x="1317" y="4792"/>
                    <a:pt x="-71" y="5343"/>
                    <a:pt x="3" y="7603"/>
                  </a:cubicBezTo>
                  <a:cubicBezTo>
                    <a:pt x="59" y="9513"/>
                    <a:pt x="1384" y="9968"/>
                    <a:pt x="2529" y="9968"/>
                  </a:cubicBezTo>
                  <a:cubicBezTo>
                    <a:pt x="2887" y="9968"/>
                    <a:pt x="3228" y="9923"/>
                    <a:pt x="3506" y="9865"/>
                  </a:cubicBezTo>
                  <a:lnTo>
                    <a:pt x="3067" y="19643"/>
                  </a:lnTo>
                  <a:cubicBezTo>
                    <a:pt x="5549" y="20806"/>
                    <a:pt x="8322" y="21477"/>
                    <a:pt x="11167" y="21600"/>
                  </a:cubicBezTo>
                  <a:cubicBezTo>
                    <a:pt x="12408" y="21600"/>
                    <a:pt x="13575" y="21540"/>
                    <a:pt x="14816" y="21417"/>
                  </a:cubicBezTo>
                  <a:cubicBezTo>
                    <a:pt x="14888" y="20500"/>
                    <a:pt x="15035" y="19400"/>
                    <a:pt x="15109" y="18666"/>
                  </a:cubicBezTo>
                  <a:cubicBezTo>
                    <a:pt x="10291" y="18606"/>
                    <a:pt x="9198" y="15550"/>
                    <a:pt x="9196" y="15550"/>
                  </a:cubicBezTo>
                  <a:cubicBezTo>
                    <a:pt x="10949" y="16710"/>
                    <a:pt x="13064" y="17444"/>
                    <a:pt x="15253" y="17627"/>
                  </a:cubicBezTo>
                  <a:lnTo>
                    <a:pt x="15253" y="17689"/>
                  </a:lnTo>
                  <a:cubicBezTo>
                    <a:pt x="15328" y="17689"/>
                    <a:pt x="20144" y="17444"/>
                    <a:pt x="20727" y="13470"/>
                  </a:cubicBezTo>
                  <a:cubicBezTo>
                    <a:pt x="21092" y="10537"/>
                    <a:pt x="21385" y="4914"/>
                    <a:pt x="21529" y="2041"/>
                  </a:cubicBezTo>
                  <a:cubicBezTo>
                    <a:pt x="21529" y="2041"/>
                    <a:pt x="21457" y="2041"/>
                    <a:pt x="21457" y="2103"/>
                  </a:cubicBezTo>
                  <a:cubicBezTo>
                    <a:pt x="20727" y="2409"/>
                    <a:pt x="19851" y="2532"/>
                    <a:pt x="19049" y="2532"/>
                  </a:cubicBezTo>
                  <a:cubicBezTo>
                    <a:pt x="18658" y="2564"/>
                    <a:pt x="18278" y="2578"/>
                    <a:pt x="17906" y="2578"/>
                  </a:cubicBezTo>
                  <a:cubicBezTo>
                    <a:pt x="13431" y="2578"/>
                    <a:pt x="10382" y="364"/>
                    <a:pt x="7957" y="24"/>
                  </a:cubicBezTo>
                  <a:cubicBezTo>
                    <a:pt x="7813" y="8"/>
                    <a:pt x="7679" y="0"/>
                    <a:pt x="7552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4" name="Google Shape;862;p43"/>
            <p:cNvSpPr/>
            <p:nvPr/>
          </p:nvSpPr>
          <p:spPr>
            <a:xfrm>
              <a:off x="318725" y="1540579"/>
              <a:ext cx="1270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45" h="21600" fill="norm" stroke="1" extrusionOk="0">
                  <a:moveTo>
                    <a:pt x="9381" y="0"/>
                  </a:moveTo>
                  <a:cubicBezTo>
                    <a:pt x="7315" y="0"/>
                    <a:pt x="5216" y="925"/>
                    <a:pt x="3473" y="2885"/>
                  </a:cubicBezTo>
                  <a:cubicBezTo>
                    <a:pt x="-434" y="6251"/>
                    <a:pt x="-1435" y="14129"/>
                    <a:pt x="2504" y="18604"/>
                  </a:cubicBezTo>
                  <a:cubicBezTo>
                    <a:pt x="4086" y="20416"/>
                    <a:pt x="6508" y="21600"/>
                    <a:pt x="9026" y="21600"/>
                  </a:cubicBezTo>
                  <a:cubicBezTo>
                    <a:pt x="11189" y="21600"/>
                    <a:pt x="13449" y="20712"/>
                    <a:pt x="15257" y="18604"/>
                  </a:cubicBezTo>
                  <a:cubicBezTo>
                    <a:pt x="19196" y="15238"/>
                    <a:pt x="20165" y="8507"/>
                    <a:pt x="16258" y="3995"/>
                  </a:cubicBezTo>
                  <a:cubicBezTo>
                    <a:pt x="14579" y="1479"/>
                    <a:pt x="11996" y="0"/>
                    <a:pt x="938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5" name="Google Shape;863;p43"/>
            <p:cNvSpPr/>
            <p:nvPr/>
          </p:nvSpPr>
          <p:spPr>
            <a:xfrm>
              <a:off x="310158" y="1532446"/>
              <a:ext cx="2195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600" fill="norm" stroke="1" extrusionOk="0">
                  <a:moveTo>
                    <a:pt x="9602" y="0"/>
                  </a:moveTo>
                  <a:cubicBezTo>
                    <a:pt x="7207" y="0"/>
                    <a:pt x="4771" y="1958"/>
                    <a:pt x="2456" y="6000"/>
                  </a:cubicBezTo>
                  <a:cubicBezTo>
                    <a:pt x="609" y="9853"/>
                    <a:pt x="0" y="13642"/>
                    <a:pt x="0" y="13642"/>
                  </a:cubicBezTo>
                  <a:cubicBezTo>
                    <a:pt x="61" y="13895"/>
                    <a:pt x="183" y="13958"/>
                    <a:pt x="345" y="13958"/>
                  </a:cubicBezTo>
                  <a:cubicBezTo>
                    <a:pt x="1320" y="13958"/>
                    <a:pt x="3877" y="10674"/>
                    <a:pt x="7247" y="10674"/>
                  </a:cubicBezTo>
                  <a:cubicBezTo>
                    <a:pt x="8262" y="10674"/>
                    <a:pt x="9338" y="10926"/>
                    <a:pt x="10475" y="11747"/>
                  </a:cubicBezTo>
                  <a:cubicBezTo>
                    <a:pt x="15530" y="13516"/>
                    <a:pt x="19062" y="21600"/>
                    <a:pt x="20118" y="21600"/>
                  </a:cubicBezTo>
                  <a:cubicBezTo>
                    <a:pt x="20220" y="21600"/>
                    <a:pt x="20301" y="21537"/>
                    <a:pt x="20362" y="21347"/>
                  </a:cubicBezTo>
                  <a:cubicBezTo>
                    <a:pt x="21600" y="19389"/>
                    <a:pt x="20362" y="17495"/>
                    <a:pt x="19123" y="11747"/>
                  </a:cubicBezTo>
                  <a:cubicBezTo>
                    <a:pt x="16241" y="3916"/>
                    <a:pt x="12952" y="0"/>
                    <a:pt x="960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6" name="Google Shape;864;p43"/>
            <p:cNvSpPr/>
            <p:nvPr/>
          </p:nvSpPr>
          <p:spPr>
            <a:xfrm>
              <a:off x="253574" y="1538914"/>
              <a:ext cx="12706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02" h="21600" fill="norm" stroke="1" extrusionOk="0">
                  <a:moveTo>
                    <a:pt x="7664" y="0"/>
                  </a:moveTo>
                  <a:cubicBezTo>
                    <a:pt x="5283" y="0"/>
                    <a:pt x="3132" y="1110"/>
                    <a:pt x="1726" y="3514"/>
                  </a:cubicBezTo>
                  <a:cubicBezTo>
                    <a:pt x="-2433" y="11022"/>
                    <a:pt x="1353" y="21600"/>
                    <a:pt x="8496" y="21600"/>
                  </a:cubicBezTo>
                  <a:cubicBezTo>
                    <a:pt x="8840" y="21600"/>
                    <a:pt x="9213" y="21563"/>
                    <a:pt x="9586" y="21489"/>
                  </a:cubicBezTo>
                  <a:cubicBezTo>
                    <a:pt x="16557" y="20379"/>
                    <a:pt x="19167" y="8026"/>
                    <a:pt x="13946" y="2404"/>
                  </a:cubicBezTo>
                  <a:cubicBezTo>
                    <a:pt x="11910" y="814"/>
                    <a:pt x="9701" y="0"/>
                    <a:pt x="76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7" name="Google Shape;865;p43"/>
            <p:cNvSpPr/>
            <p:nvPr/>
          </p:nvSpPr>
          <p:spPr>
            <a:xfrm>
              <a:off x="245922" y="1530588"/>
              <a:ext cx="2141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80" y="0"/>
                  </a:moveTo>
                  <a:cubicBezTo>
                    <a:pt x="7753" y="0"/>
                    <a:pt x="5061" y="1913"/>
                    <a:pt x="2606" y="5863"/>
                  </a:cubicBezTo>
                  <a:cubicBezTo>
                    <a:pt x="646" y="9566"/>
                    <a:pt x="0" y="13330"/>
                    <a:pt x="0" y="13330"/>
                  </a:cubicBezTo>
                  <a:cubicBezTo>
                    <a:pt x="86" y="13639"/>
                    <a:pt x="258" y="13701"/>
                    <a:pt x="517" y="13701"/>
                  </a:cubicBezTo>
                  <a:cubicBezTo>
                    <a:pt x="1766" y="13701"/>
                    <a:pt x="4759" y="11047"/>
                    <a:pt x="8614" y="11047"/>
                  </a:cubicBezTo>
                  <a:cubicBezTo>
                    <a:pt x="9411" y="11047"/>
                    <a:pt x="10251" y="11170"/>
                    <a:pt x="11112" y="11479"/>
                  </a:cubicBezTo>
                  <a:cubicBezTo>
                    <a:pt x="16173" y="13083"/>
                    <a:pt x="19791" y="21600"/>
                    <a:pt x="21126" y="21600"/>
                  </a:cubicBezTo>
                  <a:cubicBezTo>
                    <a:pt x="21342" y="21600"/>
                    <a:pt x="21492" y="21353"/>
                    <a:pt x="21600" y="20859"/>
                  </a:cubicBezTo>
                  <a:cubicBezTo>
                    <a:pt x="21600" y="20859"/>
                    <a:pt x="21600" y="17095"/>
                    <a:pt x="20286" y="11479"/>
                  </a:cubicBezTo>
                  <a:cubicBezTo>
                    <a:pt x="17616" y="3826"/>
                    <a:pt x="14041" y="0"/>
                    <a:pt x="1038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8" name="Google Shape;866;p43"/>
            <p:cNvSpPr/>
            <p:nvPr/>
          </p:nvSpPr>
          <p:spPr>
            <a:xfrm>
              <a:off x="285500" y="1540418"/>
              <a:ext cx="1606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3439" y="0"/>
                  </a:moveTo>
                  <a:cubicBezTo>
                    <a:pt x="5173" y="4527"/>
                    <a:pt x="7759" y="8800"/>
                    <a:pt x="12079" y="13327"/>
                  </a:cubicBezTo>
                  <a:cubicBezTo>
                    <a:pt x="13813" y="14932"/>
                    <a:pt x="14665" y="16801"/>
                    <a:pt x="16399" y="18398"/>
                  </a:cubicBezTo>
                  <a:cubicBezTo>
                    <a:pt x="17280" y="18933"/>
                    <a:pt x="17280" y="19731"/>
                    <a:pt x="17280" y="20266"/>
                  </a:cubicBezTo>
                  <a:cubicBezTo>
                    <a:pt x="17280" y="20530"/>
                    <a:pt x="15546" y="20530"/>
                    <a:pt x="12960" y="20530"/>
                  </a:cubicBezTo>
                  <a:cubicBezTo>
                    <a:pt x="8640" y="20530"/>
                    <a:pt x="4320" y="20530"/>
                    <a:pt x="0" y="21065"/>
                  </a:cubicBezTo>
                  <a:cubicBezTo>
                    <a:pt x="4320" y="21328"/>
                    <a:pt x="8640" y="21600"/>
                    <a:pt x="12960" y="21600"/>
                  </a:cubicBezTo>
                  <a:lnTo>
                    <a:pt x="16399" y="21600"/>
                  </a:lnTo>
                  <a:cubicBezTo>
                    <a:pt x="18133" y="21600"/>
                    <a:pt x="19866" y="21065"/>
                    <a:pt x="20719" y="20802"/>
                  </a:cubicBezTo>
                  <a:cubicBezTo>
                    <a:pt x="21600" y="19731"/>
                    <a:pt x="21600" y="18933"/>
                    <a:pt x="20719" y="18135"/>
                  </a:cubicBezTo>
                  <a:cubicBezTo>
                    <a:pt x="18985" y="16266"/>
                    <a:pt x="18133" y="14660"/>
                    <a:pt x="16399" y="12800"/>
                  </a:cubicBezTo>
                  <a:cubicBezTo>
                    <a:pt x="13813" y="8528"/>
                    <a:pt x="9493" y="4001"/>
                    <a:pt x="343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9" name="Google Shape;867;p43"/>
            <p:cNvSpPr/>
            <p:nvPr/>
          </p:nvSpPr>
          <p:spPr>
            <a:xfrm>
              <a:off x="265231" y="1595388"/>
              <a:ext cx="28707" cy="1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2" h="21600" fill="norm" stroke="1" extrusionOk="0">
                  <a:moveTo>
                    <a:pt x="23" y="0"/>
                  </a:moveTo>
                  <a:cubicBezTo>
                    <a:pt x="-64" y="0"/>
                    <a:pt x="95" y="297"/>
                    <a:pt x="545" y="966"/>
                  </a:cubicBezTo>
                  <a:cubicBezTo>
                    <a:pt x="545" y="966"/>
                    <a:pt x="-2108" y="12261"/>
                    <a:pt x="6271" y="19792"/>
                  </a:cubicBezTo>
                  <a:cubicBezTo>
                    <a:pt x="7706" y="21006"/>
                    <a:pt x="9286" y="21600"/>
                    <a:pt x="10866" y="21600"/>
                  </a:cubicBezTo>
                  <a:cubicBezTo>
                    <a:pt x="14128" y="21600"/>
                    <a:pt x="17404" y="19073"/>
                    <a:pt x="19492" y="14516"/>
                  </a:cubicBezTo>
                  <a:cubicBezTo>
                    <a:pt x="12563" y="13847"/>
                    <a:pt x="60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0" name="Google Shape;868;p43"/>
            <p:cNvSpPr/>
            <p:nvPr/>
          </p:nvSpPr>
          <p:spPr>
            <a:xfrm>
              <a:off x="228396" y="1642288"/>
              <a:ext cx="53204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3952" y="21159"/>
                    <a:pt x="21340" y="21600"/>
                  </a:cubicBezTo>
                  <a:lnTo>
                    <a:pt x="21600" y="14679"/>
                  </a:lnTo>
                  <a:lnTo>
                    <a:pt x="21600" y="14253"/>
                  </a:lnTo>
                  <a:cubicBezTo>
                    <a:pt x="13695" y="12960"/>
                    <a:pt x="6059" y="8199"/>
                    <a:pt x="0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1" name="Google Shape;869;p43"/>
            <p:cNvSpPr/>
            <p:nvPr/>
          </p:nvSpPr>
          <p:spPr>
            <a:xfrm>
              <a:off x="159614" y="1400634"/>
              <a:ext cx="189926" cy="16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18620" y="0"/>
                  </a:moveTo>
                  <a:cubicBezTo>
                    <a:pt x="18332" y="0"/>
                    <a:pt x="18041" y="70"/>
                    <a:pt x="17748" y="206"/>
                  </a:cubicBezTo>
                  <a:cubicBezTo>
                    <a:pt x="16727" y="721"/>
                    <a:pt x="15850" y="1661"/>
                    <a:pt x="14826" y="2005"/>
                  </a:cubicBezTo>
                  <a:cubicBezTo>
                    <a:pt x="14223" y="2145"/>
                    <a:pt x="13598" y="2210"/>
                    <a:pt x="12976" y="2210"/>
                  </a:cubicBezTo>
                  <a:cubicBezTo>
                    <a:pt x="12466" y="2210"/>
                    <a:pt x="11959" y="2165"/>
                    <a:pt x="11467" y="2089"/>
                  </a:cubicBezTo>
                  <a:cubicBezTo>
                    <a:pt x="10224" y="2089"/>
                    <a:pt x="8985" y="2433"/>
                    <a:pt x="7961" y="3288"/>
                  </a:cubicBezTo>
                  <a:cubicBezTo>
                    <a:pt x="6940" y="4144"/>
                    <a:pt x="6281" y="5513"/>
                    <a:pt x="6281" y="6968"/>
                  </a:cubicBezTo>
                  <a:cubicBezTo>
                    <a:pt x="5644" y="6864"/>
                    <a:pt x="4981" y="6777"/>
                    <a:pt x="4340" y="6777"/>
                  </a:cubicBezTo>
                  <a:cubicBezTo>
                    <a:pt x="3364" y="6777"/>
                    <a:pt x="2429" y="6982"/>
                    <a:pt x="1680" y="7652"/>
                  </a:cubicBezTo>
                  <a:cubicBezTo>
                    <a:pt x="656" y="8680"/>
                    <a:pt x="0" y="10133"/>
                    <a:pt x="0" y="11760"/>
                  </a:cubicBezTo>
                  <a:cubicBezTo>
                    <a:pt x="72" y="13300"/>
                    <a:pt x="293" y="14840"/>
                    <a:pt x="730" y="16296"/>
                  </a:cubicBezTo>
                  <a:cubicBezTo>
                    <a:pt x="803" y="16380"/>
                    <a:pt x="803" y="16467"/>
                    <a:pt x="803" y="16552"/>
                  </a:cubicBezTo>
                  <a:lnTo>
                    <a:pt x="1898" y="16552"/>
                  </a:lnTo>
                  <a:lnTo>
                    <a:pt x="2482" y="21600"/>
                  </a:lnTo>
                  <a:lnTo>
                    <a:pt x="3725" y="21600"/>
                  </a:lnTo>
                  <a:lnTo>
                    <a:pt x="3943" y="13216"/>
                  </a:lnTo>
                  <a:cubicBezTo>
                    <a:pt x="3943" y="13216"/>
                    <a:pt x="3878" y="10096"/>
                    <a:pt x="6012" y="10096"/>
                  </a:cubicBezTo>
                  <a:cubicBezTo>
                    <a:pt x="6142" y="10096"/>
                    <a:pt x="6281" y="10110"/>
                    <a:pt x="6428" y="10133"/>
                  </a:cubicBezTo>
                  <a:cubicBezTo>
                    <a:pt x="8860" y="10530"/>
                    <a:pt x="11916" y="13708"/>
                    <a:pt x="16410" y="13708"/>
                  </a:cubicBezTo>
                  <a:cubicBezTo>
                    <a:pt x="16772" y="13708"/>
                    <a:pt x="17145" y="13686"/>
                    <a:pt x="17529" y="13644"/>
                  </a:cubicBezTo>
                  <a:cubicBezTo>
                    <a:pt x="18332" y="13644"/>
                    <a:pt x="19209" y="13385"/>
                    <a:pt x="19940" y="12957"/>
                  </a:cubicBezTo>
                  <a:cubicBezTo>
                    <a:pt x="19940" y="12957"/>
                    <a:pt x="20012" y="12872"/>
                    <a:pt x="20012" y="12872"/>
                  </a:cubicBezTo>
                  <a:cubicBezTo>
                    <a:pt x="20670" y="12360"/>
                    <a:pt x="21107" y="11504"/>
                    <a:pt x="21107" y="10561"/>
                  </a:cubicBezTo>
                  <a:cubicBezTo>
                    <a:pt x="21043" y="9632"/>
                    <a:pt x="20437" y="8914"/>
                    <a:pt x="19673" y="8849"/>
                  </a:cubicBezTo>
                  <a:cubicBezTo>
                    <a:pt x="20790" y="8753"/>
                    <a:pt x="21600" y="7475"/>
                    <a:pt x="21326" y="6197"/>
                  </a:cubicBezTo>
                  <a:cubicBezTo>
                    <a:pt x="21117" y="5149"/>
                    <a:pt x="20338" y="4544"/>
                    <a:pt x="19536" y="4544"/>
                  </a:cubicBezTo>
                  <a:cubicBezTo>
                    <a:pt x="19226" y="4544"/>
                    <a:pt x="18911" y="4637"/>
                    <a:pt x="18625" y="4828"/>
                  </a:cubicBezTo>
                  <a:cubicBezTo>
                    <a:pt x="19209" y="4313"/>
                    <a:pt x="19721" y="3716"/>
                    <a:pt x="20086" y="2945"/>
                  </a:cubicBezTo>
                  <a:cubicBezTo>
                    <a:pt x="20451" y="2089"/>
                    <a:pt x="20377" y="1149"/>
                    <a:pt x="19867" y="465"/>
                  </a:cubicBezTo>
                  <a:cubicBezTo>
                    <a:pt x="19471" y="155"/>
                    <a:pt x="19050" y="0"/>
                    <a:pt x="1862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2" name="Google Shape;870;p43"/>
            <p:cNvSpPr/>
            <p:nvPr/>
          </p:nvSpPr>
          <p:spPr>
            <a:xfrm>
              <a:off x="154427" y="1538198"/>
              <a:ext cx="16869" cy="3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49" y="0"/>
                  </a:moveTo>
                  <a:cubicBezTo>
                    <a:pt x="11784" y="0"/>
                    <a:pt x="11292" y="58"/>
                    <a:pt x="10800" y="189"/>
                  </a:cubicBezTo>
                  <a:cubicBezTo>
                    <a:pt x="6644" y="626"/>
                    <a:pt x="3308" y="1950"/>
                    <a:pt x="2488" y="4163"/>
                  </a:cubicBezTo>
                  <a:cubicBezTo>
                    <a:pt x="820" y="6375"/>
                    <a:pt x="0" y="8588"/>
                    <a:pt x="0" y="11237"/>
                  </a:cubicBezTo>
                  <a:cubicBezTo>
                    <a:pt x="0" y="15661"/>
                    <a:pt x="4976" y="19650"/>
                    <a:pt x="12468" y="21425"/>
                  </a:cubicBezTo>
                  <a:cubicBezTo>
                    <a:pt x="13179" y="21542"/>
                    <a:pt x="13917" y="21600"/>
                    <a:pt x="14655" y="21600"/>
                  </a:cubicBezTo>
                  <a:cubicBezTo>
                    <a:pt x="16405" y="21600"/>
                    <a:pt x="18182" y="21294"/>
                    <a:pt x="19932" y="20974"/>
                  </a:cubicBezTo>
                  <a:cubicBezTo>
                    <a:pt x="21573" y="20115"/>
                    <a:pt x="21600" y="19664"/>
                    <a:pt x="21600" y="19650"/>
                  </a:cubicBezTo>
                  <a:cubicBezTo>
                    <a:pt x="21600" y="19664"/>
                    <a:pt x="21573" y="20101"/>
                    <a:pt x="19932" y="20537"/>
                  </a:cubicBezTo>
                  <a:cubicBezTo>
                    <a:pt x="19112" y="20756"/>
                    <a:pt x="18073" y="20872"/>
                    <a:pt x="17034" y="20872"/>
                  </a:cubicBezTo>
                  <a:cubicBezTo>
                    <a:pt x="15995" y="20872"/>
                    <a:pt x="14956" y="20756"/>
                    <a:pt x="14108" y="20537"/>
                  </a:cubicBezTo>
                  <a:cubicBezTo>
                    <a:pt x="7464" y="18325"/>
                    <a:pt x="4156" y="14788"/>
                    <a:pt x="4156" y="10800"/>
                  </a:cubicBezTo>
                  <a:cubicBezTo>
                    <a:pt x="3308" y="8588"/>
                    <a:pt x="4156" y="6812"/>
                    <a:pt x="5824" y="4599"/>
                  </a:cubicBezTo>
                  <a:cubicBezTo>
                    <a:pt x="6644" y="3275"/>
                    <a:pt x="8312" y="1950"/>
                    <a:pt x="11620" y="1063"/>
                  </a:cubicBezTo>
                  <a:cubicBezTo>
                    <a:pt x="13288" y="1063"/>
                    <a:pt x="15776" y="1514"/>
                    <a:pt x="16624" y="2387"/>
                  </a:cubicBezTo>
                  <a:cubicBezTo>
                    <a:pt x="17444" y="3275"/>
                    <a:pt x="16624" y="3726"/>
                    <a:pt x="17444" y="3726"/>
                  </a:cubicBezTo>
                  <a:cubicBezTo>
                    <a:pt x="17444" y="3726"/>
                    <a:pt x="18264" y="3275"/>
                    <a:pt x="17444" y="1950"/>
                  </a:cubicBezTo>
                  <a:cubicBezTo>
                    <a:pt x="16624" y="1514"/>
                    <a:pt x="15776" y="1063"/>
                    <a:pt x="14956" y="626"/>
                  </a:cubicBezTo>
                  <a:cubicBezTo>
                    <a:pt x="14354" y="306"/>
                    <a:pt x="13370" y="0"/>
                    <a:pt x="12249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Google Shape;871;p43"/>
            <p:cNvSpPr/>
            <p:nvPr/>
          </p:nvSpPr>
          <p:spPr>
            <a:xfrm>
              <a:off x="316157" y="1252950"/>
              <a:ext cx="191352" cy="535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95" h="21600" fill="norm" stroke="1" extrusionOk="0">
                  <a:moveTo>
                    <a:pt x="7040" y="0"/>
                  </a:moveTo>
                  <a:lnTo>
                    <a:pt x="5506" y="812"/>
                  </a:lnTo>
                  <a:cubicBezTo>
                    <a:pt x="-2656" y="5158"/>
                    <a:pt x="229" y="13850"/>
                    <a:pt x="1823" y="17331"/>
                  </a:cubicBezTo>
                  <a:lnTo>
                    <a:pt x="2683" y="19243"/>
                  </a:lnTo>
                  <a:cubicBezTo>
                    <a:pt x="2683" y="19243"/>
                    <a:pt x="3358" y="21337"/>
                    <a:pt x="4032" y="21442"/>
                  </a:cubicBezTo>
                  <a:cubicBezTo>
                    <a:pt x="4139" y="21465"/>
                    <a:pt x="4238" y="21473"/>
                    <a:pt x="4327" y="21473"/>
                  </a:cubicBezTo>
                  <a:cubicBezTo>
                    <a:pt x="4763" y="21473"/>
                    <a:pt x="5015" y="21259"/>
                    <a:pt x="5015" y="21259"/>
                  </a:cubicBezTo>
                  <a:cubicBezTo>
                    <a:pt x="5015" y="21259"/>
                    <a:pt x="5643" y="21600"/>
                    <a:pt x="6184" y="21600"/>
                  </a:cubicBezTo>
                  <a:cubicBezTo>
                    <a:pt x="6204" y="21600"/>
                    <a:pt x="6222" y="21600"/>
                    <a:pt x="6242" y="21599"/>
                  </a:cubicBezTo>
                  <a:cubicBezTo>
                    <a:pt x="6977" y="21547"/>
                    <a:pt x="7284" y="20997"/>
                    <a:pt x="7284" y="20997"/>
                  </a:cubicBezTo>
                  <a:cubicBezTo>
                    <a:pt x="7284" y="20997"/>
                    <a:pt x="7960" y="21442"/>
                    <a:pt x="8574" y="21442"/>
                  </a:cubicBezTo>
                  <a:cubicBezTo>
                    <a:pt x="9309" y="21442"/>
                    <a:pt x="9495" y="20919"/>
                    <a:pt x="9495" y="20919"/>
                  </a:cubicBezTo>
                  <a:cubicBezTo>
                    <a:pt x="9862" y="21180"/>
                    <a:pt x="10536" y="21363"/>
                    <a:pt x="11273" y="21363"/>
                  </a:cubicBezTo>
                  <a:cubicBezTo>
                    <a:pt x="11764" y="21337"/>
                    <a:pt x="12193" y="21180"/>
                    <a:pt x="12317" y="20970"/>
                  </a:cubicBezTo>
                  <a:cubicBezTo>
                    <a:pt x="12317" y="20970"/>
                    <a:pt x="11273" y="19007"/>
                    <a:pt x="11887" y="18824"/>
                  </a:cubicBezTo>
                  <a:cubicBezTo>
                    <a:pt x="12022" y="18778"/>
                    <a:pt x="12169" y="18759"/>
                    <a:pt x="12325" y="18759"/>
                  </a:cubicBezTo>
                  <a:cubicBezTo>
                    <a:pt x="12876" y="18759"/>
                    <a:pt x="13502" y="18993"/>
                    <a:pt x="13788" y="19033"/>
                  </a:cubicBezTo>
                  <a:cubicBezTo>
                    <a:pt x="14111" y="19092"/>
                    <a:pt x="15504" y="19342"/>
                    <a:pt x="16671" y="19342"/>
                  </a:cubicBezTo>
                  <a:cubicBezTo>
                    <a:pt x="17061" y="19342"/>
                    <a:pt x="17424" y="19315"/>
                    <a:pt x="17717" y="19243"/>
                  </a:cubicBezTo>
                  <a:cubicBezTo>
                    <a:pt x="18944" y="18981"/>
                    <a:pt x="16919" y="18877"/>
                    <a:pt x="15385" y="18484"/>
                  </a:cubicBezTo>
                  <a:cubicBezTo>
                    <a:pt x="13851" y="18064"/>
                    <a:pt x="11947" y="17515"/>
                    <a:pt x="11826" y="17175"/>
                  </a:cubicBezTo>
                  <a:lnTo>
                    <a:pt x="11580" y="16598"/>
                  </a:lnTo>
                  <a:cubicBezTo>
                    <a:pt x="10782" y="14321"/>
                    <a:pt x="10169" y="9033"/>
                    <a:pt x="11089" y="5943"/>
                  </a:cubicBezTo>
                  <a:cubicBezTo>
                    <a:pt x="11212" y="5603"/>
                    <a:pt x="13728" y="4373"/>
                    <a:pt x="16612" y="3037"/>
                  </a:cubicBezTo>
                  <a:lnTo>
                    <a:pt x="7040" y="0"/>
                  </a:ln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05" name="Google Shape;537;p43"/>
          <p:cNvSpPr txBox="1"/>
          <p:nvPr>
            <p:ph type="ctrTitle"/>
          </p:nvPr>
        </p:nvSpPr>
        <p:spPr>
          <a:xfrm>
            <a:off x="685795" y="534963"/>
            <a:ext cx="4410309" cy="1706399"/>
          </a:xfrm>
          <a:prstGeom prst="rect">
            <a:avLst/>
          </a:prstGeom>
        </p:spPr>
        <p:txBody>
          <a:bodyPr/>
          <a:lstStyle/>
          <a:p>
            <a:pPr/>
            <a:r>
              <a:t>WeSche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036;p48"/>
          <p:cNvSpPr txBox="1"/>
          <p:nvPr>
            <p:ph type="title"/>
          </p:nvPr>
        </p:nvSpPr>
        <p:spPr>
          <a:xfrm>
            <a:off x="2024206" y="2057110"/>
            <a:ext cx="5095588" cy="841805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pPr/>
            <a:r>
              <a:t>04. 개발 환경 및 설계</a:t>
            </a:r>
          </a:p>
        </p:txBody>
      </p:sp>
      <p:grpSp>
        <p:nvGrpSpPr>
          <p:cNvPr id="1377" name="Google Shape;1039;p48"/>
          <p:cNvGrpSpPr/>
          <p:nvPr/>
        </p:nvGrpSpPr>
        <p:grpSpPr>
          <a:xfrm>
            <a:off x="5666429" y="3810849"/>
            <a:ext cx="1013862" cy="1379161"/>
            <a:chOff x="1" y="0"/>
            <a:chExt cx="1013860" cy="1379160"/>
          </a:xfrm>
        </p:grpSpPr>
        <p:sp>
          <p:nvSpPr>
            <p:cNvPr id="1365" name="Google Shape;1040;p48"/>
            <p:cNvSpPr/>
            <p:nvPr/>
          </p:nvSpPr>
          <p:spPr>
            <a:xfrm flipH="1">
              <a:off x="68651" y="-1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Google Shape;1041;p48"/>
            <p:cNvSpPr/>
            <p:nvPr/>
          </p:nvSpPr>
          <p:spPr>
            <a:xfrm flipH="1">
              <a:off x="409709" y="21411"/>
              <a:ext cx="490544" cy="1357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Google Shape;1042;p48"/>
            <p:cNvSpPr/>
            <p:nvPr/>
          </p:nvSpPr>
          <p:spPr>
            <a:xfrm flipH="1">
              <a:off x="427908" y="296568"/>
              <a:ext cx="113427" cy="38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Google Shape;1044;p48"/>
            <p:cNvSpPr/>
            <p:nvPr/>
          </p:nvSpPr>
          <p:spPr>
            <a:xfrm flipH="1">
              <a:off x="102507" y="669669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Google Shape;1045;p48"/>
            <p:cNvSpPr/>
            <p:nvPr/>
          </p:nvSpPr>
          <p:spPr>
            <a:xfrm flipH="1">
              <a:off x="424049" y="923563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Google Shape;1047;p48"/>
            <p:cNvSpPr/>
            <p:nvPr/>
          </p:nvSpPr>
          <p:spPr>
            <a:xfrm flipH="1">
              <a:off x="157267" y="428666"/>
              <a:ext cx="160469" cy="95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Google Shape;1048;p48"/>
            <p:cNvSpPr/>
            <p:nvPr/>
          </p:nvSpPr>
          <p:spPr>
            <a:xfrm flipH="1">
              <a:off x="256505" y="942898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Google Shape;1049;p48"/>
            <p:cNvSpPr/>
            <p:nvPr/>
          </p:nvSpPr>
          <p:spPr>
            <a:xfrm flipH="1">
              <a:off x="113446" y="981567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5" name="Google Shape;1050;p48"/>
            <p:cNvSpPr/>
            <p:nvPr/>
          </p:nvSpPr>
          <p:spPr>
            <a:xfrm flipH="1">
              <a:off x="111517" y="1190345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Google Shape;1051;p48"/>
            <p:cNvSpPr/>
            <p:nvPr/>
          </p:nvSpPr>
          <p:spPr>
            <a:xfrm flipH="1">
              <a:off x="291951" y="1130413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384" name="Google Shape;1052;p48"/>
          <p:cNvGrpSpPr/>
          <p:nvPr/>
        </p:nvGrpSpPr>
        <p:grpSpPr>
          <a:xfrm>
            <a:off x="6692152" y="4278197"/>
            <a:ext cx="654402" cy="895159"/>
            <a:chOff x="-1" y="0"/>
            <a:chExt cx="654401" cy="895157"/>
          </a:xfrm>
        </p:grpSpPr>
        <p:sp>
          <p:nvSpPr>
            <p:cNvPr id="1378" name="Google Shape;1053;p48"/>
            <p:cNvSpPr/>
            <p:nvPr/>
          </p:nvSpPr>
          <p:spPr>
            <a:xfrm>
              <a:off x="394506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Google Shape;1054;p48"/>
            <p:cNvSpPr/>
            <p:nvPr/>
          </p:nvSpPr>
          <p:spPr>
            <a:xfrm>
              <a:off x="327468" y="-1"/>
              <a:ext cx="187678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Google Shape;1055;p48"/>
            <p:cNvSpPr/>
            <p:nvPr/>
          </p:nvSpPr>
          <p:spPr>
            <a:xfrm>
              <a:off x="-2" y="112867"/>
              <a:ext cx="309984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Google Shape;1057;p48"/>
            <p:cNvSpPr/>
            <p:nvPr/>
          </p:nvSpPr>
          <p:spPr>
            <a:xfrm>
              <a:off x="348986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3" name="Google Shape;1058;p48"/>
            <p:cNvSpPr/>
            <p:nvPr/>
          </p:nvSpPr>
          <p:spPr>
            <a:xfrm>
              <a:off x="117695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063;p49"/>
          <p:cNvSpPr txBox="1"/>
          <p:nvPr>
            <p:ph type="title"/>
          </p:nvPr>
        </p:nvSpPr>
        <p:spPr>
          <a:xfrm>
            <a:off x="846755" y="736062"/>
            <a:ext cx="3114302" cy="863700"/>
          </a:xfrm>
          <a:prstGeom prst="rect">
            <a:avLst/>
          </a:prstGeom>
        </p:spPr>
        <p:txBody>
          <a:bodyPr/>
          <a:lstStyle>
            <a:lvl1pPr defTabSz="841247">
              <a:defRPr sz="2500"/>
            </a:lvl1pPr>
          </a:lstStyle>
          <a:p>
            <a:pPr/>
            <a:r>
              <a:t>사용 기술 및 개발 환경</a:t>
            </a:r>
          </a:p>
        </p:txBody>
      </p:sp>
      <p:sp>
        <p:nvSpPr>
          <p:cNvPr id="1387" name="Google Shape;1064;p49"/>
          <p:cNvSpPr txBox="1"/>
          <p:nvPr>
            <p:ph type="body" sz="half" idx="1"/>
          </p:nvPr>
        </p:nvSpPr>
        <p:spPr>
          <a:xfrm>
            <a:off x="671247" y="1612816"/>
            <a:ext cx="4308601" cy="2730006"/>
          </a:xfrm>
          <a:prstGeom prst="rect">
            <a:avLst/>
          </a:prstGeom>
        </p:spPr>
        <p:txBody>
          <a:bodyPr/>
          <a:lstStyle/>
          <a:p>
            <a:pPr indent="-330200"/>
            <a:r>
              <a:t>OS :  Window OS, MAC OS</a:t>
            </a:r>
            <a:br/>
          </a:p>
          <a:p>
            <a:pPr indent="-330200"/>
            <a:r>
              <a:t>Language &amp; Skills: JAVA, HTML5, </a:t>
            </a:r>
            <a:br/>
            <a:r>
              <a:t>CSS3, JS, JQuery, ajax, JSTL</a:t>
            </a:r>
            <a:br/>
          </a:p>
          <a:p>
            <a:pPr indent="-330200"/>
            <a:r>
              <a:t>DB: Oracle Database 11g</a:t>
            </a:r>
            <a:br/>
          </a:p>
          <a:p>
            <a:pPr indent="-330200"/>
            <a:r>
              <a:t>Server : Apache Tomcat 9.0</a:t>
            </a:r>
            <a:br/>
          </a:p>
          <a:p>
            <a:pPr indent="-330200"/>
            <a:r>
              <a:t>IDE : Eclipse</a:t>
            </a:r>
          </a:p>
        </p:txBody>
      </p:sp>
      <p:grpSp>
        <p:nvGrpSpPr>
          <p:cNvPr id="1478" name="Google Shape;1065;p49"/>
          <p:cNvGrpSpPr/>
          <p:nvPr/>
        </p:nvGrpSpPr>
        <p:grpSpPr>
          <a:xfrm>
            <a:off x="5314253" y="1281279"/>
            <a:ext cx="3339744" cy="3098025"/>
            <a:chOff x="-1" y="-1"/>
            <a:chExt cx="3339743" cy="3098023"/>
          </a:xfrm>
        </p:grpSpPr>
        <p:sp>
          <p:nvSpPr>
            <p:cNvPr id="1388" name="Google Shape;1066;p49"/>
            <p:cNvSpPr/>
            <p:nvPr/>
          </p:nvSpPr>
          <p:spPr>
            <a:xfrm>
              <a:off x="2438419" y="1365182"/>
              <a:ext cx="195127" cy="19512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471" name="Google Shape;1067;p49"/>
            <p:cNvGrpSpPr/>
            <p:nvPr/>
          </p:nvGrpSpPr>
          <p:grpSpPr>
            <a:xfrm>
              <a:off x="-2" y="-2"/>
              <a:ext cx="3339744" cy="3098025"/>
              <a:chOff x="0" y="0"/>
              <a:chExt cx="3339743" cy="3098023"/>
            </a:xfrm>
          </p:grpSpPr>
          <p:sp>
            <p:nvSpPr>
              <p:cNvPr id="1389" name="Google Shape;1068;p49"/>
              <p:cNvSpPr/>
              <p:nvPr/>
            </p:nvSpPr>
            <p:spPr>
              <a:xfrm>
                <a:off x="560209" y="-1"/>
                <a:ext cx="514519" cy="515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0" y="0"/>
                      <a:pt x="0" y="4840"/>
                      <a:pt x="0" y="10788"/>
                    </a:cubicBezTo>
                    <a:cubicBezTo>
                      <a:pt x="0" y="16761"/>
                      <a:pt x="4820" y="21600"/>
                      <a:pt x="10800" y="21600"/>
                    </a:cubicBezTo>
                    <a:cubicBezTo>
                      <a:pt x="16755" y="21600"/>
                      <a:pt x="21600" y="16761"/>
                      <a:pt x="21600" y="10788"/>
                    </a:cubicBezTo>
                    <a:cubicBezTo>
                      <a:pt x="21600" y="4840"/>
                      <a:pt x="16755" y="0"/>
                      <a:pt x="10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0" name="Google Shape;1069;p49"/>
              <p:cNvSpPr/>
              <p:nvPr/>
            </p:nvSpPr>
            <p:spPr>
              <a:xfrm>
                <a:off x="700851" y="200160"/>
                <a:ext cx="52911" cy="17191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1" name="Google Shape;1070;p49"/>
              <p:cNvSpPr/>
              <p:nvPr/>
            </p:nvSpPr>
            <p:spPr>
              <a:xfrm>
                <a:off x="695446" y="113919"/>
                <a:ext cx="63886" cy="64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6" h="21600" fill="norm" stroke="1" extrusionOk="0">
                    <a:moveTo>
                      <a:pt x="9317" y="0"/>
                    </a:moveTo>
                    <a:cubicBezTo>
                      <a:pt x="4544" y="0"/>
                      <a:pt x="0" y="4263"/>
                      <a:pt x="0" y="10849"/>
                    </a:cubicBezTo>
                    <a:cubicBezTo>
                      <a:pt x="0" y="16729"/>
                      <a:pt x="4006" y="21399"/>
                      <a:pt x="9233" y="21600"/>
                    </a:cubicBezTo>
                    <a:cubicBezTo>
                      <a:pt x="17422" y="21600"/>
                      <a:pt x="21600" y="10040"/>
                      <a:pt x="15855" y="3138"/>
                    </a:cubicBezTo>
                    <a:cubicBezTo>
                      <a:pt x="13939" y="973"/>
                      <a:pt x="11599" y="0"/>
                      <a:pt x="9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2" name="Google Shape;1071;p49"/>
              <p:cNvSpPr/>
              <p:nvPr/>
            </p:nvSpPr>
            <p:spPr>
              <a:xfrm>
                <a:off x="788012" y="194755"/>
                <a:ext cx="165300" cy="177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31" y="0"/>
                    </a:moveTo>
                    <a:cubicBezTo>
                      <a:pt x="10683" y="0"/>
                      <a:pt x="8091" y="1317"/>
                      <a:pt x="6676" y="3514"/>
                    </a:cubicBezTo>
                    <a:lnTo>
                      <a:pt x="6676" y="659"/>
                    </a:lnTo>
                    <a:lnTo>
                      <a:pt x="0" y="659"/>
                    </a:lnTo>
                    <a:lnTo>
                      <a:pt x="0" y="21600"/>
                    </a:lnTo>
                    <a:lnTo>
                      <a:pt x="6676" y="21600"/>
                    </a:lnTo>
                    <a:lnTo>
                      <a:pt x="6676" y="10618"/>
                    </a:lnTo>
                    <a:cubicBezTo>
                      <a:pt x="6676" y="7690"/>
                      <a:pt x="8091" y="5931"/>
                      <a:pt x="10919" y="5931"/>
                    </a:cubicBezTo>
                    <a:cubicBezTo>
                      <a:pt x="13431" y="5931"/>
                      <a:pt x="14689" y="7615"/>
                      <a:pt x="14689" y="10618"/>
                    </a:cubicBezTo>
                    <a:lnTo>
                      <a:pt x="14689" y="21600"/>
                    </a:lnTo>
                    <a:lnTo>
                      <a:pt x="21600" y="21600"/>
                    </a:lnTo>
                    <a:lnTo>
                      <a:pt x="21600" y="8348"/>
                    </a:lnTo>
                    <a:cubicBezTo>
                      <a:pt x="21600" y="2709"/>
                      <a:pt x="18223" y="0"/>
                      <a:pt x="134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3" name="Google Shape;1072;p49"/>
              <p:cNvSpPr/>
              <p:nvPr/>
            </p:nvSpPr>
            <p:spPr>
              <a:xfrm>
                <a:off x="153798" y="1645166"/>
                <a:ext cx="265792" cy="291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8" h="21600" fill="norm" stroke="1" extrusionOk="0">
                    <a:moveTo>
                      <a:pt x="10254" y="0"/>
                    </a:moveTo>
                    <a:cubicBezTo>
                      <a:pt x="10228" y="0"/>
                      <a:pt x="10201" y="0"/>
                      <a:pt x="10174" y="0"/>
                    </a:cubicBezTo>
                    <a:cubicBezTo>
                      <a:pt x="7035" y="0"/>
                      <a:pt x="4505" y="2628"/>
                      <a:pt x="4552" y="5835"/>
                    </a:cubicBezTo>
                    <a:cubicBezTo>
                      <a:pt x="4505" y="8150"/>
                      <a:pt x="6004" y="10243"/>
                      <a:pt x="8253" y="11179"/>
                    </a:cubicBezTo>
                    <a:cubicBezTo>
                      <a:pt x="-509" y="12514"/>
                      <a:pt x="6" y="21600"/>
                      <a:pt x="6" y="21600"/>
                    </a:cubicBezTo>
                    <a:lnTo>
                      <a:pt x="20716" y="21422"/>
                    </a:lnTo>
                    <a:cubicBezTo>
                      <a:pt x="20716" y="21422"/>
                      <a:pt x="21091" y="12247"/>
                      <a:pt x="12377" y="11134"/>
                    </a:cubicBezTo>
                    <a:cubicBezTo>
                      <a:pt x="14578" y="10154"/>
                      <a:pt x="15984" y="8016"/>
                      <a:pt x="15938" y="5745"/>
                    </a:cubicBezTo>
                    <a:cubicBezTo>
                      <a:pt x="15938" y="2566"/>
                      <a:pt x="13357" y="0"/>
                      <a:pt x="10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4" name="Google Shape;1073;p49"/>
              <p:cNvSpPr/>
              <p:nvPr/>
            </p:nvSpPr>
            <p:spPr>
              <a:xfrm>
                <a:off x="2699613" y="2566976"/>
                <a:ext cx="164445" cy="143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8" h="21600" fill="norm" stroke="1" extrusionOk="0">
                    <a:moveTo>
                      <a:pt x="15929" y="0"/>
                    </a:moveTo>
                    <a:cubicBezTo>
                      <a:pt x="13474" y="0"/>
                      <a:pt x="11023" y="1807"/>
                      <a:pt x="10627" y="5361"/>
                    </a:cubicBezTo>
                    <a:cubicBezTo>
                      <a:pt x="10192" y="1820"/>
                      <a:pt x="7757" y="14"/>
                      <a:pt x="5321" y="14"/>
                    </a:cubicBezTo>
                    <a:cubicBezTo>
                      <a:pt x="2975" y="14"/>
                      <a:pt x="632" y="1685"/>
                      <a:pt x="59" y="5090"/>
                    </a:cubicBezTo>
                    <a:cubicBezTo>
                      <a:pt x="-174" y="7254"/>
                      <a:pt x="292" y="9421"/>
                      <a:pt x="1380" y="11135"/>
                    </a:cubicBezTo>
                    <a:cubicBezTo>
                      <a:pt x="2467" y="12850"/>
                      <a:pt x="3711" y="14384"/>
                      <a:pt x="5109" y="15736"/>
                    </a:cubicBezTo>
                    <a:cubicBezTo>
                      <a:pt x="7052" y="17811"/>
                      <a:pt x="8841" y="19615"/>
                      <a:pt x="10781" y="21600"/>
                    </a:cubicBezTo>
                    <a:cubicBezTo>
                      <a:pt x="12724" y="19615"/>
                      <a:pt x="14280" y="17721"/>
                      <a:pt x="16220" y="15736"/>
                    </a:cubicBezTo>
                    <a:cubicBezTo>
                      <a:pt x="17620" y="14384"/>
                      <a:pt x="18864" y="12758"/>
                      <a:pt x="19952" y="11043"/>
                    </a:cubicBezTo>
                    <a:cubicBezTo>
                      <a:pt x="21039" y="9331"/>
                      <a:pt x="21426" y="7165"/>
                      <a:pt x="21193" y="5001"/>
                    </a:cubicBezTo>
                    <a:cubicBezTo>
                      <a:pt x="20625" y="1650"/>
                      <a:pt x="18274" y="0"/>
                      <a:pt x="1592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5" name="Google Shape;1074;p49"/>
              <p:cNvSpPr/>
              <p:nvPr/>
            </p:nvSpPr>
            <p:spPr>
              <a:xfrm>
                <a:off x="3036659" y="854720"/>
                <a:ext cx="270273" cy="340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3" h="21600" fill="norm" stroke="1" extrusionOk="0">
                    <a:moveTo>
                      <a:pt x="5394" y="0"/>
                    </a:moveTo>
                    <a:cubicBezTo>
                      <a:pt x="5101" y="0"/>
                      <a:pt x="4915" y="40"/>
                      <a:pt x="4915" y="40"/>
                    </a:cubicBezTo>
                    <a:lnTo>
                      <a:pt x="5814" y="3620"/>
                    </a:lnTo>
                    <a:lnTo>
                      <a:pt x="2269" y="9905"/>
                    </a:lnTo>
                    <a:lnTo>
                      <a:pt x="0" y="10248"/>
                    </a:lnTo>
                    <a:lnTo>
                      <a:pt x="2789" y="21600"/>
                    </a:lnTo>
                    <a:lnTo>
                      <a:pt x="6665" y="20990"/>
                    </a:lnTo>
                    <a:cubicBezTo>
                      <a:pt x="6665" y="20990"/>
                      <a:pt x="16354" y="20685"/>
                      <a:pt x="18150" y="20380"/>
                    </a:cubicBezTo>
                    <a:cubicBezTo>
                      <a:pt x="18435" y="20343"/>
                      <a:pt x="18718" y="20266"/>
                      <a:pt x="18953" y="20191"/>
                    </a:cubicBezTo>
                    <a:cubicBezTo>
                      <a:pt x="20703" y="19428"/>
                      <a:pt x="21600" y="17790"/>
                      <a:pt x="21128" y="16191"/>
                    </a:cubicBezTo>
                    <a:cubicBezTo>
                      <a:pt x="20277" y="13029"/>
                      <a:pt x="18623" y="7162"/>
                      <a:pt x="18056" y="6859"/>
                    </a:cubicBezTo>
                    <a:cubicBezTo>
                      <a:pt x="17949" y="6795"/>
                      <a:pt x="17691" y="6768"/>
                      <a:pt x="17329" y="6768"/>
                    </a:cubicBezTo>
                    <a:cubicBezTo>
                      <a:pt x="15292" y="6768"/>
                      <a:pt x="9974" y="7620"/>
                      <a:pt x="9974" y="7620"/>
                    </a:cubicBezTo>
                    <a:cubicBezTo>
                      <a:pt x="9974" y="7620"/>
                      <a:pt x="9957" y="7769"/>
                      <a:pt x="9904" y="7769"/>
                    </a:cubicBezTo>
                    <a:cubicBezTo>
                      <a:pt x="9804" y="7769"/>
                      <a:pt x="9572" y="7227"/>
                      <a:pt x="9076" y="4077"/>
                    </a:cubicBezTo>
                    <a:cubicBezTo>
                      <a:pt x="8495" y="426"/>
                      <a:pt x="6359" y="0"/>
                      <a:pt x="5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6" name="Google Shape;1075;p49"/>
              <p:cNvSpPr/>
              <p:nvPr/>
            </p:nvSpPr>
            <p:spPr>
              <a:xfrm>
                <a:off x="2951913" y="1008012"/>
                <a:ext cx="105185" cy="200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25" y="0"/>
                    </a:moveTo>
                    <a:lnTo>
                      <a:pt x="0" y="971"/>
                    </a:lnTo>
                    <a:lnTo>
                      <a:pt x="11601" y="21600"/>
                    </a:lnTo>
                    <a:lnTo>
                      <a:pt x="21600" y="20565"/>
                    </a:lnTo>
                    <a:lnTo>
                      <a:pt x="1382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7" name="Google Shape;1076;p49"/>
              <p:cNvSpPr/>
              <p:nvPr/>
            </p:nvSpPr>
            <p:spPr>
              <a:xfrm>
                <a:off x="-1" y="3085318"/>
                <a:ext cx="3328186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2" y="0"/>
                    </a:moveTo>
                    <a:cubicBezTo>
                      <a:pt x="4833" y="0"/>
                      <a:pt x="0" y="6185"/>
                      <a:pt x="0" y="12369"/>
                    </a:cubicBezTo>
                    <a:cubicBezTo>
                      <a:pt x="0" y="15415"/>
                      <a:pt x="4837" y="21600"/>
                      <a:pt x="10802" y="21600"/>
                    </a:cubicBezTo>
                    <a:cubicBezTo>
                      <a:pt x="16763" y="21600"/>
                      <a:pt x="21600" y="15415"/>
                      <a:pt x="21600" y="12369"/>
                    </a:cubicBezTo>
                    <a:cubicBezTo>
                      <a:pt x="21600" y="6185"/>
                      <a:pt x="16767" y="0"/>
                      <a:pt x="108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8" name="Google Shape;1077;p49"/>
              <p:cNvSpPr/>
              <p:nvPr/>
            </p:nvSpPr>
            <p:spPr>
              <a:xfrm>
                <a:off x="2310304" y="361579"/>
                <a:ext cx="610842" cy="610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41" h="21600" fill="norm" stroke="1" extrusionOk="0">
                    <a:moveTo>
                      <a:pt x="9473" y="0"/>
                    </a:moveTo>
                    <a:cubicBezTo>
                      <a:pt x="8083" y="0"/>
                      <a:pt x="6672" y="352"/>
                      <a:pt x="5339" y="1094"/>
                    </a:cubicBezTo>
                    <a:cubicBezTo>
                      <a:pt x="624" y="3709"/>
                      <a:pt x="-1333" y="10151"/>
                      <a:pt x="959" y="15530"/>
                    </a:cubicBezTo>
                    <a:cubicBezTo>
                      <a:pt x="2600" y="19366"/>
                      <a:pt x="5970" y="21600"/>
                      <a:pt x="9476" y="21600"/>
                    </a:cubicBezTo>
                    <a:cubicBezTo>
                      <a:pt x="10867" y="21600"/>
                      <a:pt x="12280" y="21248"/>
                      <a:pt x="13613" y="20506"/>
                    </a:cubicBezTo>
                    <a:cubicBezTo>
                      <a:pt x="18310" y="17912"/>
                      <a:pt x="20267" y="11448"/>
                      <a:pt x="17993" y="6090"/>
                    </a:cubicBezTo>
                    <a:cubicBezTo>
                      <a:pt x="16352" y="2238"/>
                      <a:pt x="12980" y="0"/>
                      <a:pt x="94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9" name="Google Shape;1078;p49"/>
              <p:cNvSpPr/>
              <p:nvPr/>
            </p:nvSpPr>
            <p:spPr>
              <a:xfrm>
                <a:off x="2455823" y="484941"/>
                <a:ext cx="278815" cy="379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54" h="21600" fill="norm" stroke="1" extrusionOk="0">
                    <a:moveTo>
                      <a:pt x="10587" y="0"/>
                    </a:moveTo>
                    <a:cubicBezTo>
                      <a:pt x="9170" y="0"/>
                      <a:pt x="7673" y="269"/>
                      <a:pt x="6179" y="863"/>
                    </a:cubicBezTo>
                    <a:cubicBezTo>
                      <a:pt x="-29" y="3328"/>
                      <a:pt x="-993" y="8224"/>
                      <a:pt x="810" y="11237"/>
                    </a:cubicBezTo>
                    <a:cubicBezTo>
                      <a:pt x="1847" y="12996"/>
                      <a:pt x="3531" y="14259"/>
                      <a:pt x="5572" y="14259"/>
                    </a:cubicBezTo>
                    <a:cubicBezTo>
                      <a:pt x="5675" y="14259"/>
                      <a:pt x="5779" y="14256"/>
                      <a:pt x="5885" y="14249"/>
                    </a:cubicBezTo>
                    <a:cubicBezTo>
                      <a:pt x="6220" y="14249"/>
                      <a:pt x="6472" y="13975"/>
                      <a:pt x="6388" y="13736"/>
                    </a:cubicBezTo>
                    <a:cubicBezTo>
                      <a:pt x="6346" y="13530"/>
                      <a:pt x="6220" y="12982"/>
                      <a:pt x="6136" y="12777"/>
                    </a:cubicBezTo>
                    <a:cubicBezTo>
                      <a:pt x="6095" y="12469"/>
                      <a:pt x="5969" y="12400"/>
                      <a:pt x="5633" y="12263"/>
                    </a:cubicBezTo>
                    <a:cubicBezTo>
                      <a:pt x="4669" y="11886"/>
                      <a:pt x="3956" y="11271"/>
                      <a:pt x="3536" y="10483"/>
                    </a:cubicBezTo>
                    <a:cubicBezTo>
                      <a:pt x="1943" y="7813"/>
                      <a:pt x="2949" y="4424"/>
                      <a:pt x="6933" y="2849"/>
                    </a:cubicBezTo>
                    <a:cubicBezTo>
                      <a:pt x="8039" y="2404"/>
                      <a:pt x="9093" y="2196"/>
                      <a:pt x="10063" y="2196"/>
                    </a:cubicBezTo>
                    <a:cubicBezTo>
                      <a:pt x="12145" y="2196"/>
                      <a:pt x="13832" y="3154"/>
                      <a:pt x="14777" y="4766"/>
                    </a:cubicBezTo>
                    <a:cubicBezTo>
                      <a:pt x="16622" y="7847"/>
                      <a:pt x="16497" y="11099"/>
                      <a:pt x="14021" y="12093"/>
                    </a:cubicBezTo>
                    <a:cubicBezTo>
                      <a:pt x="13673" y="12243"/>
                      <a:pt x="13303" y="12314"/>
                      <a:pt x="12942" y="12314"/>
                    </a:cubicBezTo>
                    <a:cubicBezTo>
                      <a:pt x="11919" y="12314"/>
                      <a:pt x="10967" y="11746"/>
                      <a:pt x="10751" y="10860"/>
                    </a:cubicBezTo>
                    <a:cubicBezTo>
                      <a:pt x="10331" y="9320"/>
                      <a:pt x="10205" y="7573"/>
                      <a:pt x="9618" y="6614"/>
                    </a:cubicBezTo>
                    <a:cubicBezTo>
                      <a:pt x="9242" y="5975"/>
                      <a:pt x="8584" y="5526"/>
                      <a:pt x="7786" y="5526"/>
                    </a:cubicBezTo>
                    <a:cubicBezTo>
                      <a:pt x="7517" y="5526"/>
                      <a:pt x="7230" y="5578"/>
                      <a:pt x="6933" y="5691"/>
                    </a:cubicBezTo>
                    <a:cubicBezTo>
                      <a:pt x="5507" y="6273"/>
                      <a:pt x="5088" y="7882"/>
                      <a:pt x="6053" y="9456"/>
                    </a:cubicBezTo>
                    <a:cubicBezTo>
                      <a:pt x="6388" y="10038"/>
                      <a:pt x="6849" y="10552"/>
                      <a:pt x="7479" y="10997"/>
                    </a:cubicBezTo>
                    <a:cubicBezTo>
                      <a:pt x="7479" y="10997"/>
                      <a:pt x="8989" y="16509"/>
                      <a:pt x="9241" y="17467"/>
                    </a:cubicBezTo>
                    <a:cubicBezTo>
                      <a:pt x="9744" y="19384"/>
                      <a:pt x="11464" y="21301"/>
                      <a:pt x="11631" y="21540"/>
                    </a:cubicBezTo>
                    <a:cubicBezTo>
                      <a:pt x="11663" y="21582"/>
                      <a:pt x="11716" y="21600"/>
                      <a:pt x="11770" y="21600"/>
                    </a:cubicBezTo>
                    <a:cubicBezTo>
                      <a:pt x="11855" y="21600"/>
                      <a:pt x="11941" y="21555"/>
                      <a:pt x="11966" y="21473"/>
                    </a:cubicBezTo>
                    <a:cubicBezTo>
                      <a:pt x="12008" y="21266"/>
                      <a:pt x="12679" y="18939"/>
                      <a:pt x="12259" y="17056"/>
                    </a:cubicBezTo>
                    <a:cubicBezTo>
                      <a:pt x="12134" y="16509"/>
                      <a:pt x="11421" y="13736"/>
                      <a:pt x="11421" y="13736"/>
                    </a:cubicBezTo>
                    <a:cubicBezTo>
                      <a:pt x="11889" y="14026"/>
                      <a:pt x="12581" y="14182"/>
                      <a:pt x="13342" y="14182"/>
                    </a:cubicBezTo>
                    <a:cubicBezTo>
                      <a:pt x="14013" y="14182"/>
                      <a:pt x="14738" y="14061"/>
                      <a:pt x="15405" y="13803"/>
                    </a:cubicBezTo>
                    <a:cubicBezTo>
                      <a:pt x="19600" y="12126"/>
                      <a:pt x="20607" y="7882"/>
                      <a:pt x="18090" y="3705"/>
                    </a:cubicBezTo>
                    <a:cubicBezTo>
                      <a:pt x="16767" y="1475"/>
                      <a:pt x="13902" y="0"/>
                      <a:pt x="10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0" name="Google Shape;1079;p49"/>
              <p:cNvSpPr/>
              <p:nvPr/>
            </p:nvSpPr>
            <p:spPr>
              <a:xfrm>
                <a:off x="2918748" y="1395342"/>
                <a:ext cx="420995" cy="421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03" h="21600" fill="norm" stroke="1" extrusionOk="0">
                    <a:moveTo>
                      <a:pt x="9530" y="0"/>
                    </a:moveTo>
                    <a:cubicBezTo>
                      <a:pt x="5692" y="0"/>
                      <a:pt x="2085" y="2653"/>
                      <a:pt x="633" y="6954"/>
                    </a:cubicBezTo>
                    <a:cubicBezTo>
                      <a:pt x="-1248" y="12501"/>
                      <a:pt x="1206" y="18758"/>
                      <a:pt x="6143" y="20885"/>
                    </a:cubicBezTo>
                    <a:cubicBezTo>
                      <a:pt x="7269" y="21370"/>
                      <a:pt x="8424" y="21600"/>
                      <a:pt x="9561" y="21600"/>
                    </a:cubicBezTo>
                    <a:cubicBezTo>
                      <a:pt x="13403" y="21600"/>
                      <a:pt x="17017" y="18965"/>
                      <a:pt x="18470" y="14658"/>
                    </a:cubicBezTo>
                    <a:cubicBezTo>
                      <a:pt x="20352" y="9081"/>
                      <a:pt x="17898" y="2824"/>
                      <a:pt x="12961" y="728"/>
                    </a:cubicBezTo>
                    <a:cubicBezTo>
                      <a:pt x="11831" y="234"/>
                      <a:pt x="10671" y="0"/>
                      <a:pt x="95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1" name="Google Shape;1080;p49"/>
              <p:cNvSpPr/>
              <p:nvPr/>
            </p:nvSpPr>
            <p:spPr>
              <a:xfrm>
                <a:off x="2980168" y="1491833"/>
                <a:ext cx="265017" cy="224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18356" fill="norm" stroke="1" extrusionOk="0">
                    <a:moveTo>
                      <a:pt x="20108" y="12229"/>
                    </a:moveTo>
                    <a:cubicBezTo>
                      <a:pt x="21600" y="7565"/>
                      <a:pt x="19361" y="2460"/>
                      <a:pt x="14975" y="644"/>
                    </a:cubicBezTo>
                    <a:cubicBezTo>
                      <a:pt x="10590" y="-1174"/>
                      <a:pt x="5645" y="986"/>
                      <a:pt x="3731" y="5503"/>
                    </a:cubicBezTo>
                    <a:cubicBezTo>
                      <a:pt x="3685" y="5602"/>
                      <a:pt x="3638" y="5749"/>
                      <a:pt x="3592" y="5846"/>
                    </a:cubicBezTo>
                    <a:cubicBezTo>
                      <a:pt x="3032" y="7418"/>
                      <a:pt x="2892" y="9135"/>
                      <a:pt x="3172" y="10756"/>
                    </a:cubicBezTo>
                    <a:lnTo>
                      <a:pt x="0" y="14781"/>
                    </a:lnTo>
                    <a:lnTo>
                      <a:pt x="5131" y="15076"/>
                    </a:lnTo>
                    <a:cubicBezTo>
                      <a:pt x="9424" y="20426"/>
                      <a:pt x="17587" y="19003"/>
                      <a:pt x="20014" y="12474"/>
                    </a:cubicBezTo>
                    <a:cubicBezTo>
                      <a:pt x="20060" y="12376"/>
                      <a:pt x="20108" y="12327"/>
                      <a:pt x="20108" y="12229"/>
                    </a:cubicBezTo>
                    <a:close/>
                    <a:moveTo>
                      <a:pt x="9190" y="16352"/>
                    </a:moveTo>
                    <a:cubicBezTo>
                      <a:pt x="7838" y="15812"/>
                      <a:pt x="6671" y="14879"/>
                      <a:pt x="5831" y="13652"/>
                    </a:cubicBezTo>
                    <a:lnTo>
                      <a:pt x="2845" y="13456"/>
                    </a:lnTo>
                    <a:lnTo>
                      <a:pt x="4664" y="11148"/>
                    </a:lnTo>
                    <a:cubicBezTo>
                      <a:pt x="4291" y="9578"/>
                      <a:pt x="4338" y="7908"/>
                      <a:pt x="4898" y="6386"/>
                    </a:cubicBezTo>
                    <a:cubicBezTo>
                      <a:pt x="4992" y="6142"/>
                      <a:pt x="5085" y="5896"/>
                      <a:pt x="5178" y="5699"/>
                    </a:cubicBezTo>
                    <a:cubicBezTo>
                      <a:pt x="6903" y="2115"/>
                      <a:pt x="10964" y="495"/>
                      <a:pt x="14509" y="1968"/>
                    </a:cubicBezTo>
                    <a:cubicBezTo>
                      <a:pt x="18055" y="3441"/>
                      <a:pt x="19968" y="7516"/>
                      <a:pt x="18894" y="11344"/>
                    </a:cubicBezTo>
                    <a:cubicBezTo>
                      <a:pt x="18848" y="11541"/>
                      <a:pt x="18801" y="11737"/>
                      <a:pt x="18708" y="11934"/>
                    </a:cubicBezTo>
                    <a:cubicBezTo>
                      <a:pt x="17262" y="15911"/>
                      <a:pt x="12969" y="17923"/>
                      <a:pt x="9190" y="16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2" name="Google Shape;1081;p49"/>
              <p:cNvSpPr/>
              <p:nvPr/>
            </p:nvSpPr>
            <p:spPr>
              <a:xfrm>
                <a:off x="3087605" y="1541991"/>
                <a:ext cx="89719" cy="1245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315" fill="norm" stroke="1" extrusionOk="0">
                    <a:moveTo>
                      <a:pt x="20482" y="17449"/>
                    </a:moveTo>
                    <a:cubicBezTo>
                      <a:pt x="19908" y="17038"/>
                      <a:pt x="17460" y="15083"/>
                      <a:pt x="16882" y="14877"/>
                    </a:cubicBezTo>
                    <a:cubicBezTo>
                      <a:pt x="16450" y="14569"/>
                      <a:pt x="16019" y="14365"/>
                      <a:pt x="15445" y="14673"/>
                    </a:cubicBezTo>
                    <a:cubicBezTo>
                      <a:pt x="14724" y="14982"/>
                      <a:pt x="12997" y="15700"/>
                      <a:pt x="12565" y="15907"/>
                    </a:cubicBezTo>
                    <a:cubicBezTo>
                      <a:pt x="11987" y="16009"/>
                      <a:pt x="11555" y="16009"/>
                      <a:pt x="11124" y="15598"/>
                    </a:cubicBezTo>
                    <a:cubicBezTo>
                      <a:pt x="9539" y="14569"/>
                      <a:pt x="8245" y="13335"/>
                      <a:pt x="7234" y="11997"/>
                    </a:cubicBezTo>
                    <a:cubicBezTo>
                      <a:pt x="6371" y="10763"/>
                      <a:pt x="5797" y="9425"/>
                      <a:pt x="5508" y="8090"/>
                    </a:cubicBezTo>
                    <a:cubicBezTo>
                      <a:pt x="5365" y="7473"/>
                      <a:pt x="5797" y="7369"/>
                      <a:pt x="6229" y="7267"/>
                    </a:cubicBezTo>
                    <a:cubicBezTo>
                      <a:pt x="6660" y="7060"/>
                      <a:pt x="7092" y="6854"/>
                      <a:pt x="7524" y="6752"/>
                    </a:cubicBezTo>
                    <a:lnTo>
                      <a:pt x="7955" y="6545"/>
                    </a:lnTo>
                    <a:cubicBezTo>
                      <a:pt x="8102" y="6443"/>
                      <a:pt x="8387" y="6237"/>
                      <a:pt x="8534" y="6135"/>
                    </a:cubicBezTo>
                    <a:cubicBezTo>
                      <a:pt x="8965" y="5929"/>
                      <a:pt x="9108" y="5620"/>
                      <a:pt x="8965" y="5312"/>
                    </a:cubicBezTo>
                    <a:cubicBezTo>
                      <a:pt x="8965" y="5105"/>
                      <a:pt x="8819" y="2534"/>
                      <a:pt x="8819" y="1609"/>
                    </a:cubicBezTo>
                    <a:cubicBezTo>
                      <a:pt x="8676" y="582"/>
                      <a:pt x="8102" y="582"/>
                      <a:pt x="7813" y="477"/>
                    </a:cubicBezTo>
                    <a:cubicBezTo>
                      <a:pt x="7381" y="375"/>
                      <a:pt x="7092" y="169"/>
                      <a:pt x="6660" y="67"/>
                    </a:cubicBezTo>
                    <a:cubicBezTo>
                      <a:pt x="5939" y="-35"/>
                      <a:pt x="5219" y="-35"/>
                      <a:pt x="4645" y="169"/>
                    </a:cubicBezTo>
                    <a:cubicBezTo>
                      <a:pt x="2771" y="785"/>
                      <a:pt x="1187" y="1917"/>
                      <a:pt x="470" y="3255"/>
                    </a:cubicBezTo>
                    <a:cubicBezTo>
                      <a:pt x="181" y="3770"/>
                      <a:pt x="39" y="4285"/>
                      <a:pt x="39" y="4902"/>
                    </a:cubicBezTo>
                    <a:cubicBezTo>
                      <a:pt x="-108" y="6135"/>
                      <a:pt x="181" y="7369"/>
                      <a:pt x="613" y="8500"/>
                    </a:cubicBezTo>
                    <a:cubicBezTo>
                      <a:pt x="755" y="8913"/>
                      <a:pt x="2339" y="14569"/>
                      <a:pt x="7666" y="18065"/>
                    </a:cubicBezTo>
                    <a:cubicBezTo>
                      <a:pt x="12997" y="21565"/>
                      <a:pt x="13429" y="20945"/>
                      <a:pt x="14581" y="21254"/>
                    </a:cubicBezTo>
                    <a:cubicBezTo>
                      <a:pt x="16450" y="21460"/>
                      <a:pt x="18466" y="21152"/>
                      <a:pt x="19908" y="20227"/>
                    </a:cubicBezTo>
                    <a:cubicBezTo>
                      <a:pt x="20771" y="19712"/>
                      <a:pt x="21203" y="18993"/>
                      <a:pt x="21492" y="18272"/>
                    </a:cubicBezTo>
                    <a:cubicBezTo>
                      <a:pt x="21203" y="18065"/>
                      <a:pt x="20914" y="17757"/>
                      <a:pt x="20482" y="174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3" name="Google Shape;1082;p49"/>
              <p:cNvSpPr/>
              <p:nvPr/>
            </p:nvSpPr>
            <p:spPr>
              <a:xfrm>
                <a:off x="155671" y="508510"/>
                <a:ext cx="321581" cy="320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81" y="0"/>
                    </a:moveTo>
                    <a:cubicBezTo>
                      <a:pt x="4845" y="0"/>
                      <a:pt x="0" y="4814"/>
                      <a:pt x="0" y="10801"/>
                    </a:cubicBezTo>
                    <a:cubicBezTo>
                      <a:pt x="0" y="16746"/>
                      <a:pt x="4845" y="21600"/>
                      <a:pt x="10781" y="21600"/>
                    </a:cubicBezTo>
                    <a:cubicBezTo>
                      <a:pt x="16756" y="21600"/>
                      <a:pt x="21600" y="16746"/>
                      <a:pt x="21600" y="10801"/>
                    </a:cubicBezTo>
                    <a:cubicBezTo>
                      <a:pt x="21600" y="4814"/>
                      <a:pt x="16756" y="0"/>
                      <a:pt x="107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4" name="Google Shape;1083;p49"/>
              <p:cNvSpPr/>
              <p:nvPr/>
            </p:nvSpPr>
            <p:spPr>
              <a:xfrm>
                <a:off x="230812" y="599077"/>
                <a:ext cx="171317" cy="139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43" y="0"/>
                    </a:moveTo>
                    <a:cubicBezTo>
                      <a:pt x="12321" y="0"/>
                      <a:pt x="9792" y="2986"/>
                      <a:pt x="10535" y="6839"/>
                    </a:cubicBezTo>
                    <a:cubicBezTo>
                      <a:pt x="6973" y="6560"/>
                      <a:pt x="3715" y="4510"/>
                      <a:pt x="1440" y="1057"/>
                    </a:cubicBezTo>
                    <a:cubicBezTo>
                      <a:pt x="302" y="3576"/>
                      <a:pt x="909" y="6747"/>
                      <a:pt x="2804" y="8332"/>
                    </a:cubicBezTo>
                    <a:cubicBezTo>
                      <a:pt x="2122" y="8332"/>
                      <a:pt x="1440" y="8145"/>
                      <a:pt x="834" y="7681"/>
                    </a:cubicBezTo>
                    <a:cubicBezTo>
                      <a:pt x="759" y="10293"/>
                      <a:pt x="2274" y="12624"/>
                      <a:pt x="4396" y="13089"/>
                    </a:cubicBezTo>
                    <a:cubicBezTo>
                      <a:pt x="3974" y="13206"/>
                      <a:pt x="3553" y="13284"/>
                      <a:pt x="3131" y="13284"/>
                    </a:cubicBezTo>
                    <a:cubicBezTo>
                      <a:pt x="2870" y="13284"/>
                      <a:pt x="2611" y="13254"/>
                      <a:pt x="2349" y="13184"/>
                    </a:cubicBezTo>
                    <a:cubicBezTo>
                      <a:pt x="2956" y="15421"/>
                      <a:pt x="4624" y="16914"/>
                      <a:pt x="6518" y="17006"/>
                    </a:cubicBezTo>
                    <a:cubicBezTo>
                      <a:pt x="4921" y="18421"/>
                      <a:pt x="3058" y="19240"/>
                      <a:pt x="1104" y="19240"/>
                    </a:cubicBezTo>
                    <a:cubicBezTo>
                      <a:pt x="738" y="19240"/>
                      <a:pt x="370" y="19212"/>
                      <a:pt x="0" y="19153"/>
                    </a:cubicBezTo>
                    <a:cubicBezTo>
                      <a:pt x="2165" y="20837"/>
                      <a:pt x="4494" y="21600"/>
                      <a:pt x="6759" y="21600"/>
                    </a:cubicBezTo>
                    <a:cubicBezTo>
                      <a:pt x="13530" y="21600"/>
                      <a:pt x="19741" y="14783"/>
                      <a:pt x="19401" y="5349"/>
                    </a:cubicBezTo>
                    <a:cubicBezTo>
                      <a:pt x="20235" y="4602"/>
                      <a:pt x="20993" y="3669"/>
                      <a:pt x="21600" y="2642"/>
                    </a:cubicBezTo>
                    <a:cubicBezTo>
                      <a:pt x="20766" y="3017"/>
                      <a:pt x="19857" y="3297"/>
                      <a:pt x="19024" y="3484"/>
                    </a:cubicBezTo>
                    <a:cubicBezTo>
                      <a:pt x="19932" y="2830"/>
                      <a:pt x="20614" y="1711"/>
                      <a:pt x="20993" y="498"/>
                    </a:cubicBezTo>
                    <a:cubicBezTo>
                      <a:pt x="20085" y="1152"/>
                      <a:pt x="19173" y="1616"/>
                      <a:pt x="18112" y="1803"/>
                    </a:cubicBezTo>
                    <a:cubicBezTo>
                      <a:pt x="17206" y="548"/>
                      <a:pt x="16065" y="0"/>
                      <a:pt x="149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5" name="Google Shape;1084;p49"/>
              <p:cNvSpPr/>
              <p:nvPr/>
            </p:nvSpPr>
            <p:spPr>
              <a:xfrm>
                <a:off x="264129" y="2082358"/>
                <a:ext cx="55379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5" h="21600" fill="norm" stroke="1" extrusionOk="0">
                    <a:moveTo>
                      <a:pt x="9833" y="0"/>
                    </a:moveTo>
                    <a:cubicBezTo>
                      <a:pt x="9082" y="0"/>
                      <a:pt x="8318" y="96"/>
                      <a:pt x="7555" y="297"/>
                    </a:cubicBezTo>
                    <a:cubicBezTo>
                      <a:pt x="2272" y="1682"/>
                      <a:pt x="-987" y="7503"/>
                      <a:pt x="270" y="13300"/>
                    </a:cubicBezTo>
                    <a:cubicBezTo>
                      <a:pt x="1345" y="18256"/>
                      <a:pt x="5362" y="21600"/>
                      <a:pt x="9793" y="21600"/>
                    </a:cubicBezTo>
                    <a:cubicBezTo>
                      <a:pt x="10545" y="21600"/>
                      <a:pt x="11308" y="21504"/>
                      <a:pt x="12071" y="21303"/>
                    </a:cubicBezTo>
                    <a:cubicBezTo>
                      <a:pt x="17354" y="19942"/>
                      <a:pt x="20613" y="14097"/>
                      <a:pt x="19356" y="8300"/>
                    </a:cubicBezTo>
                    <a:cubicBezTo>
                      <a:pt x="18282" y="3344"/>
                      <a:pt x="14264" y="0"/>
                      <a:pt x="98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6" name="Google Shape;1085;p49"/>
              <p:cNvSpPr/>
              <p:nvPr/>
            </p:nvSpPr>
            <p:spPr>
              <a:xfrm>
                <a:off x="377607" y="2195918"/>
                <a:ext cx="326824" cy="326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1" h="21600" fill="norm" stroke="1" extrusionOk="0">
                    <a:moveTo>
                      <a:pt x="14013" y="1777"/>
                    </a:moveTo>
                    <a:cubicBezTo>
                      <a:pt x="14236" y="1777"/>
                      <a:pt x="14456" y="1790"/>
                      <a:pt x="14667" y="1818"/>
                    </a:cubicBezTo>
                    <a:cubicBezTo>
                      <a:pt x="15141" y="1858"/>
                      <a:pt x="15576" y="2016"/>
                      <a:pt x="15971" y="2295"/>
                    </a:cubicBezTo>
                    <a:cubicBezTo>
                      <a:pt x="16367" y="2533"/>
                      <a:pt x="16684" y="2851"/>
                      <a:pt x="16960" y="3209"/>
                    </a:cubicBezTo>
                    <a:cubicBezTo>
                      <a:pt x="17317" y="3765"/>
                      <a:pt x="17554" y="4322"/>
                      <a:pt x="17712" y="4958"/>
                    </a:cubicBezTo>
                    <a:cubicBezTo>
                      <a:pt x="18029" y="5991"/>
                      <a:pt x="18108" y="6270"/>
                      <a:pt x="18701" y="8893"/>
                    </a:cubicBezTo>
                    <a:cubicBezTo>
                      <a:pt x="19335" y="11476"/>
                      <a:pt x="19374" y="11794"/>
                      <a:pt x="19572" y="12868"/>
                    </a:cubicBezTo>
                    <a:cubicBezTo>
                      <a:pt x="19730" y="13464"/>
                      <a:pt x="19770" y="14100"/>
                      <a:pt x="19690" y="14736"/>
                    </a:cubicBezTo>
                    <a:cubicBezTo>
                      <a:pt x="19611" y="15213"/>
                      <a:pt x="19453" y="15650"/>
                      <a:pt x="19216" y="16047"/>
                    </a:cubicBezTo>
                    <a:cubicBezTo>
                      <a:pt x="18979" y="16445"/>
                      <a:pt x="18662" y="16763"/>
                      <a:pt x="18266" y="17041"/>
                    </a:cubicBezTo>
                    <a:cubicBezTo>
                      <a:pt x="17753" y="17400"/>
                      <a:pt x="17158" y="17638"/>
                      <a:pt x="16565" y="17796"/>
                    </a:cubicBezTo>
                    <a:cubicBezTo>
                      <a:pt x="15576" y="18115"/>
                      <a:pt x="15260" y="18194"/>
                      <a:pt x="12648" y="18790"/>
                    </a:cubicBezTo>
                    <a:cubicBezTo>
                      <a:pt x="10038" y="19427"/>
                      <a:pt x="9760" y="19466"/>
                      <a:pt x="8693" y="19665"/>
                    </a:cubicBezTo>
                    <a:cubicBezTo>
                      <a:pt x="8271" y="19771"/>
                      <a:pt x="7849" y="19823"/>
                      <a:pt x="7426" y="19823"/>
                    </a:cubicBezTo>
                    <a:cubicBezTo>
                      <a:pt x="7215" y="19823"/>
                      <a:pt x="7004" y="19810"/>
                      <a:pt x="6794" y="19784"/>
                    </a:cubicBezTo>
                    <a:cubicBezTo>
                      <a:pt x="6359" y="19704"/>
                      <a:pt x="5924" y="19546"/>
                      <a:pt x="5528" y="19307"/>
                    </a:cubicBezTo>
                    <a:cubicBezTo>
                      <a:pt x="5133" y="19069"/>
                      <a:pt x="4816" y="18710"/>
                      <a:pt x="4579" y="18353"/>
                    </a:cubicBezTo>
                    <a:cubicBezTo>
                      <a:pt x="4222" y="17796"/>
                      <a:pt x="3946" y="17240"/>
                      <a:pt x="3787" y="16604"/>
                    </a:cubicBezTo>
                    <a:cubicBezTo>
                      <a:pt x="3510" y="15571"/>
                      <a:pt x="3431" y="15293"/>
                      <a:pt x="2799" y="12669"/>
                    </a:cubicBezTo>
                    <a:cubicBezTo>
                      <a:pt x="2205" y="10086"/>
                      <a:pt x="2125" y="9767"/>
                      <a:pt x="1928" y="8694"/>
                    </a:cubicBezTo>
                    <a:cubicBezTo>
                      <a:pt x="1769" y="8098"/>
                      <a:pt x="1769" y="7462"/>
                      <a:pt x="1849" y="6827"/>
                    </a:cubicBezTo>
                    <a:cubicBezTo>
                      <a:pt x="1967" y="5872"/>
                      <a:pt x="2482" y="5038"/>
                      <a:pt x="3233" y="4521"/>
                    </a:cubicBezTo>
                    <a:cubicBezTo>
                      <a:pt x="3747" y="4163"/>
                      <a:pt x="4340" y="3925"/>
                      <a:pt x="4974" y="3765"/>
                    </a:cubicBezTo>
                    <a:cubicBezTo>
                      <a:pt x="5963" y="3447"/>
                      <a:pt x="6280" y="3369"/>
                      <a:pt x="8851" y="2772"/>
                    </a:cubicBezTo>
                    <a:lnTo>
                      <a:pt x="8851" y="2812"/>
                    </a:lnTo>
                    <a:cubicBezTo>
                      <a:pt x="11422" y="2176"/>
                      <a:pt x="11739" y="2096"/>
                      <a:pt x="12807" y="1897"/>
                    </a:cubicBezTo>
                    <a:cubicBezTo>
                      <a:pt x="13190" y="1821"/>
                      <a:pt x="13606" y="1777"/>
                      <a:pt x="14013" y="1777"/>
                    </a:cubicBezTo>
                    <a:close/>
                    <a:moveTo>
                      <a:pt x="14000" y="0"/>
                    </a:moveTo>
                    <a:cubicBezTo>
                      <a:pt x="13496" y="0"/>
                      <a:pt x="12993" y="52"/>
                      <a:pt x="12490" y="149"/>
                    </a:cubicBezTo>
                    <a:cubicBezTo>
                      <a:pt x="11422" y="347"/>
                      <a:pt x="11106" y="427"/>
                      <a:pt x="8456" y="1063"/>
                    </a:cubicBezTo>
                    <a:lnTo>
                      <a:pt x="8456" y="983"/>
                    </a:lnTo>
                    <a:cubicBezTo>
                      <a:pt x="5805" y="1619"/>
                      <a:pt x="5488" y="1699"/>
                      <a:pt x="4460" y="2016"/>
                    </a:cubicBezTo>
                    <a:cubicBezTo>
                      <a:pt x="3668" y="2215"/>
                      <a:pt x="2917" y="2533"/>
                      <a:pt x="2205" y="3010"/>
                    </a:cubicBezTo>
                    <a:cubicBezTo>
                      <a:pt x="1017" y="3845"/>
                      <a:pt x="226" y="5117"/>
                      <a:pt x="69" y="6548"/>
                    </a:cubicBezTo>
                    <a:cubicBezTo>
                      <a:pt x="-50" y="7383"/>
                      <a:pt x="-11" y="8217"/>
                      <a:pt x="148" y="9012"/>
                    </a:cubicBezTo>
                    <a:cubicBezTo>
                      <a:pt x="345" y="10086"/>
                      <a:pt x="424" y="10404"/>
                      <a:pt x="1058" y="13067"/>
                    </a:cubicBezTo>
                    <a:cubicBezTo>
                      <a:pt x="1691" y="15690"/>
                      <a:pt x="1769" y="16047"/>
                      <a:pt x="2047" y="17081"/>
                    </a:cubicBezTo>
                    <a:cubicBezTo>
                      <a:pt x="2245" y="17876"/>
                      <a:pt x="2560" y="18632"/>
                      <a:pt x="3036" y="19307"/>
                    </a:cubicBezTo>
                    <a:cubicBezTo>
                      <a:pt x="3431" y="19942"/>
                      <a:pt x="3946" y="20460"/>
                      <a:pt x="4579" y="20817"/>
                    </a:cubicBezTo>
                    <a:cubicBezTo>
                      <a:pt x="5172" y="21215"/>
                      <a:pt x="5844" y="21453"/>
                      <a:pt x="6556" y="21533"/>
                    </a:cubicBezTo>
                    <a:cubicBezTo>
                      <a:pt x="6868" y="21577"/>
                      <a:pt x="7180" y="21600"/>
                      <a:pt x="7492" y="21600"/>
                    </a:cubicBezTo>
                    <a:cubicBezTo>
                      <a:pt x="8010" y="21600"/>
                      <a:pt x="8529" y="21538"/>
                      <a:pt x="9049" y="21414"/>
                    </a:cubicBezTo>
                    <a:cubicBezTo>
                      <a:pt x="10077" y="21215"/>
                      <a:pt x="10433" y="21135"/>
                      <a:pt x="13044" y="20539"/>
                    </a:cubicBezTo>
                    <a:cubicBezTo>
                      <a:pt x="15695" y="19903"/>
                      <a:pt x="16012" y="19784"/>
                      <a:pt x="17040" y="19546"/>
                    </a:cubicBezTo>
                    <a:cubicBezTo>
                      <a:pt x="17831" y="19307"/>
                      <a:pt x="18583" y="18989"/>
                      <a:pt x="19294" y="18552"/>
                    </a:cubicBezTo>
                    <a:cubicBezTo>
                      <a:pt x="19888" y="18115"/>
                      <a:pt x="20363" y="17597"/>
                      <a:pt x="20759" y="17002"/>
                    </a:cubicBezTo>
                    <a:cubicBezTo>
                      <a:pt x="21115" y="16406"/>
                      <a:pt x="21352" y="15730"/>
                      <a:pt x="21471" y="15014"/>
                    </a:cubicBezTo>
                    <a:cubicBezTo>
                      <a:pt x="21550" y="14180"/>
                      <a:pt x="21510" y="13345"/>
                      <a:pt x="21352" y="12511"/>
                    </a:cubicBezTo>
                    <a:cubicBezTo>
                      <a:pt x="21154" y="11476"/>
                      <a:pt x="21076" y="11159"/>
                      <a:pt x="20442" y="8496"/>
                    </a:cubicBezTo>
                    <a:cubicBezTo>
                      <a:pt x="19809" y="5833"/>
                      <a:pt x="19730" y="5515"/>
                      <a:pt x="19453" y="4482"/>
                    </a:cubicBezTo>
                    <a:cubicBezTo>
                      <a:pt x="19255" y="3686"/>
                      <a:pt x="18939" y="2931"/>
                      <a:pt x="18464" y="2215"/>
                    </a:cubicBezTo>
                    <a:cubicBezTo>
                      <a:pt x="18068" y="1619"/>
                      <a:pt x="17554" y="1143"/>
                      <a:pt x="16960" y="784"/>
                    </a:cubicBezTo>
                    <a:cubicBezTo>
                      <a:pt x="16328" y="387"/>
                      <a:pt x="15656" y="149"/>
                      <a:pt x="14983" y="69"/>
                    </a:cubicBezTo>
                    <a:cubicBezTo>
                      <a:pt x="14655" y="21"/>
                      <a:pt x="14327" y="0"/>
                      <a:pt x="14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7" name="Google Shape;1086;p49"/>
              <p:cNvSpPr/>
              <p:nvPr/>
            </p:nvSpPr>
            <p:spPr>
              <a:xfrm>
                <a:off x="463153" y="2281276"/>
                <a:ext cx="155697" cy="155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19" h="21600" fill="norm" stroke="1" extrusionOk="0">
                    <a:moveTo>
                      <a:pt x="8955" y="3760"/>
                    </a:moveTo>
                    <a:cubicBezTo>
                      <a:pt x="11467" y="3760"/>
                      <a:pt x="13956" y="5659"/>
                      <a:pt x="14630" y="9145"/>
                    </a:cubicBezTo>
                    <a:cubicBezTo>
                      <a:pt x="15391" y="12895"/>
                      <a:pt x="13454" y="16730"/>
                      <a:pt x="10339" y="17647"/>
                    </a:cubicBezTo>
                    <a:cubicBezTo>
                      <a:pt x="9872" y="17777"/>
                      <a:pt x="9414" y="17840"/>
                      <a:pt x="8970" y="17840"/>
                    </a:cubicBezTo>
                    <a:cubicBezTo>
                      <a:pt x="4616" y="17840"/>
                      <a:pt x="1596" y="11901"/>
                      <a:pt x="4044" y="7061"/>
                    </a:cubicBezTo>
                    <a:cubicBezTo>
                      <a:pt x="5197" y="4817"/>
                      <a:pt x="7083" y="3760"/>
                      <a:pt x="8955" y="3760"/>
                    </a:cubicBezTo>
                    <a:close/>
                    <a:moveTo>
                      <a:pt x="8989" y="0"/>
                    </a:moveTo>
                    <a:cubicBezTo>
                      <a:pt x="8292" y="0"/>
                      <a:pt x="7584" y="102"/>
                      <a:pt x="6881" y="310"/>
                    </a:cubicBezTo>
                    <a:cubicBezTo>
                      <a:pt x="-868" y="2479"/>
                      <a:pt x="-2529" y="14896"/>
                      <a:pt x="4251" y="19981"/>
                    </a:cubicBezTo>
                    <a:cubicBezTo>
                      <a:pt x="5768" y="21098"/>
                      <a:pt x="7367" y="21600"/>
                      <a:pt x="8916" y="21600"/>
                    </a:cubicBezTo>
                    <a:cubicBezTo>
                      <a:pt x="14294" y="21600"/>
                      <a:pt x="19071" y="15558"/>
                      <a:pt x="17673" y="8313"/>
                    </a:cubicBezTo>
                    <a:cubicBezTo>
                      <a:pt x="16671" y="3338"/>
                      <a:pt x="13004" y="0"/>
                      <a:pt x="8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8" name="Google Shape;1087;p49"/>
              <p:cNvSpPr/>
              <p:nvPr/>
            </p:nvSpPr>
            <p:spPr>
              <a:xfrm>
                <a:off x="582675" y="2243309"/>
                <a:ext cx="36327" cy="363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70" h="21600" fill="norm" stroke="1" extrusionOk="0">
                    <a:moveTo>
                      <a:pt x="9131" y="0"/>
                    </a:moveTo>
                    <a:cubicBezTo>
                      <a:pt x="8435" y="0"/>
                      <a:pt x="7731" y="107"/>
                      <a:pt x="7027" y="321"/>
                    </a:cubicBezTo>
                    <a:cubicBezTo>
                      <a:pt x="-1005" y="2462"/>
                      <a:pt x="-2494" y="14953"/>
                      <a:pt x="4343" y="19952"/>
                    </a:cubicBezTo>
                    <a:cubicBezTo>
                      <a:pt x="5904" y="21086"/>
                      <a:pt x="7526" y="21600"/>
                      <a:pt x="9104" y="21600"/>
                    </a:cubicBezTo>
                    <a:cubicBezTo>
                      <a:pt x="14444" y="21600"/>
                      <a:pt x="19106" y="15702"/>
                      <a:pt x="17724" y="8531"/>
                    </a:cubicBezTo>
                    <a:cubicBezTo>
                      <a:pt x="16717" y="3361"/>
                      <a:pt x="13115" y="0"/>
                      <a:pt x="9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9" name="Google Shape;1088;p49"/>
              <p:cNvSpPr/>
              <p:nvPr/>
            </p:nvSpPr>
            <p:spPr>
              <a:xfrm>
                <a:off x="2570806" y="2126632"/>
                <a:ext cx="257895" cy="257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0" h="21600" fill="norm" stroke="1" extrusionOk="0">
                    <a:moveTo>
                      <a:pt x="10750" y="0"/>
                    </a:moveTo>
                    <a:cubicBezTo>
                      <a:pt x="4823" y="0"/>
                      <a:pt x="-50" y="4833"/>
                      <a:pt x="0" y="10826"/>
                    </a:cubicBezTo>
                    <a:cubicBezTo>
                      <a:pt x="-50" y="16767"/>
                      <a:pt x="4823" y="21600"/>
                      <a:pt x="10750" y="21600"/>
                    </a:cubicBezTo>
                    <a:cubicBezTo>
                      <a:pt x="16727" y="21600"/>
                      <a:pt x="21550" y="16767"/>
                      <a:pt x="21550" y="10826"/>
                    </a:cubicBezTo>
                    <a:cubicBezTo>
                      <a:pt x="21550" y="4833"/>
                      <a:pt x="16727" y="0"/>
                      <a:pt x="107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0" name="Google Shape;1089;p49"/>
              <p:cNvSpPr/>
              <p:nvPr/>
            </p:nvSpPr>
            <p:spPr>
              <a:xfrm>
                <a:off x="2663385" y="2177718"/>
                <a:ext cx="72749" cy="155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92" y="0"/>
                    </a:moveTo>
                    <a:cubicBezTo>
                      <a:pt x="8031" y="0"/>
                      <a:pt x="4997" y="1502"/>
                      <a:pt x="4997" y="4170"/>
                    </a:cubicBezTo>
                    <a:lnTo>
                      <a:pt x="4997" y="7090"/>
                    </a:lnTo>
                    <a:lnTo>
                      <a:pt x="0" y="7090"/>
                    </a:lnTo>
                    <a:lnTo>
                      <a:pt x="0" y="10760"/>
                    </a:lnTo>
                    <a:lnTo>
                      <a:pt x="4821" y="10760"/>
                    </a:lnTo>
                    <a:lnTo>
                      <a:pt x="4821" y="21600"/>
                    </a:lnTo>
                    <a:lnTo>
                      <a:pt x="14281" y="21600"/>
                    </a:lnTo>
                    <a:lnTo>
                      <a:pt x="14281" y="10760"/>
                    </a:lnTo>
                    <a:lnTo>
                      <a:pt x="20706" y="10760"/>
                    </a:lnTo>
                    <a:lnTo>
                      <a:pt x="21418" y="7090"/>
                    </a:lnTo>
                    <a:lnTo>
                      <a:pt x="14281" y="7090"/>
                    </a:lnTo>
                    <a:lnTo>
                      <a:pt x="14281" y="5005"/>
                    </a:lnTo>
                    <a:cubicBezTo>
                      <a:pt x="14281" y="4170"/>
                      <a:pt x="14639" y="3837"/>
                      <a:pt x="16421" y="3837"/>
                    </a:cubicBezTo>
                    <a:lnTo>
                      <a:pt x="21600" y="383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1" name="Google Shape;1090;p49"/>
              <p:cNvSpPr/>
              <p:nvPr/>
            </p:nvSpPr>
            <p:spPr>
              <a:xfrm>
                <a:off x="998392" y="48686"/>
                <a:ext cx="1487684" cy="304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281" y="0"/>
                    </a:moveTo>
                    <a:cubicBezTo>
                      <a:pt x="1475" y="0"/>
                      <a:pt x="0" y="715"/>
                      <a:pt x="9" y="1597"/>
                    </a:cubicBezTo>
                    <a:lnTo>
                      <a:pt x="0" y="19999"/>
                    </a:lnTo>
                    <a:cubicBezTo>
                      <a:pt x="0" y="20880"/>
                      <a:pt x="1466" y="21596"/>
                      <a:pt x="3273" y="21596"/>
                    </a:cubicBezTo>
                    <a:lnTo>
                      <a:pt x="18310" y="21600"/>
                    </a:lnTo>
                    <a:cubicBezTo>
                      <a:pt x="20125" y="21600"/>
                      <a:pt x="21591" y="20885"/>
                      <a:pt x="21591" y="19999"/>
                    </a:cubicBezTo>
                    <a:lnTo>
                      <a:pt x="21600" y="1601"/>
                    </a:lnTo>
                    <a:cubicBezTo>
                      <a:pt x="21600" y="720"/>
                      <a:pt x="20134" y="4"/>
                      <a:pt x="18327" y="4"/>
                    </a:cubicBezTo>
                    <a:lnTo>
                      <a:pt x="328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2" name="Google Shape;1091;p49"/>
              <p:cNvSpPr/>
              <p:nvPr/>
            </p:nvSpPr>
            <p:spPr>
              <a:xfrm>
                <a:off x="1066920" y="140046"/>
                <a:ext cx="1350033" cy="2850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21" y="0"/>
                    </a:moveTo>
                    <a:cubicBezTo>
                      <a:pt x="1125" y="0"/>
                      <a:pt x="0" y="536"/>
                      <a:pt x="10" y="1193"/>
                    </a:cubicBezTo>
                    <a:lnTo>
                      <a:pt x="0" y="20402"/>
                    </a:lnTo>
                    <a:cubicBezTo>
                      <a:pt x="0" y="21063"/>
                      <a:pt x="1125" y="21595"/>
                      <a:pt x="2520" y="21595"/>
                    </a:cubicBezTo>
                    <a:lnTo>
                      <a:pt x="19061" y="21600"/>
                    </a:lnTo>
                    <a:cubicBezTo>
                      <a:pt x="20455" y="21600"/>
                      <a:pt x="21590" y="21067"/>
                      <a:pt x="21590" y="20407"/>
                    </a:cubicBezTo>
                    <a:lnTo>
                      <a:pt x="21600" y="1198"/>
                    </a:lnTo>
                    <a:cubicBezTo>
                      <a:pt x="21600" y="537"/>
                      <a:pt x="20475" y="5"/>
                      <a:pt x="19080" y="5"/>
                    </a:cubicBezTo>
                    <a:lnTo>
                      <a:pt x="15868" y="5"/>
                    </a:lnTo>
                    <a:cubicBezTo>
                      <a:pt x="15426" y="9"/>
                      <a:pt x="15080" y="178"/>
                      <a:pt x="15089" y="387"/>
                    </a:cubicBezTo>
                    <a:lnTo>
                      <a:pt x="15089" y="665"/>
                    </a:lnTo>
                    <a:cubicBezTo>
                      <a:pt x="15099" y="870"/>
                      <a:pt x="14743" y="1043"/>
                      <a:pt x="14301" y="1048"/>
                    </a:cubicBezTo>
                    <a:lnTo>
                      <a:pt x="8040" y="1048"/>
                    </a:lnTo>
                    <a:cubicBezTo>
                      <a:pt x="7597" y="1043"/>
                      <a:pt x="7251" y="870"/>
                      <a:pt x="7261" y="660"/>
                    </a:cubicBezTo>
                    <a:lnTo>
                      <a:pt x="7261" y="387"/>
                    </a:lnTo>
                    <a:cubicBezTo>
                      <a:pt x="7271" y="178"/>
                      <a:pt x="6924" y="5"/>
                      <a:pt x="6482" y="0"/>
                    </a:cubicBezTo>
                    <a:lnTo>
                      <a:pt x="2539" y="0"/>
                    </a:lnTo>
                    <a:cubicBezTo>
                      <a:pt x="2533" y="0"/>
                      <a:pt x="2527" y="0"/>
                      <a:pt x="25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3" name="Google Shape;1092;p49"/>
              <p:cNvSpPr/>
              <p:nvPr/>
            </p:nvSpPr>
            <p:spPr>
              <a:xfrm>
                <a:off x="2157880" y="340480"/>
                <a:ext cx="116609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2" y="0"/>
                    </a:moveTo>
                    <a:cubicBezTo>
                      <a:pt x="4787" y="0"/>
                      <a:pt x="0" y="10719"/>
                      <a:pt x="0" y="16241"/>
                    </a:cubicBezTo>
                    <a:cubicBezTo>
                      <a:pt x="0" y="21600"/>
                      <a:pt x="4900" y="21600"/>
                      <a:pt x="10802" y="21600"/>
                    </a:cubicBezTo>
                    <a:cubicBezTo>
                      <a:pt x="16813" y="21600"/>
                      <a:pt x="21600" y="10719"/>
                      <a:pt x="21600" y="5359"/>
                    </a:cubicBezTo>
                    <a:cubicBezTo>
                      <a:pt x="21600" y="0"/>
                      <a:pt x="16813" y="0"/>
                      <a:pt x="108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4" name="Google Shape;1093;p49"/>
              <p:cNvSpPr/>
              <p:nvPr/>
            </p:nvSpPr>
            <p:spPr>
              <a:xfrm>
                <a:off x="2157880" y="370411"/>
                <a:ext cx="116609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678" y="0"/>
                    </a:moveTo>
                    <a:cubicBezTo>
                      <a:pt x="14216" y="0"/>
                      <a:pt x="12561" y="588"/>
                      <a:pt x="10802" y="2057"/>
                    </a:cubicBezTo>
                    <a:cubicBezTo>
                      <a:pt x="4900" y="2057"/>
                      <a:pt x="0" y="6906"/>
                      <a:pt x="0" y="11755"/>
                    </a:cubicBezTo>
                    <a:cubicBezTo>
                      <a:pt x="0" y="21600"/>
                      <a:pt x="4900" y="21600"/>
                      <a:pt x="10802" y="21600"/>
                    </a:cubicBezTo>
                    <a:cubicBezTo>
                      <a:pt x="16813" y="16751"/>
                      <a:pt x="21600" y="11755"/>
                      <a:pt x="21600" y="6906"/>
                    </a:cubicBezTo>
                    <a:cubicBezTo>
                      <a:pt x="21600" y="3380"/>
                      <a:pt x="19207" y="0"/>
                      <a:pt x="156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5" name="Google Shape;1094;p49"/>
              <p:cNvSpPr/>
              <p:nvPr/>
            </p:nvSpPr>
            <p:spPr>
              <a:xfrm>
                <a:off x="2158475" y="400107"/>
                <a:ext cx="116627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89" y="4849"/>
                      <a:pt x="0" y="9845"/>
                      <a:pt x="0" y="14694"/>
                    </a:cubicBezTo>
                    <a:cubicBezTo>
                      <a:pt x="0" y="18220"/>
                      <a:pt x="2396" y="21600"/>
                      <a:pt x="5924" y="21600"/>
                    </a:cubicBezTo>
                    <a:cubicBezTo>
                      <a:pt x="7382" y="21600"/>
                      <a:pt x="9038" y="21012"/>
                      <a:pt x="10800" y="19543"/>
                    </a:cubicBezTo>
                    <a:cubicBezTo>
                      <a:pt x="16701" y="19543"/>
                      <a:pt x="21600" y="14694"/>
                      <a:pt x="21600" y="4849"/>
                    </a:cubicBezTo>
                    <a:cubicBezTo>
                      <a:pt x="21600" y="0"/>
                      <a:pt x="16701" y="0"/>
                      <a:pt x="108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6" name="Google Shape;1095;p49"/>
              <p:cNvSpPr/>
              <p:nvPr/>
            </p:nvSpPr>
            <p:spPr>
              <a:xfrm>
                <a:off x="1175704" y="313900"/>
                <a:ext cx="119025" cy="123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8" y="9003"/>
                    </a:moveTo>
                    <a:cubicBezTo>
                      <a:pt x="111" y="9425"/>
                      <a:pt x="0" y="9843"/>
                      <a:pt x="0" y="10369"/>
                    </a:cubicBezTo>
                    <a:lnTo>
                      <a:pt x="0" y="14252"/>
                    </a:lnTo>
                    <a:cubicBezTo>
                      <a:pt x="111" y="15722"/>
                      <a:pt x="111" y="17191"/>
                      <a:pt x="111" y="18138"/>
                    </a:cubicBezTo>
                    <a:lnTo>
                      <a:pt x="111" y="11628"/>
                    </a:lnTo>
                    <a:cubicBezTo>
                      <a:pt x="0" y="10791"/>
                      <a:pt x="111" y="9843"/>
                      <a:pt x="438" y="9003"/>
                    </a:cubicBezTo>
                    <a:close/>
                    <a:moveTo>
                      <a:pt x="10363" y="0"/>
                    </a:moveTo>
                    <a:cubicBezTo>
                      <a:pt x="9853" y="0"/>
                      <a:pt x="9317" y="195"/>
                      <a:pt x="8836" y="503"/>
                    </a:cubicBezTo>
                    <a:cubicBezTo>
                      <a:pt x="8293" y="922"/>
                      <a:pt x="7966" y="1341"/>
                      <a:pt x="7528" y="1762"/>
                    </a:cubicBezTo>
                    <a:lnTo>
                      <a:pt x="4912" y="4387"/>
                    </a:lnTo>
                    <a:cubicBezTo>
                      <a:pt x="3274" y="5960"/>
                      <a:pt x="1746" y="7430"/>
                      <a:pt x="438" y="9003"/>
                    </a:cubicBezTo>
                    <a:cubicBezTo>
                      <a:pt x="1638" y="7641"/>
                      <a:pt x="3385" y="6171"/>
                      <a:pt x="5020" y="4594"/>
                    </a:cubicBezTo>
                    <a:lnTo>
                      <a:pt x="7528" y="2077"/>
                    </a:lnTo>
                    <a:cubicBezTo>
                      <a:pt x="8074" y="1551"/>
                      <a:pt x="8509" y="1133"/>
                      <a:pt x="8947" y="711"/>
                    </a:cubicBezTo>
                    <a:cubicBezTo>
                      <a:pt x="9274" y="475"/>
                      <a:pt x="9722" y="359"/>
                      <a:pt x="10157" y="359"/>
                    </a:cubicBezTo>
                    <a:cubicBezTo>
                      <a:pt x="10305" y="359"/>
                      <a:pt x="10445" y="371"/>
                      <a:pt x="10583" y="397"/>
                    </a:cubicBezTo>
                    <a:cubicBezTo>
                      <a:pt x="11129" y="503"/>
                      <a:pt x="11564" y="1026"/>
                      <a:pt x="12110" y="1551"/>
                    </a:cubicBezTo>
                    <a:lnTo>
                      <a:pt x="13529" y="2917"/>
                    </a:lnTo>
                    <a:lnTo>
                      <a:pt x="16583" y="5749"/>
                    </a:lnTo>
                    <a:lnTo>
                      <a:pt x="19746" y="8795"/>
                    </a:lnTo>
                    <a:cubicBezTo>
                      <a:pt x="20292" y="9110"/>
                      <a:pt x="20619" y="9740"/>
                      <a:pt x="20727" y="10369"/>
                    </a:cubicBezTo>
                    <a:lnTo>
                      <a:pt x="20727" y="12575"/>
                    </a:lnTo>
                    <a:cubicBezTo>
                      <a:pt x="20835" y="15438"/>
                      <a:pt x="20838" y="18302"/>
                      <a:pt x="20838" y="20971"/>
                    </a:cubicBezTo>
                    <a:lnTo>
                      <a:pt x="14170" y="20971"/>
                    </a:lnTo>
                    <a:cubicBezTo>
                      <a:pt x="14075" y="19054"/>
                      <a:pt x="14075" y="17232"/>
                      <a:pt x="14075" y="15407"/>
                    </a:cubicBezTo>
                    <a:cubicBezTo>
                      <a:pt x="14075" y="14359"/>
                      <a:pt x="13310" y="13412"/>
                      <a:pt x="12218" y="13308"/>
                    </a:cubicBezTo>
                    <a:lnTo>
                      <a:pt x="9494" y="13308"/>
                    </a:lnTo>
                    <a:cubicBezTo>
                      <a:pt x="8509" y="13412"/>
                      <a:pt x="7747" y="14044"/>
                      <a:pt x="7528" y="14988"/>
                    </a:cubicBezTo>
                    <a:lnTo>
                      <a:pt x="7528" y="17298"/>
                    </a:lnTo>
                    <a:cubicBezTo>
                      <a:pt x="7633" y="18623"/>
                      <a:pt x="7636" y="19948"/>
                      <a:pt x="7636" y="21081"/>
                    </a:cubicBezTo>
                    <a:lnTo>
                      <a:pt x="2073" y="21181"/>
                    </a:lnTo>
                    <a:lnTo>
                      <a:pt x="0" y="21181"/>
                    </a:lnTo>
                    <a:cubicBezTo>
                      <a:pt x="219" y="21285"/>
                      <a:pt x="330" y="21392"/>
                      <a:pt x="546" y="21496"/>
                    </a:cubicBezTo>
                    <a:lnTo>
                      <a:pt x="8074" y="21496"/>
                    </a:lnTo>
                    <a:lnTo>
                      <a:pt x="8074" y="15199"/>
                    </a:lnTo>
                    <a:cubicBezTo>
                      <a:pt x="8182" y="14463"/>
                      <a:pt x="8836" y="13937"/>
                      <a:pt x="9601" y="13834"/>
                    </a:cubicBezTo>
                    <a:lnTo>
                      <a:pt x="12218" y="13834"/>
                    </a:lnTo>
                    <a:cubicBezTo>
                      <a:pt x="13091" y="14044"/>
                      <a:pt x="13637" y="14674"/>
                      <a:pt x="13637" y="15514"/>
                    </a:cubicBezTo>
                    <a:lnTo>
                      <a:pt x="13637" y="21600"/>
                    </a:lnTo>
                    <a:lnTo>
                      <a:pt x="21600" y="21600"/>
                    </a:lnTo>
                    <a:lnTo>
                      <a:pt x="21600" y="21392"/>
                    </a:lnTo>
                    <a:cubicBezTo>
                      <a:pt x="21492" y="18557"/>
                      <a:pt x="21492" y="15722"/>
                      <a:pt x="21492" y="12679"/>
                    </a:cubicBezTo>
                    <a:lnTo>
                      <a:pt x="21492" y="10473"/>
                    </a:lnTo>
                    <a:cubicBezTo>
                      <a:pt x="21492" y="10054"/>
                      <a:pt x="21381" y="9740"/>
                      <a:pt x="21165" y="9321"/>
                    </a:cubicBezTo>
                    <a:cubicBezTo>
                      <a:pt x="20946" y="9003"/>
                      <a:pt x="20619" y="8795"/>
                      <a:pt x="20400" y="8481"/>
                    </a:cubicBezTo>
                    <a:lnTo>
                      <a:pt x="17237" y="5542"/>
                    </a:lnTo>
                    <a:lnTo>
                      <a:pt x="14183" y="2706"/>
                    </a:lnTo>
                    <a:lnTo>
                      <a:pt x="12656" y="1237"/>
                    </a:lnTo>
                    <a:cubicBezTo>
                      <a:pt x="12218" y="711"/>
                      <a:pt x="11675" y="293"/>
                      <a:pt x="10910" y="82"/>
                    </a:cubicBezTo>
                    <a:cubicBezTo>
                      <a:pt x="10736" y="25"/>
                      <a:pt x="10553" y="0"/>
                      <a:pt x="103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7" name="Google Shape;1096;p49"/>
              <p:cNvSpPr/>
              <p:nvPr/>
            </p:nvSpPr>
            <p:spPr>
              <a:xfrm>
                <a:off x="1583252" y="2409703"/>
                <a:ext cx="276500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7795" y="0"/>
                      <a:pt x="5118" y="3059"/>
                      <a:pt x="3146" y="3059"/>
                    </a:cubicBezTo>
                    <a:lnTo>
                      <a:pt x="845" y="6211"/>
                    </a:lnTo>
                    <a:cubicBezTo>
                      <a:pt x="563" y="6211"/>
                      <a:pt x="282" y="9270"/>
                      <a:pt x="0" y="12330"/>
                    </a:cubicBezTo>
                    <a:cubicBezTo>
                      <a:pt x="282" y="15482"/>
                      <a:pt x="563" y="15482"/>
                      <a:pt x="845" y="15482"/>
                    </a:cubicBezTo>
                    <a:lnTo>
                      <a:pt x="3146" y="18541"/>
                    </a:lnTo>
                    <a:cubicBezTo>
                      <a:pt x="5118" y="21600"/>
                      <a:pt x="7795" y="21600"/>
                      <a:pt x="10800" y="21600"/>
                    </a:cubicBezTo>
                    <a:cubicBezTo>
                      <a:pt x="13758" y="21600"/>
                      <a:pt x="16482" y="21600"/>
                      <a:pt x="18407" y="18541"/>
                    </a:cubicBezTo>
                    <a:lnTo>
                      <a:pt x="20708" y="15482"/>
                    </a:lnTo>
                    <a:cubicBezTo>
                      <a:pt x="20989" y="15482"/>
                      <a:pt x="21318" y="15482"/>
                      <a:pt x="21600" y="12330"/>
                    </a:cubicBezTo>
                    <a:cubicBezTo>
                      <a:pt x="21318" y="9270"/>
                      <a:pt x="20989" y="6211"/>
                      <a:pt x="20708" y="6211"/>
                    </a:cubicBezTo>
                    <a:lnTo>
                      <a:pt x="18407" y="3059"/>
                    </a:lnTo>
                    <a:cubicBezTo>
                      <a:pt x="16482" y="0"/>
                      <a:pt x="13758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8" name="Google Shape;1097;p49"/>
              <p:cNvSpPr/>
              <p:nvPr/>
            </p:nvSpPr>
            <p:spPr>
              <a:xfrm>
                <a:off x="1583252" y="2477628"/>
                <a:ext cx="710482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4" y="0"/>
                      <a:pt x="0" y="6185"/>
                      <a:pt x="0" y="12369"/>
                    </a:cubicBezTo>
                    <a:cubicBezTo>
                      <a:pt x="0" y="18462"/>
                      <a:pt x="4824" y="21600"/>
                      <a:pt x="10800" y="21600"/>
                    </a:cubicBezTo>
                    <a:cubicBezTo>
                      <a:pt x="16757" y="21600"/>
                      <a:pt x="21600" y="18462"/>
                      <a:pt x="21600" y="12369"/>
                    </a:cubicBezTo>
                    <a:cubicBezTo>
                      <a:pt x="21600" y="6185"/>
                      <a:pt x="16757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9" name="Google Shape;1098;p49"/>
              <p:cNvSpPr/>
              <p:nvPr/>
            </p:nvSpPr>
            <p:spPr>
              <a:xfrm>
                <a:off x="1583252" y="2541939"/>
                <a:ext cx="488085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41" y="0"/>
                      <a:pt x="0" y="6185"/>
                      <a:pt x="0" y="12369"/>
                    </a:cubicBezTo>
                    <a:cubicBezTo>
                      <a:pt x="0" y="15415"/>
                      <a:pt x="4841" y="21600"/>
                      <a:pt x="10800" y="21600"/>
                    </a:cubicBezTo>
                    <a:cubicBezTo>
                      <a:pt x="16759" y="21600"/>
                      <a:pt x="21600" y="15415"/>
                      <a:pt x="21600" y="12369"/>
                    </a:cubicBezTo>
                    <a:cubicBezTo>
                      <a:pt x="21600" y="3138"/>
                      <a:pt x="16785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0" name="Google Shape;1099;p49"/>
              <p:cNvSpPr/>
              <p:nvPr/>
            </p:nvSpPr>
            <p:spPr>
              <a:xfrm>
                <a:off x="2264267" y="2608096"/>
                <a:ext cx="43288" cy="64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01" y="605"/>
                    </a:moveTo>
                    <a:lnTo>
                      <a:pt x="20701" y="19990"/>
                    </a:lnTo>
                    <a:lnTo>
                      <a:pt x="10800" y="13526"/>
                    </a:lnTo>
                    <a:lnTo>
                      <a:pt x="10503" y="13327"/>
                    </a:lnTo>
                    <a:lnTo>
                      <a:pt x="1205" y="19585"/>
                    </a:lnTo>
                    <a:lnTo>
                      <a:pt x="1205" y="605"/>
                    </a:lnTo>
                    <a:close/>
                    <a:moveTo>
                      <a:pt x="0" y="0"/>
                    </a:moveTo>
                    <a:lnTo>
                      <a:pt x="0" y="21201"/>
                    </a:lnTo>
                    <a:lnTo>
                      <a:pt x="10503" y="14132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1" name="Google Shape;1100;p49"/>
              <p:cNvSpPr/>
              <p:nvPr/>
            </p:nvSpPr>
            <p:spPr>
              <a:xfrm>
                <a:off x="1682806" y="2621917"/>
                <a:ext cx="41206" cy="42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93" h="21600" fill="norm" stroke="1" extrusionOk="0">
                    <a:moveTo>
                      <a:pt x="7458" y="0"/>
                    </a:moveTo>
                    <a:cubicBezTo>
                      <a:pt x="-1250" y="814"/>
                      <a:pt x="-2362" y="15467"/>
                      <a:pt x="4280" y="19611"/>
                    </a:cubicBezTo>
                    <a:cubicBezTo>
                      <a:pt x="11" y="16105"/>
                      <a:pt x="-1514" y="7289"/>
                      <a:pt x="3653" y="2470"/>
                    </a:cubicBezTo>
                    <a:cubicBezTo>
                      <a:pt x="5092" y="1110"/>
                      <a:pt x="6574" y="463"/>
                      <a:pt x="7993" y="361"/>
                    </a:cubicBezTo>
                    <a:cubicBezTo>
                      <a:pt x="14392" y="1101"/>
                      <a:pt x="17734" y="11064"/>
                      <a:pt x="13166" y="17595"/>
                    </a:cubicBezTo>
                    <a:lnTo>
                      <a:pt x="13637" y="20370"/>
                    </a:lnTo>
                    <a:lnTo>
                      <a:pt x="11499" y="19139"/>
                    </a:lnTo>
                    <a:cubicBezTo>
                      <a:pt x="10309" y="20064"/>
                      <a:pt x="8883" y="20675"/>
                      <a:pt x="7693" y="20675"/>
                    </a:cubicBezTo>
                    <a:cubicBezTo>
                      <a:pt x="6389" y="20601"/>
                      <a:pt x="5249" y="20222"/>
                      <a:pt x="4280" y="19611"/>
                    </a:cubicBezTo>
                    <a:cubicBezTo>
                      <a:pt x="5420" y="20555"/>
                      <a:pt x="6760" y="21110"/>
                      <a:pt x="8221" y="21110"/>
                    </a:cubicBezTo>
                    <a:cubicBezTo>
                      <a:pt x="9339" y="21110"/>
                      <a:pt x="10515" y="20786"/>
                      <a:pt x="11734" y="20064"/>
                    </a:cubicBezTo>
                    <a:lnTo>
                      <a:pt x="14592" y="21600"/>
                    </a:lnTo>
                    <a:lnTo>
                      <a:pt x="14114" y="17595"/>
                    </a:lnTo>
                    <a:cubicBezTo>
                      <a:pt x="19238" y="10444"/>
                      <a:pt x="14506" y="342"/>
                      <a:pt x="8399" y="342"/>
                    </a:cubicBezTo>
                    <a:cubicBezTo>
                      <a:pt x="8263" y="342"/>
                      <a:pt x="8128" y="352"/>
                      <a:pt x="7993" y="361"/>
                    </a:cubicBezTo>
                    <a:cubicBezTo>
                      <a:pt x="7736" y="324"/>
                      <a:pt x="7480" y="315"/>
                      <a:pt x="7223" y="315"/>
                    </a:cubicBezTo>
                    <a:lnTo>
                      <a:pt x="7458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2" name="Google Shape;1101;p49"/>
              <p:cNvSpPr/>
              <p:nvPr/>
            </p:nvSpPr>
            <p:spPr>
              <a:xfrm>
                <a:off x="1744331" y="2624332"/>
                <a:ext cx="40279" cy="366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15" y="350"/>
                    </a:moveTo>
                    <a:lnTo>
                      <a:pt x="13540" y="19477"/>
                    </a:lnTo>
                    <a:lnTo>
                      <a:pt x="9674" y="8491"/>
                    </a:lnTo>
                    <a:lnTo>
                      <a:pt x="1933" y="711"/>
                    </a:lnTo>
                    <a:lnTo>
                      <a:pt x="20315" y="350"/>
                    </a:lnTo>
                    <a:close/>
                    <a:moveTo>
                      <a:pt x="0" y="0"/>
                    </a:moveTo>
                    <a:lnTo>
                      <a:pt x="9027" y="8852"/>
                    </a:lnTo>
                    <a:lnTo>
                      <a:pt x="135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3" name="Google Shape;1102;p49"/>
              <p:cNvSpPr/>
              <p:nvPr/>
            </p:nvSpPr>
            <p:spPr>
              <a:xfrm>
                <a:off x="1761774" y="2623719"/>
                <a:ext cx="22836" cy="15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37" y="0"/>
                    </a:moveTo>
                    <a:lnTo>
                      <a:pt x="0" y="19933"/>
                    </a:lnTo>
                    <a:lnTo>
                      <a:pt x="563" y="21600"/>
                    </a:lnTo>
                    <a:lnTo>
                      <a:pt x="21600" y="1667"/>
                    </a:lnTo>
                    <a:lnTo>
                      <a:pt x="21037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4" name="Google Shape;1103;p49"/>
              <p:cNvSpPr/>
              <p:nvPr/>
            </p:nvSpPr>
            <p:spPr>
              <a:xfrm>
                <a:off x="1605936" y="2618241"/>
                <a:ext cx="50202" cy="43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3" h="21600" fill="norm" stroke="1" extrusionOk="0">
                    <a:moveTo>
                      <a:pt x="5327" y="0"/>
                    </a:moveTo>
                    <a:cubicBezTo>
                      <a:pt x="2935" y="0"/>
                      <a:pt x="565" y="1700"/>
                      <a:pt x="62" y="5057"/>
                    </a:cubicBezTo>
                    <a:cubicBezTo>
                      <a:pt x="-189" y="7421"/>
                      <a:pt x="321" y="9494"/>
                      <a:pt x="1586" y="11265"/>
                    </a:cubicBezTo>
                    <a:cubicBezTo>
                      <a:pt x="2607" y="13036"/>
                      <a:pt x="3880" y="14515"/>
                      <a:pt x="5144" y="15693"/>
                    </a:cubicBezTo>
                    <a:cubicBezTo>
                      <a:pt x="7179" y="17765"/>
                      <a:pt x="8961" y="19537"/>
                      <a:pt x="10737" y="21600"/>
                    </a:cubicBezTo>
                    <a:cubicBezTo>
                      <a:pt x="12771" y="19537"/>
                      <a:pt x="14295" y="17765"/>
                      <a:pt x="16329" y="15693"/>
                    </a:cubicBezTo>
                    <a:cubicBezTo>
                      <a:pt x="17601" y="14214"/>
                      <a:pt x="18874" y="12744"/>
                      <a:pt x="19887" y="10964"/>
                    </a:cubicBezTo>
                    <a:cubicBezTo>
                      <a:pt x="20901" y="9193"/>
                      <a:pt x="21411" y="7129"/>
                      <a:pt x="21160" y="5057"/>
                    </a:cubicBezTo>
                    <a:cubicBezTo>
                      <a:pt x="20535" y="1736"/>
                      <a:pt x="18211" y="106"/>
                      <a:pt x="15910" y="106"/>
                    </a:cubicBezTo>
                    <a:cubicBezTo>
                      <a:pt x="13510" y="106"/>
                      <a:pt x="11125" y="1886"/>
                      <a:pt x="10737" y="5358"/>
                    </a:cubicBezTo>
                    <a:cubicBezTo>
                      <a:pt x="10226" y="1771"/>
                      <a:pt x="7765" y="0"/>
                      <a:pt x="5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5" name="Google Shape;1104;p49"/>
              <p:cNvSpPr/>
              <p:nvPr/>
            </p:nvSpPr>
            <p:spPr>
              <a:xfrm>
                <a:off x="1149864" y="2324397"/>
                <a:ext cx="1205173" cy="405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32" y="21600"/>
                    </a:lnTo>
                    <a:lnTo>
                      <a:pt x="15470" y="21568"/>
                    </a:lnTo>
                    <a:lnTo>
                      <a:pt x="19963" y="21537"/>
                    </a:lnTo>
                    <a:lnTo>
                      <a:pt x="19941" y="21537"/>
                    </a:lnTo>
                    <a:lnTo>
                      <a:pt x="15438" y="21504"/>
                    </a:lnTo>
                    <a:lnTo>
                      <a:pt x="65" y="21441"/>
                    </a:lnTo>
                    <a:lnTo>
                      <a:pt x="65" y="192"/>
                    </a:lnTo>
                    <a:lnTo>
                      <a:pt x="21546" y="159"/>
                    </a:lnTo>
                    <a:cubicBezTo>
                      <a:pt x="21546" y="6860"/>
                      <a:pt x="21557" y="12190"/>
                      <a:pt x="21557" y="15863"/>
                    </a:cubicBezTo>
                    <a:cubicBezTo>
                      <a:pt x="21557" y="17691"/>
                      <a:pt x="21557" y="19101"/>
                      <a:pt x="21557" y="20094"/>
                    </a:cubicBezTo>
                    <a:lnTo>
                      <a:pt x="21557" y="21568"/>
                    </a:lnTo>
                    <a:cubicBezTo>
                      <a:pt x="21557" y="21568"/>
                      <a:pt x="21578" y="21441"/>
                      <a:pt x="21578" y="21184"/>
                    </a:cubicBezTo>
                    <a:lnTo>
                      <a:pt x="21578" y="15896"/>
                    </a:lnTo>
                    <a:cubicBezTo>
                      <a:pt x="21589" y="12210"/>
                      <a:pt x="21600" y="6826"/>
                      <a:pt x="21600" y="96"/>
                    </a:cubicBezTo>
                    <a:lnTo>
                      <a:pt x="21600" y="32"/>
                    </a:lnTo>
                    <a:lnTo>
                      <a:pt x="21568" y="3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6" name="Google Shape;1105;p49"/>
              <p:cNvSpPr/>
              <p:nvPr/>
            </p:nvSpPr>
            <p:spPr>
              <a:xfrm>
                <a:off x="1199760" y="2393520"/>
                <a:ext cx="334196" cy="268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" y="0"/>
                    </a:moveTo>
                    <a:lnTo>
                      <a:pt x="0" y="21455"/>
                    </a:lnTo>
                    <a:lnTo>
                      <a:pt x="21523" y="21600"/>
                    </a:lnTo>
                    <a:lnTo>
                      <a:pt x="21600" y="1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7" name="Google Shape;1106;p49"/>
              <p:cNvSpPr/>
              <p:nvPr/>
            </p:nvSpPr>
            <p:spPr>
              <a:xfrm>
                <a:off x="1196751" y="2391105"/>
                <a:ext cx="337205" cy="271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" y="0"/>
                    </a:moveTo>
                    <a:lnTo>
                      <a:pt x="115" y="144"/>
                    </a:lnTo>
                    <a:cubicBezTo>
                      <a:pt x="77" y="6465"/>
                      <a:pt x="38" y="13697"/>
                      <a:pt x="0" y="21313"/>
                    </a:cubicBezTo>
                    <a:lnTo>
                      <a:pt x="115" y="21505"/>
                    </a:lnTo>
                    <a:lnTo>
                      <a:pt x="5930" y="21505"/>
                    </a:lnTo>
                    <a:lnTo>
                      <a:pt x="11474" y="21553"/>
                    </a:lnTo>
                    <a:lnTo>
                      <a:pt x="21446" y="21600"/>
                    </a:lnTo>
                    <a:lnTo>
                      <a:pt x="21562" y="21600"/>
                    </a:lnTo>
                    <a:lnTo>
                      <a:pt x="21562" y="1772"/>
                    </a:lnTo>
                    <a:cubicBezTo>
                      <a:pt x="21524" y="2778"/>
                      <a:pt x="21524" y="4263"/>
                      <a:pt x="21524" y="6083"/>
                    </a:cubicBezTo>
                    <a:cubicBezTo>
                      <a:pt x="21486" y="9791"/>
                      <a:pt x="21446" y="15007"/>
                      <a:pt x="21371" y="21311"/>
                    </a:cubicBezTo>
                    <a:lnTo>
                      <a:pt x="11513" y="21218"/>
                    </a:lnTo>
                    <a:lnTo>
                      <a:pt x="5968" y="21169"/>
                    </a:lnTo>
                    <a:lnTo>
                      <a:pt x="308" y="21169"/>
                    </a:lnTo>
                    <a:cubicBezTo>
                      <a:pt x="308" y="13636"/>
                      <a:pt x="346" y="6523"/>
                      <a:pt x="384" y="289"/>
                    </a:cubicBezTo>
                    <a:lnTo>
                      <a:pt x="15670" y="336"/>
                    </a:lnTo>
                    <a:lnTo>
                      <a:pt x="21600" y="336"/>
                    </a:lnTo>
                    <a:lnTo>
                      <a:pt x="21446" y="240"/>
                    </a:lnTo>
                    <a:lnTo>
                      <a:pt x="20022" y="240"/>
                    </a:lnTo>
                    <a:lnTo>
                      <a:pt x="15670" y="14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8" name="Google Shape;1107;p49"/>
              <p:cNvSpPr/>
              <p:nvPr/>
            </p:nvSpPr>
            <p:spPr>
              <a:xfrm>
                <a:off x="1211185" y="2410350"/>
                <a:ext cx="310752" cy="234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" y="0"/>
                    </a:moveTo>
                    <a:lnTo>
                      <a:pt x="0" y="21434"/>
                    </a:lnTo>
                    <a:lnTo>
                      <a:pt x="21516" y="21600"/>
                    </a:lnTo>
                    <a:lnTo>
                      <a:pt x="21600" y="16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9" name="Google Shape;1108;p49"/>
              <p:cNvSpPr/>
              <p:nvPr/>
            </p:nvSpPr>
            <p:spPr>
              <a:xfrm>
                <a:off x="1211185" y="2498700"/>
                <a:ext cx="309545" cy="146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591" y="0"/>
                    </a:moveTo>
                    <a:lnTo>
                      <a:pt x="0" y="21334"/>
                    </a:lnTo>
                    <a:lnTo>
                      <a:pt x="21600" y="21600"/>
                    </a:lnTo>
                    <a:lnTo>
                      <a:pt x="15435" y="6313"/>
                    </a:lnTo>
                    <a:lnTo>
                      <a:pt x="12247" y="13422"/>
                    </a:lnTo>
                    <a:lnTo>
                      <a:pt x="75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0" name="Google Shape;1109;p49"/>
              <p:cNvSpPr/>
              <p:nvPr/>
            </p:nvSpPr>
            <p:spPr>
              <a:xfrm>
                <a:off x="1366824" y="2457237"/>
                <a:ext cx="48726" cy="48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30" h="21600" fill="norm" stroke="1" extrusionOk="0">
                    <a:moveTo>
                      <a:pt x="9337" y="0"/>
                    </a:moveTo>
                    <a:cubicBezTo>
                      <a:pt x="1151" y="0"/>
                      <a:pt x="-3170" y="11421"/>
                      <a:pt x="2739" y="18327"/>
                    </a:cubicBezTo>
                    <a:cubicBezTo>
                      <a:pt x="4600" y="20588"/>
                      <a:pt x="6925" y="21600"/>
                      <a:pt x="9201" y="21600"/>
                    </a:cubicBezTo>
                    <a:cubicBezTo>
                      <a:pt x="13897" y="21600"/>
                      <a:pt x="18430" y="17323"/>
                      <a:pt x="18430" y="10888"/>
                    </a:cubicBezTo>
                    <a:cubicBezTo>
                      <a:pt x="18430" y="4779"/>
                      <a:pt x="14340" y="0"/>
                      <a:pt x="9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1" name="Google Shape;1110;p49"/>
              <p:cNvSpPr/>
              <p:nvPr/>
            </p:nvSpPr>
            <p:spPr>
              <a:xfrm>
                <a:off x="1412535" y="662660"/>
                <a:ext cx="349838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7794" y="0"/>
                      <a:pt x="5121" y="3564"/>
                      <a:pt x="3155" y="3564"/>
                    </a:cubicBezTo>
                    <a:lnTo>
                      <a:pt x="853" y="7128"/>
                    </a:lnTo>
                    <a:lnTo>
                      <a:pt x="223" y="7128"/>
                    </a:lnTo>
                    <a:cubicBezTo>
                      <a:pt x="149" y="7128"/>
                      <a:pt x="75" y="7128"/>
                      <a:pt x="0" y="10800"/>
                    </a:cubicBezTo>
                    <a:lnTo>
                      <a:pt x="223" y="10800"/>
                    </a:lnTo>
                    <a:lnTo>
                      <a:pt x="853" y="14364"/>
                    </a:lnTo>
                    <a:lnTo>
                      <a:pt x="3155" y="18036"/>
                    </a:lnTo>
                    <a:cubicBezTo>
                      <a:pt x="5121" y="21600"/>
                      <a:pt x="7794" y="21600"/>
                      <a:pt x="10800" y="21600"/>
                    </a:cubicBezTo>
                    <a:cubicBezTo>
                      <a:pt x="13806" y="21600"/>
                      <a:pt x="16479" y="18036"/>
                      <a:pt x="18446" y="18036"/>
                    </a:cubicBezTo>
                    <a:lnTo>
                      <a:pt x="20747" y="14364"/>
                    </a:lnTo>
                    <a:lnTo>
                      <a:pt x="21377" y="10800"/>
                    </a:lnTo>
                    <a:lnTo>
                      <a:pt x="21600" y="10800"/>
                    </a:lnTo>
                    <a:cubicBezTo>
                      <a:pt x="21525" y="7128"/>
                      <a:pt x="21452" y="7128"/>
                      <a:pt x="21377" y="7128"/>
                    </a:cubicBezTo>
                    <a:lnTo>
                      <a:pt x="20747" y="7128"/>
                    </a:lnTo>
                    <a:lnTo>
                      <a:pt x="18446" y="3564"/>
                    </a:lnTo>
                    <a:cubicBezTo>
                      <a:pt x="16479" y="0"/>
                      <a:pt x="13806" y="0"/>
                      <a:pt x="108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2" name="Google Shape;1111;p49"/>
              <p:cNvSpPr/>
              <p:nvPr/>
            </p:nvSpPr>
            <p:spPr>
              <a:xfrm>
                <a:off x="2190333" y="2044282"/>
                <a:ext cx="63722" cy="95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80" y="680"/>
                    </a:moveTo>
                    <a:lnTo>
                      <a:pt x="20580" y="20105"/>
                    </a:lnTo>
                    <a:lnTo>
                      <a:pt x="10800" y="13451"/>
                    </a:lnTo>
                    <a:lnTo>
                      <a:pt x="10598" y="13313"/>
                    </a:lnTo>
                    <a:lnTo>
                      <a:pt x="819" y="19698"/>
                    </a:lnTo>
                    <a:lnTo>
                      <a:pt x="819" y="680"/>
                    </a:lnTo>
                    <a:close/>
                    <a:moveTo>
                      <a:pt x="0" y="0"/>
                    </a:moveTo>
                    <a:lnTo>
                      <a:pt x="0" y="21193"/>
                    </a:lnTo>
                    <a:lnTo>
                      <a:pt x="10598" y="14127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3" name="Google Shape;1112;p49"/>
              <p:cNvSpPr/>
              <p:nvPr/>
            </p:nvSpPr>
            <p:spPr>
              <a:xfrm>
                <a:off x="1346118" y="2047292"/>
                <a:ext cx="82974" cy="82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6" h="21600" fill="norm" stroke="1" extrusionOk="0">
                    <a:moveTo>
                      <a:pt x="8147" y="0"/>
                    </a:moveTo>
                    <a:cubicBezTo>
                      <a:pt x="8096" y="0"/>
                      <a:pt x="8044" y="0"/>
                      <a:pt x="7993" y="0"/>
                    </a:cubicBezTo>
                    <a:cubicBezTo>
                      <a:pt x="-2514" y="0"/>
                      <a:pt x="-2624" y="19779"/>
                      <a:pt x="7437" y="20633"/>
                    </a:cubicBezTo>
                    <a:lnTo>
                      <a:pt x="7433" y="20633"/>
                    </a:lnTo>
                    <a:cubicBezTo>
                      <a:pt x="1353" y="19301"/>
                      <a:pt x="-1980" y="8165"/>
                      <a:pt x="4331" y="2346"/>
                    </a:cubicBezTo>
                    <a:cubicBezTo>
                      <a:pt x="5842" y="962"/>
                      <a:pt x="7411" y="366"/>
                      <a:pt x="8904" y="366"/>
                    </a:cubicBezTo>
                    <a:cubicBezTo>
                      <a:pt x="9947" y="366"/>
                      <a:pt x="10953" y="657"/>
                      <a:pt x="11878" y="1173"/>
                    </a:cubicBezTo>
                    <a:cubicBezTo>
                      <a:pt x="10792" y="432"/>
                      <a:pt x="9533" y="0"/>
                      <a:pt x="8147" y="0"/>
                    </a:cubicBezTo>
                    <a:close/>
                    <a:moveTo>
                      <a:pt x="11878" y="1173"/>
                    </a:moveTo>
                    <a:cubicBezTo>
                      <a:pt x="16155" y="4106"/>
                      <a:pt x="17743" y="11891"/>
                      <a:pt x="13975" y="17217"/>
                    </a:cubicBezTo>
                    <a:lnTo>
                      <a:pt x="13850" y="17377"/>
                    </a:lnTo>
                    <a:lnTo>
                      <a:pt x="14341" y="20192"/>
                    </a:lnTo>
                    <a:lnTo>
                      <a:pt x="12142" y="18939"/>
                    </a:lnTo>
                    <a:lnTo>
                      <a:pt x="12021" y="19099"/>
                    </a:lnTo>
                    <a:cubicBezTo>
                      <a:pt x="10799" y="19878"/>
                      <a:pt x="9456" y="20507"/>
                      <a:pt x="8114" y="20661"/>
                    </a:cubicBezTo>
                    <a:cubicBezTo>
                      <a:pt x="7883" y="20661"/>
                      <a:pt x="7656" y="20652"/>
                      <a:pt x="7437" y="20633"/>
                    </a:cubicBezTo>
                    <a:lnTo>
                      <a:pt x="7433" y="20633"/>
                    </a:lnTo>
                    <a:cubicBezTo>
                      <a:pt x="7828" y="20718"/>
                      <a:pt x="8235" y="20765"/>
                      <a:pt x="8652" y="20765"/>
                    </a:cubicBezTo>
                    <a:cubicBezTo>
                      <a:pt x="9756" y="20765"/>
                      <a:pt x="10935" y="20446"/>
                      <a:pt x="12142" y="19723"/>
                    </a:cubicBezTo>
                    <a:lnTo>
                      <a:pt x="15193" y="21600"/>
                    </a:lnTo>
                    <a:lnTo>
                      <a:pt x="14582" y="17532"/>
                    </a:lnTo>
                    <a:cubicBezTo>
                      <a:pt x="18976" y="11586"/>
                      <a:pt x="16375" y="3698"/>
                      <a:pt x="11878" y="117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4" name="Google Shape;1113;p49"/>
              <p:cNvSpPr/>
              <p:nvPr/>
            </p:nvSpPr>
            <p:spPr>
              <a:xfrm>
                <a:off x="1469045" y="2049688"/>
                <a:ext cx="79939" cy="73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65" y="879"/>
                    </a:moveTo>
                    <a:lnTo>
                      <a:pt x="13804" y="19320"/>
                    </a:lnTo>
                    <a:lnTo>
                      <a:pt x="9743" y="8607"/>
                    </a:lnTo>
                    <a:lnTo>
                      <a:pt x="2108" y="1058"/>
                    </a:lnTo>
                    <a:lnTo>
                      <a:pt x="20465" y="879"/>
                    </a:lnTo>
                    <a:close/>
                    <a:moveTo>
                      <a:pt x="21600" y="0"/>
                    </a:moveTo>
                    <a:lnTo>
                      <a:pt x="0" y="179"/>
                    </a:lnTo>
                    <a:lnTo>
                      <a:pt x="8930" y="8960"/>
                    </a:lnTo>
                    <a:lnTo>
                      <a:pt x="1364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5" name="Google Shape;1114;p49"/>
              <p:cNvSpPr/>
              <p:nvPr/>
            </p:nvSpPr>
            <p:spPr>
              <a:xfrm>
                <a:off x="1503894" y="2049688"/>
                <a:ext cx="45090" cy="306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30" y="0"/>
                    </a:moveTo>
                    <a:lnTo>
                      <a:pt x="0" y="19899"/>
                    </a:lnTo>
                    <a:lnTo>
                      <a:pt x="872" y="21600"/>
                    </a:lnTo>
                    <a:lnTo>
                      <a:pt x="21600" y="1701"/>
                    </a:lnTo>
                    <a:lnTo>
                      <a:pt x="2103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6" name="Google Shape;1115;p49"/>
              <p:cNvSpPr/>
              <p:nvPr/>
            </p:nvSpPr>
            <p:spPr>
              <a:xfrm>
                <a:off x="1197654" y="2039832"/>
                <a:ext cx="98052" cy="86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5" h="21600" fill="norm" stroke="1" extrusionOk="0">
                    <a:moveTo>
                      <a:pt x="15921" y="0"/>
                    </a:moveTo>
                    <a:cubicBezTo>
                      <a:pt x="13467" y="0"/>
                      <a:pt x="11006" y="1851"/>
                      <a:pt x="10608" y="5486"/>
                    </a:cubicBezTo>
                    <a:cubicBezTo>
                      <a:pt x="10144" y="1964"/>
                      <a:pt x="7698" y="194"/>
                      <a:pt x="5267" y="194"/>
                    </a:cubicBezTo>
                    <a:cubicBezTo>
                      <a:pt x="2915" y="194"/>
                      <a:pt x="578" y="1851"/>
                      <a:pt x="67" y="5183"/>
                    </a:cubicBezTo>
                    <a:cubicBezTo>
                      <a:pt x="-194" y="7292"/>
                      <a:pt x="325" y="9549"/>
                      <a:pt x="1366" y="11206"/>
                    </a:cubicBezTo>
                    <a:cubicBezTo>
                      <a:pt x="2408" y="13012"/>
                      <a:pt x="3711" y="14520"/>
                      <a:pt x="5143" y="15875"/>
                    </a:cubicBezTo>
                    <a:cubicBezTo>
                      <a:pt x="7093" y="17681"/>
                      <a:pt x="8915" y="19640"/>
                      <a:pt x="10865" y="21600"/>
                    </a:cubicBezTo>
                    <a:cubicBezTo>
                      <a:pt x="12687" y="19640"/>
                      <a:pt x="14380" y="17681"/>
                      <a:pt x="16202" y="15726"/>
                    </a:cubicBezTo>
                    <a:cubicBezTo>
                      <a:pt x="17634" y="14371"/>
                      <a:pt x="18933" y="12863"/>
                      <a:pt x="19974" y="11057"/>
                    </a:cubicBezTo>
                    <a:cubicBezTo>
                      <a:pt x="21016" y="9247"/>
                      <a:pt x="21406" y="7138"/>
                      <a:pt x="21149" y="5030"/>
                    </a:cubicBezTo>
                    <a:cubicBezTo>
                      <a:pt x="20575" y="1662"/>
                      <a:pt x="18250" y="0"/>
                      <a:pt x="15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7" name="Google Shape;1116;p49"/>
              <p:cNvSpPr/>
              <p:nvPr/>
            </p:nvSpPr>
            <p:spPr>
              <a:xfrm>
                <a:off x="1234016" y="614916"/>
                <a:ext cx="108194" cy="108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9" y="0"/>
                      <a:pt x="0" y="4799"/>
                      <a:pt x="0" y="10800"/>
                    </a:cubicBezTo>
                    <a:cubicBezTo>
                      <a:pt x="0" y="16801"/>
                      <a:pt x="4799" y="21600"/>
                      <a:pt x="10800" y="21600"/>
                    </a:cubicBezTo>
                    <a:cubicBezTo>
                      <a:pt x="16801" y="21600"/>
                      <a:pt x="21600" y="16801"/>
                      <a:pt x="21600" y="10800"/>
                    </a:cubicBezTo>
                    <a:cubicBezTo>
                      <a:pt x="21600" y="4799"/>
                      <a:pt x="16801" y="0"/>
                      <a:pt x="10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8" name="Google Shape;1117;p49"/>
              <p:cNvSpPr/>
              <p:nvPr/>
            </p:nvSpPr>
            <p:spPr>
              <a:xfrm>
                <a:off x="1218392" y="1822446"/>
                <a:ext cx="1015229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3" y="0"/>
                    </a:moveTo>
                    <a:cubicBezTo>
                      <a:pt x="4834" y="0"/>
                      <a:pt x="0" y="6211"/>
                      <a:pt x="0" y="12330"/>
                    </a:cubicBezTo>
                    <a:cubicBezTo>
                      <a:pt x="0" y="15482"/>
                      <a:pt x="4834" y="21600"/>
                      <a:pt x="10793" y="21600"/>
                    </a:cubicBezTo>
                    <a:cubicBezTo>
                      <a:pt x="16766" y="21600"/>
                      <a:pt x="21600" y="15482"/>
                      <a:pt x="21600" y="12330"/>
                    </a:cubicBezTo>
                    <a:cubicBezTo>
                      <a:pt x="21600" y="6211"/>
                      <a:pt x="16766" y="0"/>
                      <a:pt x="10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9" name="Google Shape;1118;p49"/>
              <p:cNvSpPr/>
              <p:nvPr/>
            </p:nvSpPr>
            <p:spPr>
              <a:xfrm>
                <a:off x="1218392" y="1737997"/>
                <a:ext cx="1015229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3" y="0"/>
                    </a:moveTo>
                    <a:cubicBezTo>
                      <a:pt x="4834" y="0"/>
                      <a:pt x="0" y="3564"/>
                      <a:pt x="0" y="10800"/>
                    </a:cubicBezTo>
                    <a:cubicBezTo>
                      <a:pt x="0" y="18036"/>
                      <a:pt x="4834" y="21600"/>
                      <a:pt x="10793" y="21600"/>
                    </a:cubicBezTo>
                    <a:cubicBezTo>
                      <a:pt x="16766" y="21600"/>
                      <a:pt x="21600" y="18036"/>
                      <a:pt x="21600" y="10800"/>
                    </a:cubicBezTo>
                    <a:cubicBezTo>
                      <a:pt x="21600" y="3564"/>
                      <a:pt x="16766" y="0"/>
                      <a:pt x="10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0" name="Google Shape;1119;p49"/>
              <p:cNvSpPr/>
              <p:nvPr/>
            </p:nvSpPr>
            <p:spPr>
              <a:xfrm>
                <a:off x="1218392" y="1908399"/>
                <a:ext cx="552397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88" y="0"/>
                    </a:moveTo>
                    <a:cubicBezTo>
                      <a:pt x="4818" y="0"/>
                      <a:pt x="0" y="6211"/>
                      <a:pt x="0" y="9270"/>
                    </a:cubicBezTo>
                    <a:cubicBezTo>
                      <a:pt x="0" y="15482"/>
                      <a:pt x="4818" y="21600"/>
                      <a:pt x="10788" y="21600"/>
                    </a:cubicBezTo>
                    <a:cubicBezTo>
                      <a:pt x="16758" y="21600"/>
                      <a:pt x="21600" y="15482"/>
                      <a:pt x="21600" y="9270"/>
                    </a:cubicBezTo>
                    <a:cubicBezTo>
                      <a:pt x="21600" y="6211"/>
                      <a:pt x="16758" y="0"/>
                      <a:pt x="10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1" name="Google Shape;1120;p49"/>
              <p:cNvSpPr/>
              <p:nvPr/>
            </p:nvSpPr>
            <p:spPr>
              <a:xfrm>
                <a:off x="1659484" y="2814258"/>
                <a:ext cx="43388" cy="43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18" h="21600" fill="norm" stroke="1" extrusionOk="0">
                    <a:moveTo>
                      <a:pt x="9021" y="0"/>
                    </a:moveTo>
                    <a:cubicBezTo>
                      <a:pt x="970" y="0"/>
                      <a:pt x="-2982" y="11512"/>
                      <a:pt x="2625" y="18339"/>
                    </a:cubicBezTo>
                    <a:cubicBezTo>
                      <a:pt x="4473" y="20591"/>
                      <a:pt x="6793" y="21600"/>
                      <a:pt x="9082" y="21600"/>
                    </a:cubicBezTo>
                    <a:cubicBezTo>
                      <a:pt x="13815" y="21600"/>
                      <a:pt x="18440" y="17303"/>
                      <a:pt x="18618" y="10827"/>
                    </a:cubicBezTo>
                    <a:cubicBezTo>
                      <a:pt x="18618" y="4810"/>
                      <a:pt x="14488" y="9"/>
                      <a:pt x="9330" y="9"/>
                    </a:cubicBezTo>
                    <a:cubicBezTo>
                      <a:pt x="9222" y="0"/>
                      <a:pt x="9121" y="0"/>
                      <a:pt x="90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2" name="Google Shape;1121;p49"/>
              <p:cNvSpPr/>
              <p:nvPr/>
            </p:nvSpPr>
            <p:spPr>
              <a:xfrm>
                <a:off x="1726202" y="2814276"/>
                <a:ext cx="43379" cy="43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57" h="21600" fill="norm" stroke="1" extrusionOk="0">
                    <a:moveTo>
                      <a:pt x="9299" y="0"/>
                    </a:moveTo>
                    <a:cubicBezTo>
                      <a:pt x="1073" y="0"/>
                      <a:pt x="-3043" y="11413"/>
                      <a:pt x="2615" y="18330"/>
                    </a:cubicBezTo>
                    <a:cubicBezTo>
                      <a:pt x="4473" y="20591"/>
                      <a:pt x="6801" y="21600"/>
                      <a:pt x="9091" y="21600"/>
                    </a:cubicBezTo>
                    <a:cubicBezTo>
                      <a:pt x="13801" y="21600"/>
                      <a:pt x="18387" y="17375"/>
                      <a:pt x="18557" y="11115"/>
                    </a:cubicBezTo>
                    <a:cubicBezTo>
                      <a:pt x="18557" y="5107"/>
                      <a:pt x="14448" y="0"/>
                      <a:pt x="92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3" name="Google Shape;1122;p49"/>
              <p:cNvSpPr/>
              <p:nvPr/>
            </p:nvSpPr>
            <p:spPr>
              <a:xfrm>
                <a:off x="1793237" y="2814852"/>
                <a:ext cx="43072" cy="42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88" h="21600" fill="norm" stroke="1" extrusionOk="0">
                    <a:moveTo>
                      <a:pt x="8895" y="0"/>
                    </a:moveTo>
                    <a:cubicBezTo>
                      <a:pt x="1089" y="0"/>
                      <a:pt x="-3112" y="11633"/>
                      <a:pt x="2744" y="18232"/>
                    </a:cubicBezTo>
                    <a:cubicBezTo>
                      <a:pt x="4640" y="20553"/>
                      <a:pt x="6992" y="21600"/>
                      <a:pt x="9289" y="21600"/>
                    </a:cubicBezTo>
                    <a:cubicBezTo>
                      <a:pt x="13900" y="21600"/>
                      <a:pt x="18318" y="17422"/>
                      <a:pt x="18488" y="10941"/>
                    </a:cubicBezTo>
                    <a:cubicBezTo>
                      <a:pt x="18488" y="4870"/>
                      <a:pt x="14357" y="9"/>
                      <a:pt x="9197" y="9"/>
                    </a:cubicBezTo>
                    <a:cubicBezTo>
                      <a:pt x="9096" y="9"/>
                      <a:pt x="8995" y="0"/>
                      <a:pt x="88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4" name="Google Shape;1123;p49"/>
              <p:cNvSpPr/>
              <p:nvPr/>
            </p:nvSpPr>
            <p:spPr>
              <a:xfrm>
                <a:off x="1158279" y="775992"/>
                <a:ext cx="1201568" cy="73513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5" name="Google Shape;1124;p49"/>
              <p:cNvSpPr/>
              <p:nvPr/>
            </p:nvSpPr>
            <p:spPr>
              <a:xfrm>
                <a:off x="1269478" y="1050701"/>
                <a:ext cx="986379" cy="460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542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5374" y="6288"/>
                    </a:lnTo>
                    <a:lnTo>
                      <a:pt x="12215" y="13507"/>
                    </a:lnTo>
                    <a:lnTo>
                      <a:pt x="75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6" name="Google Shape;1125;p49"/>
              <p:cNvSpPr/>
              <p:nvPr/>
            </p:nvSpPr>
            <p:spPr>
              <a:xfrm>
                <a:off x="1762115" y="916058"/>
                <a:ext cx="155335" cy="155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84" h="21600" fill="norm" stroke="1" extrusionOk="0">
                    <a:moveTo>
                      <a:pt x="9258" y="0"/>
                    </a:moveTo>
                    <a:cubicBezTo>
                      <a:pt x="1033" y="0"/>
                      <a:pt x="-3116" y="11678"/>
                      <a:pt x="2750" y="18434"/>
                    </a:cubicBezTo>
                    <a:cubicBezTo>
                      <a:pt x="4622" y="20617"/>
                      <a:pt x="6931" y="21600"/>
                      <a:pt x="9196" y="21600"/>
                    </a:cubicBezTo>
                    <a:cubicBezTo>
                      <a:pt x="13934" y="21600"/>
                      <a:pt x="18484" y="17307"/>
                      <a:pt x="18484" y="10760"/>
                    </a:cubicBezTo>
                    <a:cubicBezTo>
                      <a:pt x="18484" y="4836"/>
                      <a:pt x="14335" y="0"/>
                      <a:pt x="9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7" name="Google Shape;1126;p49"/>
              <p:cNvSpPr/>
              <p:nvPr/>
            </p:nvSpPr>
            <p:spPr>
              <a:xfrm>
                <a:off x="1153468" y="529557"/>
                <a:ext cx="1205785" cy="16662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3"/>
                    </a:lnTo>
                    <a:cubicBezTo>
                      <a:pt x="11" y="8088"/>
                      <a:pt x="11" y="15546"/>
                      <a:pt x="11" y="21577"/>
                    </a:cubicBezTo>
                    <a:lnTo>
                      <a:pt x="11" y="21600"/>
                    </a:lnTo>
                    <a:lnTo>
                      <a:pt x="43" y="21600"/>
                    </a:lnTo>
                    <a:lnTo>
                      <a:pt x="21568" y="21577"/>
                    </a:lnTo>
                    <a:lnTo>
                      <a:pt x="65" y="21553"/>
                    </a:lnTo>
                    <a:lnTo>
                      <a:pt x="65" y="54"/>
                    </a:lnTo>
                    <a:lnTo>
                      <a:pt x="21524" y="54"/>
                    </a:lnTo>
                    <a:cubicBezTo>
                      <a:pt x="21546" y="12782"/>
                      <a:pt x="21557" y="21374"/>
                      <a:pt x="21557" y="21577"/>
                    </a:cubicBezTo>
                    <a:cubicBezTo>
                      <a:pt x="21557" y="21576"/>
                      <a:pt x="21568" y="21537"/>
                      <a:pt x="21568" y="21475"/>
                    </a:cubicBezTo>
                    <a:lnTo>
                      <a:pt x="21568" y="20003"/>
                    </a:lnTo>
                    <a:cubicBezTo>
                      <a:pt x="21578" y="18982"/>
                      <a:pt x="21578" y="17486"/>
                      <a:pt x="21578" y="15584"/>
                    </a:cubicBezTo>
                    <a:cubicBezTo>
                      <a:pt x="21589" y="11790"/>
                      <a:pt x="21589" y="6397"/>
                      <a:pt x="21600" y="23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8" name="Google Shape;1127;p49"/>
              <p:cNvSpPr/>
              <p:nvPr/>
            </p:nvSpPr>
            <p:spPr>
              <a:xfrm>
                <a:off x="1305554" y="1992206"/>
                <a:ext cx="654489" cy="998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5" h="21600" fill="norm" stroke="1" extrusionOk="0">
                    <a:moveTo>
                      <a:pt x="12021" y="0"/>
                    </a:moveTo>
                    <a:cubicBezTo>
                      <a:pt x="11831" y="0"/>
                      <a:pt x="11637" y="23"/>
                      <a:pt x="11447" y="73"/>
                    </a:cubicBezTo>
                    <a:lnTo>
                      <a:pt x="6398" y="1646"/>
                    </a:lnTo>
                    <a:cubicBezTo>
                      <a:pt x="6170" y="1604"/>
                      <a:pt x="5935" y="1581"/>
                      <a:pt x="5704" y="1581"/>
                    </a:cubicBezTo>
                    <a:cubicBezTo>
                      <a:pt x="5441" y="1581"/>
                      <a:pt x="5180" y="1610"/>
                      <a:pt x="4931" y="1672"/>
                    </a:cubicBezTo>
                    <a:cubicBezTo>
                      <a:pt x="4187" y="1841"/>
                      <a:pt x="3777" y="2361"/>
                      <a:pt x="3953" y="2855"/>
                    </a:cubicBezTo>
                    <a:lnTo>
                      <a:pt x="6007" y="8289"/>
                    </a:lnTo>
                    <a:lnTo>
                      <a:pt x="0" y="21600"/>
                    </a:lnTo>
                    <a:lnTo>
                      <a:pt x="12973" y="21600"/>
                    </a:lnTo>
                    <a:lnTo>
                      <a:pt x="15831" y="8822"/>
                    </a:lnTo>
                    <a:lnTo>
                      <a:pt x="16691" y="6898"/>
                    </a:lnTo>
                    <a:cubicBezTo>
                      <a:pt x="16848" y="6469"/>
                      <a:pt x="17044" y="5975"/>
                      <a:pt x="17318" y="5416"/>
                    </a:cubicBezTo>
                    <a:cubicBezTo>
                      <a:pt x="17572" y="4909"/>
                      <a:pt x="18178" y="4376"/>
                      <a:pt x="18746" y="3999"/>
                    </a:cubicBezTo>
                    <a:cubicBezTo>
                      <a:pt x="19627" y="3401"/>
                      <a:pt x="20057" y="3388"/>
                      <a:pt x="20644" y="3076"/>
                    </a:cubicBezTo>
                    <a:cubicBezTo>
                      <a:pt x="20702" y="3050"/>
                      <a:pt x="20762" y="3024"/>
                      <a:pt x="20820" y="2998"/>
                    </a:cubicBezTo>
                    <a:cubicBezTo>
                      <a:pt x="20918" y="2959"/>
                      <a:pt x="21016" y="2907"/>
                      <a:pt x="21094" y="2842"/>
                    </a:cubicBezTo>
                    <a:cubicBezTo>
                      <a:pt x="21600" y="2494"/>
                      <a:pt x="21155" y="1955"/>
                      <a:pt x="20207" y="1955"/>
                    </a:cubicBezTo>
                    <a:cubicBezTo>
                      <a:pt x="20165" y="1955"/>
                      <a:pt x="20121" y="1956"/>
                      <a:pt x="20077" y="1958"/>
                    </a:cubicBezTo>
                    <a:cubicBezTo>
                      <a:pt x="19294" y="1997"/>
                      <a:pt x="18022" y="2140"/>
                      <a:pt x="15948" y="3570"/>
                    </a:cubicBezTo>
                    <a:cubicBezTo>
                      <a:pt x="15928" y="3596"/>
                      <a:pt x="15889" y="3609"/>
                      <a:pt x="15869" y="3635"/>
                    </a:cubicBezTo>
                    <a:cubicBezTo>
                      <a:pt x="15714" y="3770"/>
                      <a:pt x="15560" y="3830"/>
                      <a:pt x="15408" y="3830"/>
                    </a:cubicBezTo>
                    <a:cubicBezTo>
                      <a:pt x="14512" y="3830"/>
                      <a:pt x="13730" y="1738"/>
                      <a:pt x="13580" y="892"/>
                    </a:cubicBezTo>
                    <a:cubicBezTo>
                      <a:pt x="13455" y="364"/>
                      <a:pt x="12770" y="0"/>
                      <a:pt x="12021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9" name="Google Shape;1128;p49"/>
              <p:cNvSpPr/>
              <p:nvPr/>
            </p:nvSpPr>
            <p:spPr>
              <a:xfrm>
                <a:off x="1398715" y="1748546"/>
                <a:ext cx="699669" cy="577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950" y="0"/>
                    </a:moveTo>
                    <a:lnTo>
                      <a:pt x="8499" y="4748"/>
                    </a:lnTo>
                    <a:cubicBezTo>
                      <a:pt x="8499" y="4748"/>
                      <a:pt x="10058" y="5491"/>
                      <a:pt x="8703" y="8663"/>
                    </a:cubicBezTo>
                    <a:cubicBezTo>
                      <a:pt x="7348" y="11835"/>
                      <a:pt x="0" y="15661"/>
                      <a:pt x="0" y="15661"/>
                    </a:cubicBezTo>
                    <a:lnTo>
                      <a:pt x="3655" y="20791"/>
                    </a:lnTo>
                    <a:cubicBezTo>
                      <a:pt x="4036" y="21327"/>
                      <a:pt x="4569" y="21600"/>
                      <a:pt x="5109" y="21600"/>
                    </a:cubicBezTo>
                    <a:cubicBezTo>
                      <a:pt x="5544" y="21600"/>
                      <a:pt x="5982" y="21423"/>
                      <a:pt x="6346" y="21061"/>
                    </a:cubicBezTo>
                    <a:lnTo>
                      <a:pt x="15903" y="11633"/>
                    </a:lnTo>
                    <a:lnTo>
                      <a:pt x="17795" y="12285"/>
                    </a:lnTo>
                    <a:lnTo>
                      <a:pt x="21600" y="3240"/>
                    </a:lnTo>
                    <a:lnTo>
                      <a:pt x="119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0" name="Google Shape;1129;p49"/>
              <p:cNvSpPr/>
              <p:nvPr/>
            </p:nvSpPr>
            <p:spPr>
              <a:xfrm>
                <a:off x="507125" y="490095"/>
                <a:ext cx="1431372" cy="125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38" h="21600" fill="norm" stroke="1" extrusionOk="0">
                    <a:moveTo>
                      <a:pt x="8059" y="0"/>
                    </a:moveTo>
                    <a:cubicBezTo>
                      <a:pt x="7259" y="0"/>
                      <a:pt x="5417" y="670"/>
                      <a:pt x="2394" y="8617"/>
                    </a:cubicBezTo>
                    <a:cubicBezTo>
                      <a:pt x="-1262" y="18249"/>
                      <a:pt x="166" y="20494"/>
                      <a:pt x="894" y="20494"/>
                    </a:cubicBezTo>
                    <a:cubicBezTo>
                      <a:pt x="896" y="20494"/>
                      <a:pt x="897" y="20494"/>
                      <a:pt x="899" y="20494"/>
                    </a:cubicBezTo>
                    <a:cubicBezTo>
                      <a:pt x="1549" y="20476"/>
                      <a:pt x="5506" y="19161"/>
                      <a:pt x="8551" y="19161"/>
                    </a:cubicBezTo>
                    <a:cubicBezTo>
                      <a:pt x="8945" y="19161"/>
                      <a:pt x="9324" y="19183"/>
                      <a:pt x="9679" y="19233"/>
                    </a:cubicBezTo>
                    <a:cubicBezTo>
                      <a:pt x="12771" y="19657"/>
                      <a:pt x="16751" y="21600"/>
                      <a:pt x="16751" y="21600"/>
                    </a:cubicBezTo>
                    <a:lnTo>
                      <a:pt x="20338" y="14654"/>
                    </a:lnTo>
                    <a:cubicBezTo>
                      <a:pt x="20338" y="14654"/>
                      <a:pt x="17776" y="13961"/>
                      <a:pt x="14171" y="9765"/>
                    </a:cubicBezTo>
                    <a:cubicBezTo>
                      <a:pt x="10569" y="5579"/>
                      <a:pt x="8877" y="27"/>
                      <a:pt x="8436" y="27"/>
                    </a:cubicBezTo>
                    <a:cubicBezTo>
                      <a:pt x="8434" y="27"/>
                      <a:pt x="8433" y="27"/>
                      <a:pt x="8432" y="27"/>
                    </a:cubicBezTo>
                    <a:cubicBezTo>
                      <a:pt x="8428" y="28"/>
                      <a:pt x="8423" y="28"/>
                      <a:pt x="8419" y="28"/>
                    </a:cubicBezTo>
                    <a:cubicBezTo>
                      <a:pt x="8341" y="28"/>
                      <a:pt x="8222" y="0"/>
                      <a:pt x="8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1" name="Google Shape;1130;p49"/>
              <p:cNvSpPr/>
              <p:nvPr/>
            </p:nvSpPr>
            <p:spPr>
              <a:xfrm>
                <a:off x="1646951" y="1236428"/>
                <a:ext cx="692342" cy="66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9" h="21600" fill="norm" stroke="1" extrusionOk="0">
                    <a:moveTo>
                      <a:pt x="6824" y="0"/>
                    </a:moveTo>
                    <a:lnTo>
                      <a:pt x="0" y="16750"/>
                    </a:lnTo>
                    <a:lnTo>
                      <a:pt x="11701" y="21139"/>
                    </a:lnTo>
                    <a:cubicBezTo>
                      <a:pt x="12328" y="21452"/>
                      <a:pt x="12985" y="21600"/>
                      <a:pt x="13633" y="21600"/>
                    </a:cubicBezTo>
                    <a:cubicBezTo>
                      <a:pt x="15299" y="21600"/>
                      <a:pt x="16899" y="20619"/>
                      <a:pt x="17724" y="18925"/>
                    </a:cubicBezTo>
                    <a:lnTo>
                      <a:pt x="18561" y="17221"/>
                    </a:lnTo>
                    <a:lnTo>
                      <a:pt x="20436" y="13400"/>
                    </a:lnTo>
                    <a:cubicBezTo>
                      <a:pt x="21600" y="10991"/>
                      <a:pt x="20763" y="7993"/>
                      <a:pt x="18507" y="6700"/>
                    </a:cubicBezTo>
                    <a:lnTo>
                      <a:pt x="6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2" name="Google Shape;1131;p49"/>
              <p:cNvSpPr/>
              <p:nvPr/>
            </p:nvSpPr>
            <p:spPr>
              <a:xfrm>
                <a:off x="1646951" y="1236428"/>
                <a:ext cx="692342" cy="66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9" h="21600" fill="norm" stroke="1" extrusionOk="0">
                    <a:moveTo>
                      <a:pt x="6824" y="0"/>
                    </a:moveTo>
                    <a:lnTo>
                      <a:pt x="0" y="16750"/>
                    </a:lnTo>
                    <a:lnTo>
                      <a:pt x="11701" y="21139"/>
                    </a:lnTo>
                    <a:cubicBezTo>
                      <a:pt x="12328" y="21452"/>
                      <a:pt x="12985" y="21600"/>
                      <a:pt x="13633" y="21600"/>
                    </a:cubicBezTo>
                    <a:cubicBezTo>
                      <a:pt x="15299" y="21600"/>
                      <a:pt x="16899" y="20619"/>
                      <a:pt x="17724" y="18925"/>
                    </a:cubicBezTo>
                    <a:lnTo>
                      <a:pt x="18561" y="17221"/>
                    </a:lnTo>
                    <a:lnTo>
                      <a:pt x="20436" y="13400"/>
                    </a:lnTo>
                    <a:cubicBezTo>
                      <a:pt x="21600" y="10991"/>
                      <a:pt x="20763" y="7993"/>
                      <a:pt x="18507" y="6700"/>
                    </a:cubicBezTo>
                    <a:lnTo>
                      <a:pt x="682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3" name="Google Shape;1132;p49"/>
              <p:cNvSpPr/>
              <p:nvPr/>
            </p:nvSpPr>
            <p:spPr>
              <a:xfrm>
                <a:off x="540722" y="502780"/>
                <a:ext cx="552851" cy="1106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39" h="21600" fill="norm" stroke="1" extrusionOk="0">
                    <a:moveTo>
                      <a:pt x="17529" y="0"/>
                    </a:moveTo>
                    <a:cubicBezTo>
                      <a:pt x="15012" y="0"/>
                      <a:pt x="9749" y="4158"/>
                      <a:pt x="5341" y="9732"/>
                    </a:cubicBezTo>
                    <a:cubicBezTo>
                      <a:pt x="625" y="15669"/>
                      <a:pt x="-1331" y="20960"/>
                      <a:pt x="955" y="21547"/>
                    </a:cubicBezTo>
                    <a:cubicBezTo>
                      <a:pt x="1094" y="21582"/>
                      <a:pt x="1245" y="21600"/>
                      <a:pt x="1408" y="21600"/>
                    </a:cubicBezTo>
                    <a:cubicBezTo>
                      <a:pt x="3928" y="21600"/>
                      <a:pt x="9209" y="17433"/>
                      <a:pt x="13618" y="11868"/>
                    </a:cubicBezTo>
                    <a:cubicBezTo>
                      <a:pt x="18313" y="5931"/>
                      <a:pt x="20269" y="640"/>
                      <a:pt x="17983" y="53"/>
                    </a:cubicBezTo>
                    <a:cubicBezTo>
                      <a:pt x="17844" y="18"/>
                      <a:pt x="17692" y="0"/>
                      <a:pt x="17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4" name="Google Shape;1133;p49"/>
              <p:cNvSpPr/>
              <p:nvPr/>
            </p:nvSpPr>
            <p:spPr>
              <a:xfrm>
                <a:off x="540722" y="502780"/>
                <a:ext cx="552851" cy="1106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39" h="21600" fill="norm" stroke="1" extrusionOk="0">
                    <a:moveTo>
                      <a:pt x="17529" y="0"/>
                    </a:moveTo>
                    <a:cubicBezTo>
                      <a:pt x="15012" y="0"/>
                      <a:pt x="9749" y="4158"/>
                      <a:pt x="5341" y="9732"/>
                    </a:cubicBezTo>
                    <a:cubicBezTo>
                      <a:pt x="625" y="15669"/>
                      <a:pt x="-1331" y="20960"/>
                      <a:pt x="955" y="21547"/>
                    </a:cubicBezTo>
                    <a:cubicBezTo>
                      <a:pt x="1094" y="21582"/>
                      <a:pt x="1245" y="21600"/>
                      <a:pt x="1408" y="21600"/>
                    </a:cubicBezTo>
                    <a:cubicBezTo>
                      <a:pt x="3928" y="21600"/>
                      <a:pt x="9209" y="17433"/>
                      <a:pt x="13618" y="11868"/>
                    </a:cubicBezTo>
                    <a:cubicBezTo>
                      <a:pt x="18313" y="5931"/>
                      <a:pt x="20269" y="640"/>
                      <a:pt x="17983" y="53"/>
                    </a:cubicBezTo>
                    <a:cubicBezTo>
                      <a:pt x="17844" y="18"/>
                      <a:pt x="17692" y="0"/>
                      <a:pt x="175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5" name="Google Shape;1134;p49"/>
              <p:cNvSpPr/>
              <p:nvPr/>
            </p:nvSpPr>
            <p:spPr>
              <a:xfrm>
                <a:off x="2249852" y="1660790"/>
                <a:ext cx="143656" cy="156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760" y="0"/>
                    </a:moveTo>
                    <a:lnTo>
                      <a:pt x="0" y="17030"/>
                    </a:lnTo>
                    <a:lnTo>
                      <a:pt x="15815" y="21600"/>
                    </a:lnTo>
                    <a:lnTo>
                      <a:pt x="21600" y="6729"/>
                    </a:lnTo>
                    <a:lnTo>
                      <a:pt x="9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6" name="Google Shape;1135;p49"/>
              <p:cNvSpPr/>
              <p:nvPr/>
            </p:nvSpPr>
            <p:spPr>
              <a:xfrm>
                <a:off x="2249852" y="1660789"/>
                <a:ext cx="74533" cy="1298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811" y="0"/>
                    </a:moveTo>
                    <a:lnTo>
                      <a:pt x="0" y="20500"/>
                    </a:lnTo>
                    <a:lnTo>
                      <a:pt x="6272" y="21600"/>
                    </a:lnTo>
                    <a:lnTo>
                      <a:pt x="21600" y="1001"/>
                    </a:lnTo>
                    <a:lnTo>
                      <a:pt x="188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7" name="Google Shape;1136;p49"/>
              <p:cNvSpPr/>
              <p:nvPr/>
            </p:nvSpPr>
            <p:spPr>
              <a:xfrm>
                <a:off x="2014758" y="1585953"/>
                <a:ext cx="227906" cy="103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600" fill="norm" stroke="1" extrusionOk="0">
                    <a:moveTo>
                      <a:pt x="90" y="0"/>
                    </a:moveTo>
                    <a:cubicBezTo>
                      <a:pt x="41" y="0"/>
                      <a:pt x="13" y="23"/>
                      <a:pt x="4" y="64"/>
                    </a:cubicBezTo>
                    <a:cubicBezTo>
                      <a:pt x="-164" y="816"/>
                      <a:pt x="4493" y="6208"/>
                      <a:pt x="10384" y="12105"/>
                    </a:cubicBezTo>
                    <a:cubicBezTo>
                      <a:pt x="15769" y="17546"/>
                      <a:pt x="20390" y="21600"/>
                      <a:pt x="21158" y="21600"/>
                    </a:cubicBezTo>
                    <a:cubicBezTo>
                      <a:pt x="21222" y="21600"/>
                      <a:pt x="21259" y="21570"/>
                      <a:pt x="21268" y="21514"/>
                    </a:cubicBezTo>
                    <a:cubicBezTo>
                      <a:pt x="21436" y="20886"/>
                      <a:pt x="16780" y="15493"/>
                      <a:pt x="10888" y="9597"/>
                    </a:cubicBezTo>
                    <a:cubicBezTo>
                      <a:pt x="5393" y="3979"/>
                      <a:pt x="776" y="0"/>
                      <a:pt x="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8" name="Google Shape;1137;p49"/>
              <p:cNvSpPr/>
              <p:nvPr/>
            </p:nvSpPr>
            <p:spPr>
              <a:xfrm>
                <a:off x="2069496" y="1514307"/>
                <a:ext cx="205674" cy="101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7" h="21600" fill="norm" stroke="1" extrusionOk="0">
                    <a:moveTo>
                      <a:pt x="134" y="0"/>
                    </a:moveTo>
                    <a:cubicBezTo>
                      <a:pt x="64" y="0"/>
                      <a:pt x="19" y="31"/>
                      <a:pt x="6" y="88"/>
                    </a:cubicBezTo>
                    <a:cubicBezTo>
                      <a:pt x="-182" y="726"/>
                      <a:pt x="4473" y="6082"/>
                      <a:pt x="10308" y="12077"/>
                    </a:cubicBezTo>
                    <a:cubicBezTo>
                      <a:pt x="15693" y="17490"/>
                      <a:pt x="20283" y="21600"/>
                      <a:pt x="21105" y="21600"/>
                    </a:cubicBezTo>
                    <a:cubicBezTo>
                      <a:pt x="21174" y="21600"/>
                      <a:pt x="21217" y="21573"/>
                      <a:pt x="21232" y="21512"/>
                    </a:cubicBezTo>
                    <a:cubicBezTo>
                      <a:pt x="21418" y="20747"/>
                      <a:pt x="16763" y="15391"/>
                      <a:pt x="10928" y="9527"/>
                    </a:cubicBezTo>
                    <a:cubicBezTo>
                      <a:pt x="5498" y="4007"/>
                      <a:pt x="962" y="0"/>
                      <a:pt x="1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9" name="Google Shape;1138;p49"/>
              <p:cNvSpPr/>
              <p:nvPr/>
            </p:nvSpPr>
            <p:spPr>
              <a:xfrm>
                <a:off x="1994352" y="1673115"/>
                <a:ext cx="208005" cy="93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600" fill="norm" stroke="1" extrusionOk="0">
                    <a:moveTo>
                      <a:pt x="89" y="0"/>
                    </a:moveTo>
                    <a:cubicBezTo>
                      <a:pt x="43" y="0"/>
                      <a:pt x="13" y="25"/>
                      <a:pt x="6" y="71"/>
                    </a:cubicBezTo>
                    <a:cubicBezTo>
                      <a:pt x="-180" y="766"/>
                      <a:pt x="4338" y="6877"/>
                      <a:pt x="10280" y="12991"/>
                    </a:cubicBezTo>
                    <a:cubicBezTo>
                      <a:pt x="11703" y="14519"/>
                      <a:pt x="13128" y="16048"/>
                      <a:pt x="14427" y="17160"/>
                    </a:cubicBezTo>
                    <a:cubicBezTo>
                      <a:pt x="15789" y="18131"/>
                      <a:pt x="16965" y="19105"/>
                      <a:pt x="18017" y="19797"/>
                    </a:cubicBezTo>
                    <a:cubicBezTo>
                      <a:pt x="19622" y="21000"/>
                      <a:pt x="20769" y="21600"/>
                      <a:pt x="21216" y="21600"/>
                    </a:cubicBezTo>
                    <a:cubicBezTo>
                      <a:pt x="21338" y="21600"/>
                      <a:pt x="21407" y="21554"/>
                      <a:pt x="21420" y="21467"/>
                    </a:cubicBezTo>
                    <a:cubicBezTo>
                      <a:pt x="21420" y="21050"/>
                      <a:pt x="20245" y="19659"/>
                      <a:pt x="18327" y="17714"/>
                    </a:cubicBezTo>
                    <a:cubicBezTo>
                      <a:pt x="17336" y="16744"/>
                      <a:pt x="16221" y="15631"/>
                      <a:pt x="14922" y="14519"/>
                    </a:cubicBezTo>
                    <a:cubicBezTo>
                      <a:pt x="13621" y="13270"/>
                      <a:pt x="12261" y="11600"/>
                      <a:pt x="10836" y="10213"/>
                    </a:cubicBezTo>
                    <a:cubicBezTo>
                      <a:pt x="5344" y="4502"/>
                      <a:pt x="768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0" name="Google Shape;1139;p49"/>
              <p:cNvSpPr/>
              <p:nvPr/>
            </p:nvSpPr>
            <p:spPr>
              <a:xfrm>
                <a:off x="709173" y="911715"/>
                <a:ext cx="266988" cy="383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4" h="21600" fill="norm" stroke="1" extrusionOk="0">
                    <a:moveTo>
                      <a:pt x="12128" y="0"/>
                    </a:moveTo>
                    <a:cubicBezTo>
                      <a:pt x="8778" y="0"/>
                      <a:pt x="4577" y="1486"/>
                      <a:pt x="1631" y="7690"/>
                    </a:cubicBezTo>
                    <a:cubicBezTo>
                      <a:pt x="-4026" y="19637"/>
                      <a:pt x="6853" y="21600"/>
                      <a:pt x="6853" y="21600"/>
                    </a:cubicBezTo>
                    <a:cubicBezTo>
                      <a:pt x="11521" y="15271"/>
                      <a:pt x="15121" y="8434"/>
                      <a:pt x="17574" y="1259"/>
                    </a:cubicBezTo>
                    <a:cubicBezTo>
                      <a:pt x="17574" y="1259"/>
                      <a:pt x="15212" y="0"/>
                      <a:pt x="121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1" name="Google Shape;1140;p49"/>
              <p:cNvSpPr/>
              <p:nvPr/>
            </p:nvSpPr>
            <p:spPr>
              <a:xfrm>
                <a:off x="693644" y="681624"/>
                <a:ext cx="449758" cy="92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fill="norm" stroke="1" extrusionOk="0">
                    <a:moveTo>
                      <a:pt x="21571" y="0"/>
                    </a:moveTo>
                    <a:cubicBezTo>
                      <a:pt x="21311" y="295"/>
                      <a:pt x="21138" y="604"/>
                      <a:pt x="21023" y="927"/>
                    </a:cubicBezTo>
                    <a:lnTo>
                      <a:pt x="19783" y="3455"/>
                    </a:lnTo>
                    <a:lnTo>
                      <a:pt x="18658" y="5168"/>
                    </a:lnTo>
                    <a:lnTo>
                      <a:pt x="18053" y="6123"/>
                    </a:lnTo>
                    <a:cubicBezTo>
                      <a:pt x="17937" y="6278"/>
                      <a:pt x="17851" y="6446"/>
                      <a:pt x="17736" y="6615"/>
                    </a:cubicBezTo>
                    <a:cubicBezTo>
                      <a:pt x="17620" y="6783"/>
                      <a:pt x="17475" y="6938"/>
                      <a:pt x="17332" y="7120"/>
                    </a:cubicBezTo>
                    <a:lnTo>
                      <a:pt x="15601" y="9227"/>
                    </a:lnTo>
                    <a:lnTo>
                      <a:pt x="15169" y="9775"/>
                    </a:lnTo>
                    <a:cubicBezTo>
                      <a:pt x="15024" y="9971"/>
                      <a:pt x="14794" y="10154"/>
                      <a:pt x="14621" y="10323"/>
                    </a:cubicBezTo>
                    <a:cubicBezTo>
                      <a:pt x="14275" y="10688"/>
                      <a:pt x="13871" y="11067"/>
                      <a:pt x="13525" y="11446"/>
                    </a:cubicBezTo>
                    <a:lnTo>
                      <a:pt x="12401" y="12556"/>
                    </a:lnTo>
                    <a:cubicBezTo>
                      <a:pt x="12198" y="12752"/>
                      <a:pt x="12054" y="12921"/>
                      <a:pt x="11853" y="13103"/>
                    </a:cubicBezTo>
                    <a:lnTo>
                      <a:pt x="11247" y="13609"/>
                    </a:lnTo>
                    <a:lnTo>
                      <a:pt x="8854" y="15575"/>
                    </a:lnTo>
                    <a:cubicBezTo>
                      <a:pt x="8681" y="15744"/>
                      <a:pt x="8507" y="15898"/>
                      <a:pt x="8305" y="16038"/>
                    </a:cubicBezTo>
                    <a:cubicBezTo>
                      <a:pt x="8103" y="16193"/>
                      <a:pt x="7902" y="16333"/>
                      <a:pt x="7699" y="16474"/>
                    </a:cubicBezTo>
                    <a:lnTo>
                      <a:pt x="6546" y="17302"/>
                    </a:lnTo>
                    <a:lnTo>
                      <a:pt x="4470" y="18777"/>
                    </a:lnTo>
                    <a:cubicBezTo>
                      <a:pt x="3085" y="19634"/>
                      <a:pt x="1961" y="20322"/>
                      <a:pt x="1153" y="20827"/>
                    </a:cubicBezTo>
                    <a:cubicBezTo>
                      <a:pt x="721" y="21066"/>
                      <a:pt x="346" y="21319"/>
                      <a:pt x="0" y="21600"/>
                    </a:cubicBezTo>
                    <a:cubicBezTo>
                      <a:pt x="490" y="21389"/>
                      <a:pt x="922" y="21150"/>
                      <a:pt x="1326" y="20898"/>
                    </a:cubicBezTo>
                    <a:cubicBezTo>
                      <a:pt x="2163" y="20434"/>
                      <a:pt x="3374" y="19760"/>
                      <a:pt x="4816" y="18918"/>
                    </a:cubicBezTo>
                    <a:lnTo>
                      <a:pt x="6978" y="17443"/>
                    </a:lnTo>
                    <a:lnTo>
                      <a:pt x="8161" y="16628"/>
                    </a:lnTo>
                    <a:lnTo>
                      <a:pt x="8796" y="16193"/>
                    </a:lnTo>
                    <a:cubicBezTo>
                      <a:pt x="9026" y="16053"/>
                      <a:pt x="9171" y="15884"/>
                      <a:pt x="9372" y="15729"/>
                    </a:cubicBezTo>
                    <a:lnTo>
                      <a:pt x="11766" y="13763"/>
                    </a:lnTo>
                    <a:cubicBezTo>
                      <a:pt x="11968" y="13595"/>
                      <a:pt x="12198" y="13412"/>
                      <a:pt x="12401" y="13244"/>
                    </a:cubicBezTo>
                    <a:cubicBezTo>
                      <a:pt x="12602" y="13075"/>
                      <a:pt x="12775" y="12879"/>
                      <a:pt x="12977" y="12696"/>
                    </a:cubicBezTo>
                    <a:lnTo>
                      <a:pt x="14073" y="11573"/>
                    </a:lnTo>
                    <a:lnTo>
                      <a:pt x="15197" y="10449"/>
                    </a:lnTo>
                    <a:cubicBezTo>
                      <a:pt x="15370" y="10266"/>
                      <a:pt x="15573" y="10084"/>
                      <a:pt x="15745" y="9901"/>
                    </a:cubicBezTo>
                    <a:cubicBezTo>
                      <a:pt x="15890" y="9719"/>
                      <a:pt x="16034" y="9522"/>
                      <a:pt x="16178" y="9339"/>
                    </a:cubicBezTo>
                    <a:lnTo>
                      <a:pt x="17879" y="7205"/>
                    </a:lnTo>
                    <a:cubicBezTo>
                      <a:pt x="18023" y="7036"/>
                      <a:pt x="18168" y="6882"/>
                      <a:pt x="18283" y="6699"/>
                    </a:cubicBezTo>
                    <a:lnTo>
                      <a:pt x="18572" y="6194"/>
                    </a:lnTo>
                    <a:cubicBezTo>
                      <a:pt x="18774" y="5871"/>
                      <a:pt x="18975" y="5547"/>
                      <a:pt x="19178" y="5239"/>
                    </a:cubicBezTo>
                    <a:lnTo>
                      <a:pt x="20215" y="3497"/>
                    </a:lnTo>
                    <a:cubicBezTo>
                      <a:pt x="20705" y="2416"/>
                      <a:pt x="21052" y="1545"/>
                      <a:pt x="21283" y="941"/>
                    </a:cubicBezTo>
                    <a:cubicBezTo>
                      <a:pt x="21513" y="337"/>
                      <a:pt x="21600" y="0"/>
                      <a:pt x="215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2" name="Google Shape;1141;p49"/>
              <p:cNvSpPr/>
              <p:nvPr/>
            </p:nvSpPr>
            <p:spPr>
              <a:xfrm>
                <a:off x="1436574" y="1934904"/>
                <a:ext cx="348784" cy="32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0" h="21600" fill="norm" stroke="1" extrusionOk="0">
                    <a:moveTo>
                      <a:pt x="16603" y="0"/>
                    </a:moveTo>
                    <a:cubicBezTo>
                      <a:pt x="16385" y="0"/>
                      <a:pt x="16157" y="13"/>
                      <a:pt x="15915" y="39"/>
                    </a:cubicBezTo>
                    <a:cubicBezTo>
                      <a:pt x="15549" y="39"/>
                      <a:pt x="16502" y="4329"/>
                      <a:pt x="7261" y="10199"/>
                    </a:cubicBezTo>
                    <a:cubicBezTo>
                      <a:pt x="1761" y="13680"/>
                      <a:pt x="0" y="14489"/>
                      <a:pt x="0" y="14489"/>
                    </a:cubicBezTo>
                    <a:cubicBezTo>
                      <a:pt x="881" y="16229"/>
                      <a:pt x="1761" y="18051"/>
                      <a:pt x="3044" y="19428"/>
                    </a:cubicBezTo>
                    <a:cubicBezTo>
                      <a:pt x="4214" y="20681"/>
                      <a:pt x="5779" y="21600"/>
                      <a:pt x="7435" y="21600"/>
                    </a:cubicBezTo>
                    <a:cubicBezTo>
                      <a:pt x="7596" y="21600"/>
                      <a:pt x="7759" y="21590"/>
                      <a:pt x="7922" y="21573"/>
                    </a:cubicBezTo>
                    <a:cubicBezTo>
                      <a:pt x="9755" y="21371"/>
                      <a:pt x="11442" y="19711"/>
                      <a:pt x="11442" y="17728"/>
                    </a:cubicBezTo>
                    <a:cubicBezTo>
                      <a:pt x="11758" y="17989"/>
                      <a:pt x="12129" y="18104"/>
                      <a:pt x="12507" y="18104"/>
                    </a:cubicBezTo>
                    <a:cubicBezTo>
                      <a:pt x="13188" y="18104"/>
                      <a:pt x="13891" y="17733"/>
                      <a:pt x="14339" y="17161"/>
                    </a:cubicBezTo>
                    <a:cubicBezTo>
                      <a:pt x="15072" y="16271"/>
                      <a:pt x="15292" y="15016"/>
                      <a:pt x="15366" y="13841"/>
                    </a:cubicBezTo>
                    <a:cubicBezTo>
                      <a:pt x="15724" y="14077"/>
                      <a:pt x="16127" y="14184"/>
                      <a:pt x="16536" y="14184"/>
                    </a:cubicBezTo>
                    <a:cubicBezTo>
                      <a:pt x="17465" y="14184"/>
                      <a:pt x="18425" y="13633"/>
                      <a:pt x="18959" y="12789"/>
                    </a:cubicBezTo>
                    <a:cubicBezTo>
                      <a:pt x="19693" y="11453"/>
                      <a:pt x="19876" y="9875"/>
                      <a:pt x="19436" y="8459"/>
                    </a:cubicBezTo>
                    <a:cubicBezTo>
                      <a:pt x="18996" y="7001"/>
                      <a:pt x="18336" y="5665"/>
                      <a:pt x="17529" y="4451"/>
                    </a:cubicBezTo>
                    <a:cubicBezTo>
                      <a:pt x="17889" y="4484"/>
                      <a:pt x="18255" y="4515"/>
                      <a:pt x="18614" y="4515"/>
                    </a:cubicBezTo>
                    <a:cubicBezTo>
                      <a:pt x="19172" y="4515"/>
                      <a:pt x="19716" y="4439"/>
                      <a:pt x="20206" y="4168"/>
                    </a:cubicBezTo>
                    <a:cubicBezTo>
                      <a:pt x="21013" y="3723"/>
                      <a:pt x="21600" y="2508"/>
                      <a:pt x="21087" y="1659"/>
                    </a:cubicBezTo>
                    <a:cubicBezTo>
                      <a:pt x="20757" y="1213"/>
                      <a:pt x="20316" y="889"/>
                      <a:pt x="19766" y="728"/>
                    </a:cubicBezTo>
                    <a:cubicBezTo>
                      <a:pt x="18602" y="322"/>
                      <a:pt x="17718" y="0"/>
                      <a:pt x="16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3" name="Google Shape;1142;p49"/>
              <p:cNvSpPr/>
              <p:nvPr/>
            </p:nvSpPr>
            <p:spPr>
              <a:xfrm>
                <a:off x="1623526" y="2238426"/>
                <a:ext cx="153876" cy="7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616" y="0"/>
                    </a:moveTo>
                    <a:cubicBezTo>
                      <a:pt x="11555" y="0"/>
                      <a:pt x="5765" y="5542"/>
                      <a:pt x="1940" y="15184"/>
                    </a:cubicBezTo>
                    <a:cubicBezTo>
                      <a:pt x="1434" y="16701"/>
                      <a:pt x="926" y="18217"/>
                      <a:pt x="420" y="19734"/>
                    </a:cubicBezTo>
                    <a:cubicBezTo>
                      <a:pt x="253" y="20412"/>
                      <a:pt x="83" y="20917"/>
                      <a:pt x="0" y="21590"/>
                    </a:cubicBezTo>
                    <a:cubicBezTo>
                      <a:pt x="5" y="21595"/>
                      <a:pt x="10" y="21600"/>
                      <a:pt x="15" y="21600"/>
                    </a:cubicBezTo>
                    <a:cubicBezTo>
                      <a:pt x="205" y="21600"/>
                      <a:pt x="807" y="19117"/>
                      <a:pt x="2277" y="15689"/>
                    </a:cubicBezTo>
                    <a:cubicBezTo>
                      <a:pt x="6160" y="6411"/>
                      <a:pt x="11897" y="1016"/>
                      <a:pt x="17887" y="678"/>
                    </a:cubicBezTo>
                    <a:cubicBezTo>
                      <a:pt x="18155" y="657"/>
                      <a:pt x="18408" y="652"/>
                      <a:pt x="18648" y="652"/>
                    </a:cubicBezTo>
                    <a:cubicBezTo>
                      <a:pt x="20297" y="652"/>
                      <a:pt x="21317" y="1042"/>
                      <a:pt x="21549" y="1042"/>
                    </a:cubicBezTo>
                    <a:cubicBezTo>
                      <a:pt x="21582" y="1042"/>
                      <a:pt x="21600" y="1031"/>
                      <a:pt x="21600" y="1016"/>
                    </a:cubicBezTo>
                    <a:cubicBezTo>
                      <a:pt x="21347" y="678"/>
                      <a:pt x="21008" y="511"/>
                      <a:pt x="20672" y="511"/>
                    </a:cubicBezTo>
                    <a:cubicBezTo>
                      <a:pt x="19743" y="172"/>
                      <a:pt x="18815" y="5"/>
                      <a:pt x="17887" y="5"/>
                    </a:cubicBezTo>
                    <a:cubicBezTo>
                      <a:pt x="17796" y="0"/>
                      <a:pt x="17707" y="0"/>
                      <a:pt x="17616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4" name="Google Shape;1143;p49"/>
              <p:cNvSpPr/>
              <p:nvPr/>
            </p:nvSpPr>
            <p:spPr>
              <a:xfrm>
                <a:off x="1446196" y="1975754"/>
                <a:ext cx="287251" cy="241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9" h="21600" fill="norm" stroke="1" extrusionOk="0">
                    <a:moveTo>
                      <a:pt x="12977" y="0"/>
                    </a:moveTo>
                    <a:cubicBezTo>
                      <a:pt x="12000" y="0"/>
                      <a:pt x="10756" y="216"/>
                      <a:pt x="10178" y="1239"/>
                    </a:cubicBezTo>
                    <a:cubicBezTo>
                      <a:pt x="9556" y="2260"/>
                      <a:pt x="9289" y="3551"/>
                      <a:pt x="9422" y="4788"/>
                    </a:cubicBezTo>
                    <a:cubicBezTo>
                      <a:pt x="9422" y="4788"/>
                      <a:pt x="8362" y="4135"/>
                      <a:pt x="7077" y="4135"/>
                    </a:cubicBezTo>
                    <a:cubicBezTo>
                      <a:pt x="6414" y="4135"/>
                      <a:pt x="5689" y="4311"/>
                      <a:pt x="5023" y="4843"/>
                    </a:cubicBezTo>
                    <a:cubicBezTo>
                      <a:pt x="3823" y="5864"/>
                      <a:pt x="2934" y="7370"/>
                      <a:pt x="2578" y="9146"/>
                    </a:cubicBezTo>
                    <a:lnTo>
                      <a:pt x="0" y="11944"/>
                    </a:lnTo>
                    <a:cubicBezTo>
                      <a:pt x="1823" y="14042"/>
                      <a:pt x="3022" y="16408"/>
                      <a:pt x="4934" y="18507"/>
                    </a:cubicBezTo>
                    <a:cubicBezTo>
                      <a:pt x="5778" y="19476"/>
                      <a:pt x="7156" y="21252"/>
                      <a:pt x="8267" y="21519"/>
                    </a:cubicBezTo>
                    <a:cubicBezTo>
                      <a:pt x="8524" y="21569"/>
                      <a:pt x="8766" y="21600"/>
                      <a:pt x="8989" y="21600"/>
                    </a:cubicBezTo>
                    <a:cubicBezTo>
                      <a:pt x="9730" y="21600"/>
                      <a:pt x="10280" y="21274"/>
                      <a:pt x="10623" y="20282"/>
                    </a:cubicBezTo>
                    <a:cubicBezTo>
                      <a:pt x="10977" y="19207"/>
                      <a:pt x="10311" y="17754"/>
                      <a:pt x="9866" y="16894"/>
                    </a:cubicBezTo>
                    <a:cubicBezTo>
                      <a:pt x="8667" y="14634"/>
                      <a:pt x="7512" y="12804"/>
                      <a:pt x="6622" y="11030"/>
                    </a:cubicBezTo>
                    <a:cubicBezTo>
                      <a:pt x="6329" y="10494"/>
                      <a:pt x="6462" y="10220"/>
                      <a:pt x="6651" y="10220"/>
                    </a:cubicBezTo>
                    <a:cubicBezTo>
                      <a:pt x="6747" y="10220"/>
                      <a:pt x="6859" y="10291"/>
                      <a:pt x="6934" y="10438"/>
                    </a:cubicBezTo>
                    <a:cubicBezTo>
                      <a:pt x="7778" y="11514"/>
                      <a:pt x="9111" y="12428"/>
                      <a:pt x="9866" y="13665"/>
                    </a:cubicBezTo>
                    <a:cubicBezTo>
                      <a:pt x="10791" y="15065"/>
                      <a:pt x="11048" y="16868"/>
                      <a:pt x="12924" y="16868"/>
                    </a:cubicBezTo>
                    <a:cubicBezTo>
                      <a:pt x="13212" y="16868"/>
                      <a:pt x="13538" y="16825"/>
                      <a:pt x="13911" y="16733"/>
                    </a:cubicBezTo>
                    <a:cubicBezTo>
                      <a:pt x="14267" y="16678"/>
                      <a:pt x="14623" y="16463"/>
                      <a:pt x="14933" y="16194"/>
                    </a:cubicBezTo>
                    <a:cubicBezTo>
                      <a:pt x="16000" y="15226"/>
                      <a:pt x="16044" y="13504"/>
                      <a:pt x="15600" y="12159"/>
                    </a:cubicBezTo>
                    <a:cubicBezTo>
                      <a:pt x="15241" y="11241"/>
                      <a:pt x="14774" y="10367"/>
                      <a:pt x="14232" y="9614"/>
                    </a:cubicBezTo>
                    <a:cubicBezTo>
                      <a:pt x="15379" y="11151"/>
                      <a:pt x="16630" y="12706"/>
                      <a:pt x="18400" y="12859"/>
                    </a:cubicBezTo>
                    <a:cubicBezTo>
                      <a:pt x="18506" y="12873"/>
                      <a:pt x="18612" y="12881"/>
                      <a:pt x="18717" y="12881"/>
                    </a:cubicBezTo>
                    <a:cubicBezTo>
                      <a:pt x="19709" y="12881"/>
                      <a:pt x="20625" y="12207"/>
                      <a:pt x="21066" y="11136"/>
                    </a:cubicBezTo>
                    <a:cubicBezTo>
                      <a:pt x="21600" y="9577"/>
                      <a:pt x="20799" y="8124"/>
                      <a:pt x="20000" y="6941"/>
                    </a:cubicBezTo>
                    <a:cubicBezTo>
                      <a:pt x="18577" y="4788"/>
                      <a:pt x="16978" y="2798"/>
                      <a:pt x="15289" y="1023"/>
                    </a:cubicBezTo>
                    <a:cubicBezTo>
                      <a:pt x="14623" y="377"/>
                      <a:pt x="13822" y="55"/>
                      <a:pt x="12977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5" name="Google Shape;1144;p49"/>
              <p:cNvSpPr/>
              <p:nvPr/>
            </p:nvSpPr>
            <p:spPr>
              <a:xfrm>
                <a:off x="1612696" y="1896793"/>
                <a:ext cx="192962" cy="103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1" h="21600" fill="norm" stroke="1" extrusionOk="0">
                    <a:moveTo>
                      <a:pt x="5325" y="0"/>
                    </a:moveTo>
                    <a:cubicBezTo>
                      <a:pt x="4232" y="0"/>
                      <a:pt x="3339" y="173"/>
                      <a:pt x="2768" y="548"/>
                    </a:cubicBezTo>
                    <a:cubicBezTo>
                      <a:pt x="1977" y="1048"/>
                      <a:pt x="1187" y="3306"/>
                      <a:pt x="527" y="5560"/>
                    </a:cubicBezTo>
                    <a:cubicBezTo>
                      <a:pt x="-331" y="8693"/>
                      <a:pt x="-133" y="12329"/>
                      <a:pt x="1054" y="14958"/>
                    </a:cubicBezTo>
                    <a:lnTo>
                      <a:pt x="6064" y="21600"/>
                    </a:lnTo>
                    <a:lnTo>
                      <a:pt x="8042" y="15961"/>
                    </a:lnTo>
                    <a:cubicBezTo>
                      <a:pt x="8042" y="15961"/>
                      <a:pt x="10283" y="16461"/>
                      <a:pt x="11734" y="16837"/>
                    </a:cubicBezTo>
                    <a:cubicBezTo>
                      <a:pt x="13558" y="17340"/>
                      <a:pt x="15030" y="17584"/>
                      <a:pt x="16220" y="17584"/>
                    </a:cubicBezTo>
                    <a:cubicBezTo>
                      <a:pt x="20358" y="17584"/>
                      <a:pt x="21058" y="14662"/>
                      <a:pt x="21160" y="9696"/>
                    </a:cubicBezTo>
                    <a:cubicBezTo>
                      <a:pt x="21269" y="4369"/>
                      <a:pt x="10797" y="0"/>
                      <a:pt x="5325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6" name="Google Shape;1145;p49"/>
              <p:cNvSpPr/>
              <p:nvPr/>
            </p:nvSpPr>
            <p:spPr>
              <a:xfrm>
                <a:off x="1571215" y="2028065"/>
                <a:ext cx="75742" cy="685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8916" y="4732"/>
                      <a:pt x="16461" y="12317"/>
                      <a:pt x="21600" y="21600"/>
                    </a:cubicBezTo>
                    <a:cubicBezTo>
                      <a:pt x="21261" y="20083"/>
                      <a:pt x="20572" y="18572"/>
                      <a:pt x="19719" y="17243"/>
                    </a:cubicBezTo>
                    <a:cubicBezTo>
                      <a:pt x="15947" y="10419"/>
                      <a:pt x="10633" y="4926"/>
                      <a:pt x="4116" y="1511"/>
                    </a:cubicBezTo>
                    <a:cubicBezTo>
                      <a:pt x="2919" y="756"/>
                      <a:pt x="1547" y="187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7" name="Google Shape;1146;p49"/>
              <p:cNvSpPr/>
              <p:nvPr/>
            </p:nvSpPr>
            <p:spPr>
              <a:xfrm>
                <a:off x="1624715" y="1975970"/>
                <a:ext cx="45715" cy="26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9" h="21600" fill="norm" stroke="1" extrusionOk="0">
                    <a:moveTo>
                      <a:pt x="790" y="0"/>
                    </a:moveTo>
                    <a:cubicBezTo>
                      <a:pt x="294" y="0"/>
                      <a:pt x="0" y="116"/>
                      <a:pt x="0" y="319"/>
                    </a:cubicBezTo>
                    <a:cubicBezTo>
                      <a:pt x="0" y="797"/>
                      <a:pt x="1404" y="1275"/>
                      <a:pt x="3372" y="2738"/>
                    </a:cubicBezTo>
                    <a:cubicBezTo>
                      <a:pt x="5894" y="5143"/>
                      <a:pt x="8416" y="7562"/>
                      <a:pt x="10939" y="9981"/>
                    </a:cubicBezTo>
                    <a:cubicBezTo>
                      <a:pt x="16328" y="16023"/>
                      <a:pt x="20684" y="21600"/>
                      <a:pt x="21264" y="21600"/>
                    </a:cubicBezTo>
                    <a:cubicBezTo>
                      <a:pt x="21289" y="21600"/>
                      <a:pt x="21306" y="21600"/>
                      <a:pt x="21314" y="21571"/>
                    </a:cubicBezTo>
                    <a:cubicBezTo>
                      <a:pt x="21600" y="21093"/>
                      <a:pt x="17673" y="13849"/>
                      <a:pt x="11780" y="7562"/>
                    </a:cubicBezTo>
                    <a:cubicBezTo>
                      <a:pt x="9257" y="4665"/>
                      <a:pt x="6735" y="2245"/>
                      <a:pt x="3927" y="797"/>
                    </a:cubicBezTo>
                    <a:cubicBezTo>
                      <a:pt x="2615" y="232"/>
                      <a:pt x="1497" y="0"/>
                      <a:pt x="79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8" name="Google Shape;1147;p49"/>
              <p:cNvSpPr/>
              <p:nvPr/>
            </p:nvSpPr>
            <p:spPr>
              <a:xfrm>
                <a:off x="1645042" y="1955933"/>
                <a:ext cx="48208" cy="18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6" h="21600" fill="norm" stroke="1" extrusionOk="0">
                    <a:moveTo>
                      <a:pt x="50" y="0"/>
                    </a:moveTo>
                    <a:cubicBezTo>
                      <a:pt x="-214" y="682"/>
                      <a:pt x="585" y="3431"/>
                      <a:pt x="2184" y="7586"/>
                    </a:cubicBezTo>
                    <a:cubicBezTo>
                      <a:pt x="4319" y="11720"/>
                      <a:pt x="6989" y="15854"/>
                      <a:pt x="9651" y="17921"/>
                    </a:cubicBezTo>
                    <a:cubicBezTo>
                      <a:pt x="12545" y="20587"/>
                      <a:pt x="15598" y="21600"/>
                      <a:pt x="18692" y="21600"/>
                    </a:cubicBezTo>
                    <a:cubicBezTo>
                      <a:pt x="19587" y="21600"/>
                      <a:pt x="20491" y="21517"/>
                      <a:pt x="21386" y="21373"/>
                    </a:cubicBezTo>
                    <a:cubicBezTo>
                      <a:pt x="17653" y="17921"/>
                      <a:pt x="13920" y="15151"/>
                      <a:pt x="10186" y="13084"/>
                    </a:cubicBezTo>
                    <a:cubicBezTo>
                      <a:pt x="6453" y="9653"/>
                      <a:pt x="3255" y="5498"/>
                      <a:pt x="5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9" name="Google Shape;1148;p49"/>
              <p:cNvSpPr/>
              <p:nvPr/>
            </p:nvSpPr>
            <p:spPr>
              <a:xfrm>
                <a:off x="1450413" y="2065870"/>
                <a:ext cx="109401" cy="68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511" y="0"/>
                    </a:moveTo>
                    <a:cubicBezTo>
                      <a:pt x="4899" y="0"/>
                      <a:pt x="4287" y="68"/>
                      <a:pt x="3679" y="204"/>
                    </a:cubicBezTo>
                    <a:cubicBezTo>
                      <a:pt x="2611" y="585"/>
                      <a:pt x="1662" y="1152"/>
                      <a:pt x="829" y="2100"/>
                    </a:cubicBezTo>
                    <a:cubicBezTo>
                      <a:pt x="235" y="2667"/>
                      <a:pt x="0" y="3048"/>
                      <a:pt x="0" y="3048"/>
                    </a:cubicBezTo>
                    <a:cubicBezTo>
                      <a:pt x="1185" y="2287"/>
                      <a:pt x="2491" y="1532"/>
                      <a:pt x="3796" y="1152"/>
                    </a:cubicBezTo>
                    <a:cubicBezTo>
                      <a:pt x="4262" y="1067"/>
                      <a:pt x="4736" y="1027"/>
                      <a:pt x="5209" y="1027"/>
                    </a:cubicBezTo>
                    <a:cubicBezTo>
                      <a:pt x="7867" y="1027"/>
                      <a:pt x="10581" y="2367"/>
                      <a:pt x="12698" y="4937"/>
                    </a:cubicBezTo>
                    <a:cubicBezTo>
                      <a:pt x="15189" y="8155"/>
                      <a:pt x="17327" y="12134"/>
                      <a:pt x="19106" y="16487"/>
                    </a:cubicBezTo>
                    <a:cubicBezTo>
                      <a:pt x="19817" y="18382"/>
                      <a:pt x="20650" y="20085"/>
                      <a:pt x="21600" y="21600"/>
                    </a:cubicBezTo>
                    <a:cubicBezTo>
                      <a:pt x="21006" y="19704"/>
                      <a:pt x="20294" y="17815"/>
                      <a:pt x="19583" y="15919"/>
                    </a:cubicBezTo>
                    <a:cubicBezTo>
                      <a:pt x="17921" y="11373"/>
                      <a:pt x="15783" y="7213"/>
                      <a:pt x="13171" y="3995"/>
                    </a:cubicBezTo>
                    <a:cubicBezTo>
                      <a:pt x="10944" y="1362"/>
                      <a:pt x="8240" y="0"/>
                      <a:pt x="551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0" name="Google Shape;1149;p49"/>
              <p:cNvSpPr/>
              <p:nvPr/>
            </p:nvSpPr>
            <p:spPr>
              <a:xfrm>
                <a:off x="1551989" y="2438552"/>
                <a:ext cx="113006" cy="12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7925" y="0"/>
                      <a:pt x="14363" y="3112"/>
                      <a:pt x="10802" y="7210"/>
                    </a:cubicBezTo>
                    <a:cubicBezTo>
                      <a:pt x="7123" y="10292"/>
                      <a:pt x="3562" y="14390"/>
                      <a:pt x="0" y="21600"/>
                    </a:cubicBezTo>
                    <a:cubicBezTo>
                      <a:pt x="3562" y="20583"/>
                      <a:pt x="7240" y="18519"/>
                      <a:pt x="10802" y="14390"/>
                    </a:cubicBezTo>
                    <a:cubicBezTo>
                      <a:pt x="14477" y="11308"/>
                      <a:pt x="18038" y="7210"/>
                      <a:pt x="2160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72" name="Google Shape;1150;p49"/>
            <p:cNvSpPr/>
            <p:nvPr/>
          </p:nvSpPr>
          <p:spPr>
            <a:xfrm>
              <a:off x="2680049" y="1230549"/>
              <a:ext cx="73033" cy="7303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3" name="Google Shape;1151;p49"/>
            <p:cNvSpPr/>
            <p:nvPr/>
          </p:nvSpPr>
          <p:spPr>
            <a:xfrm>
              <a:off x="312876" y="28989"/>
              <a:ext cx="120707" cy="12070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4" name="Google Shape;1152;p49"/>
            <p:cNvSpPr/>
            <p:nvPr/>
          </p:nvSpPr>
          <p:spPr>
            <a:xfrm>
              <a:off x="761446" y="1804546"/>
              <a:ext cx="40475" cy="4047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5" name="Google Shape;1153;p49"/>
            <p:cNvSpPr/>
            <p:nvPr/>
          </p:nvSpPr>
          <p:spPr>
            <a:xfrm>
              <a:off x="433575" y="1019559"/>
              <a:ext cx="40475" cy="4047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6" name="Google Shape;1154;p49"/>
            <p:cNvSpPr/>
            <p:nvPr/>
          </p:nvSpPr>
          <p:spPr>
            <a:xfrm>
              <a:off x="2593071" y="69105"/>
              <a:ext cx="40475" cy="4047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7" name="Google Shape;1155;p49"/>
            <p:cNvSpPr/>
            <p:nvPr/>
          </p:nvSpPr>
          <p:spPr>
            <a:xfrm>
              <a:off x="2656211" y="113466"/>
              <a:ext cx="120707" cy="1207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" name="스크린샷 2020-10-28 오전 11.10.21.png" descr="스크린샷 2020-10-28 오전 11.10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274" y="690704"/>
            <a:ext cx="6117453" cy="4405103"/>
          </a:xfrm>
          <a:prstGeom prst="rect">
            <a:avLst/>
          </a:prstGeom>
          <a:ln w="12700">
            <a:miter lim="400000"/>
          </a:ln>
        </p:spPr>
      </p:pic>
      <p:sp>
        <p:nvSpPr>
          <p:cNvPr id="1481" name="Google Shape;2734;p74"/>
          <p:cNvSpPr txBox="1"/>
          <p:nvPr>
            <p:ph type="title"/>
          </p:nvPr>
        </p:nvSpPr>
        <p:spPr>
          <a:xfrm>
            <a:off x="2064872" y="-116011"/>
            <a:ext cx="5014256" cy="863700"/>
          </a:xfrm>
          <a:prstGeom prst="rect">
            <a:avLst/>
          </a:prstGeom>
        </p:spPr>
        <p:txBody>
          <a:bodyPr anchor="ctr"/>
          <a:lstStyle/>
          <a:p>
            <a:pPr/>
            <a:r>
              <a:t>DataBase - ERD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036;p48"/>
          <p:cNvSpPr txBox="1"/>
          <p:nvPr>
            <p:ph type="title"/>
          </p:nvPr>
        </p:nvSpPr>
        <p:spPr>
          <a:xfrm>
            <a:off x="2516535" y="2150847"/>
            <a:ext cx="4110929" cy="841803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pPr/>
            <a:r>
              <a:t>05. 주요 기능</a:t>
            </a:r>
          </a:p>
        </p:txBody>
      </p:sp>
      <p:grpSp>
        <p:nvGrpSpPr>
          <p:cNvPr id="1496" name="Google Shape;1039;p48"/>
          <p:cNvGrpSpPr/>
          <p:nvPr/>
        </p:nvGrpSpPr>
        <p:grpSpPr>
          <a:xfrm>
            <a:off x="5666429" y="3810845"/>
            <a:ext cx="1013862" cy="1379161"/>
            <a:chOff x="1" y="-1"/>
            <a:chExt cx="1013860" cy="1379160"/>
          </a:xfrm>
        </p:grpSpPr>
        <p:sp>
          <p:nvSpPr>
            <p:cNvPr id="1484" name="Google Shape;1040;p48"/>
            <p:cNvSpPr/>
            <p:nvPr/>
          </p:nvSpPr>
          <p:spPr>
            <a:xfrm flipH="1">
              <a:off x="68651" y="-2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5" name="Google Shape;1041;p48"/>
            <p:cNvSpPr/>
            <p:nvPr/>
          </p:nvSpPr>
          <p:spPr>
            <a:xfrm flipH="1">
              <a:off x="409709" y="21411"/>
              <a:ext cx="490544" cy="1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6" name="Google Shape;1042;p48"/>
            <p:cNvSpPr/>
            <p:nvPr/>
          </p:nvSpPr>
          <p:spPr>
            <a:xfrm flipH="1">
              <a:off x="427908" y="296568"/>
              <a:ext cx="113427" cy="3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7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8" name="Google Shape;1044;p48"/>
            <p:cNvSpPr/>
            <p:nvPr/>
          </p:nvSpPr>
          <p:spPr>
            <a:xfrm flipH="1">
              <a:off x="102507" y="669668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9" name="Google Shape;1045;p48"/>
            <p:cNvSpPr/>
            <p:nvPr/>
          </p:nvSpPr>
          <p:spPr>
            <a:xfrm flipH="1">
              <a:off x="424049" y="923562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0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1" name="Google Shape;1047;p48"/>
            <p:cNvSpPr/>
            <p:nvPr/>
          </p:nvSpPr>
          <p:spPr>
            <a:xfrm flipH="1">
              <a:off x="157267" y="428666"/>
              <a:ext cx="160469" cy="95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2" name="Google Shape;1048;p48"/>
            <p:cNvSpPr/>
            <p:nvPr/>
          </p:nvSpPr>
          <p:spPr>
            <a:xfrm flipH="1">
              <a:off x="256505" y="942897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3" name="Google Shape;1049;p48"/>
            <p:cNvSpPr/>
            <p:nvPr/>
          </p:nvSpPr>
          <p:spPr>
            <a:xfrm flipH="1">
              <a:off x="113446" y="981566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4" name="Google Shape;1050;p48"/>
            <p:cNvSpPr/>
            <p:nvPr/>
          </p:nvSpPr>
          <p:spPr>
            <a:xfrm flipH="1">
              <a:off x="111517" y="1190344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5" name="Google Shape;1051;p48"/>
            <p:cNvSpPr/>
            <p:nvPr/>
          </p:nvSpPr>
          <p:spPr>
            <a:xfrm flipH="1">
              <a:off x="291951" y="1130412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03" name="Google Shape;1052;p48"/>
          <p:cNvGrpSpPr/>
          <p:nvPr/>
        </p:nvGrpSpPr>
        <p:grpSpPr>
          <a:xfrm>
            <a:off x="6692154" y="4278197"/>
            <a:ext cx="654401" cy="895159"/>
            <a:chOff x="-1" y="0"/>
            <a:chExt cx="654400" cy="895157"/>
          </a:xfrm>
        </p:grpSpPr>
        <p:sp>
          <p:nvSpPr>
            <p:cNvPr id="1497" name="Google Shape;1053;p48"/>
            <p:cNvSpPr/>
            <p:nvPr/>
          </p:nvSpPr>
          <p:spPr>
            <a:xfrm>
              <a:off x="394505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8" name="Google Shape;1054;p48"/>
            <p:cNvSpPr/>
            <p:nvPr/>
          </p:nvSpPr>
          <p:spPr>
            <a:xfrm>
              <a:off x="327466" y="-1"/>
              <a:ext cx="187679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9" name="Google Shape;1055;p48"/>
            <p:cNvSpPr/>
            <p:nvPr/>
          </p:nvSpPr>
          <p:spPr>
            <a:xfrm>
              <a:off x="-2" y="112867"/>
              <a:ext cx="309983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0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1" name="Google Shape;1057;p48"/>
            <p:cNvSpPr/>
            <p:nvPr/>
          </p:nvSpPr>
          <p:spPr>
            <a:xfrm>
              <a:off x="348985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2" name="Google Shape;1058;p48"/>
            <p:cNvSpPr/>
            <p:nvPr/>
          </p:nvSpPr>
          <p:spPr>
            <a:xfrm>
              <a:off x="117694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2422;p67"/>
          <p:cNvGrpSpPr/>
          <p:nvPr/>
        </p:nvGrpSpPr>
        <p:grpSpPr>
          <a:xfrm>
            <a:off x="4544782" y="725978"/>
            <a:ext cx="4493362" cy="3691550"/>
            <a:chOff x="-2" y="-1"/>
            <a:chExt cx="4493360" cy="3691548"/>
          </a:xfrm>
        </p:grpSpPr>
        <p:grpSp>
          <p:nvGrpSpPr>
            <p:cNvPr id="1511" name="Google Shape;2423;p67"/>
            <p:cNvGrpSpPr/>
            <p:nvPr/>
          </p:nvGrpSpPr>
          <p:grpSpPr>
            <a:xfrm>
              <a:off x="-3" y="-2"/>
              <a:ext cx="4493362" cy="3691549"/>
              <a:chOff x="-1" y="-1"/>
              <a:chExt cx="4493360" cy="3691548"/>
            </a:xfrm>
          </p:grpSpPr>
          <p:sp>
            <p:nvSpPr>
              <p:cNvPr id="1505" name="Google Shape;2424;p67"/>
              <p:cNvSpPr/>
              <p:nvPr/>
            </p:nvSpPr>
            <p:spPr>
              <a:xfrm>
                <a:off x="1533019" y="2981168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6" name="Google Shape;2425;p67"/>
              <p:cNvSpPr/>
              <p:nvPr/>
            </p:nvSpPr>
            <p:spPr>
              <a:xfrm>
                <a:off x="1533019" y="3556788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7" name="Google Shape;2426;p67"/>
              <p:cNvSpPr/>
              <p:nvPr/>
            </p:nvSpPr>
            <p:spPr>
              <a:xfrm>
                <a:off x="1316122" y="3616496"/>
                <a:ext cx="1861116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8" name="Google Shape;2427;p67"/>
              <p:cNvSpPr/>
              <p:nvPr/>
            </p:nvSpPr>
            <p:spPr>
              <a:xfrm>
                <a:off x="-2" y="-2"/>
                <a:ext cx="4493362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9" name="Google Shape;2428;p67"/>
              <p:cNvSpPr/>
              <p:nvPr/>
            </p:nvSpPr>
            <p:spPr>
              <a:xfrm>
                <a:off x="-2" y="2644855"/>
                <a:ext cx="4493362" cy="458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0" name="Google Shape;2429;p67"/>
              <p:cNvSpPr/>
              <p:nvPr/>
            </p:nvSpPr>
            <p:spPr>
              <a:xfrm>
                <a:off x="2158494" y="2779610"/>
                <a:ext cx="175267" cy="175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12" name="Google Shape;2430;p67"/>
            <p:cNvSpPr/>
            <p:nvPr/>
          </p:nvSpPr>
          <p:spPr>
            <a:xfrm>
              <a:off x="2151448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14" name="스크린샷 2020-10-28 오후 4.58.20.png" descr="스크린샷 2020-10-28 오후 4.58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2803" y="870324"/>
            <a:ext cx="4197325" cy="2468579"/>
          </a:xfrm>
          <a:prstGeom prst="rect">
            <a:avLst/>
          </a:prstGeom>
          <a:ln w="12700">
            <a:miter lim="400000"/>
          </a:ln>
        </p:spPr>
      </p:pic>
      <p:sp>
        <p:nvSpPr>
          <p:cNvPr id="1515" name="Google Shape;2440;p68"/>
          <p:cNvSpPr txBox="1"/>
          <p:nvPr>
            <p:ph type="title"/>
          </p:nvPr>
        </p:nvSpPr>
        <p:spPr>
          <a:xfrm>
            <a:off x="489846" y="1530668"/>
            <a:ext cx="3396309" cy="863701"/>
          </a:xfrm>
          <a:prstGeom prst="rect">
            <a:avLst/>
          </a:prstGeom>
        </p:spPr>
        <p:txBody>
          <a:bodyPr/>
          <a:lstStyle/>
          <a:p>
            <a:pPr/>
            <a:r>
              <a:t>Login &amp; Regist</a:t>
            </a:r>
          </a:p>
        </p:txBody>
      </p:sp>
      <p:sp>
        <p:nvSpPr>
          <p:cNvPr id="1516" name="Google Shape;2441;p68"/>
          <p:cNvSpPr txBox="1"/>
          <p:nvPr>
            <p:ph type="body" sz="quarter" idx="1"/>
          </p:nvPr>
        </p:nvSpPr>
        <p:spPr>
          <a:xfrm>
            <a:off x="489849" y="2260243"/>
            <a:ext cx="2904902" cy="1111206"/>
          </a:xfrm>
          <a:prstGeom prst="rect">
            <a:avLst/>
          </a:prstGeom>
        </p:spPr>
        <p:txBody>
          <a:bodyPr/>
          <a:lstStyle/>
          <a:p>
            <a:pPr indent="0"/>
            <a:r>
              <a:t>- ajax를 통해 id, pw를 비교 후 로그인</a:t>
            </a:r>
          </a:p>
          <a:p>
            <a:pPr indent="0"/>
            <a:r>
              <a:t>- 정규식을 통해 filtering 진행, id &amp; email은 unique 조건을 통해 중복값 허용 불가능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2422;p67"/>
          <p:cNvGrpSpPr/>
          <p:nvPr/>
        </p:nvGrpSpPr>
        <p:grpSpPr>
          <a:xfrm>
            <a:off x="4544782" y="725978"/>
            <a:ext cx="4493362" cy="3691550"/>
            <a:chOff x="-2" y="-1"/>
            <a:chExt cx="4493360" cy="3691548"/>
          </a:xfrm>
        </p:grpSpPr>
        <p:grpSp>
          <p:nvGrpSpPr>
            <p:cNvPr id="1524" name="Google Shape;2423;p67"/>
            <p:cNvGrpSpPr/>
            <p:nvPr/>
          </p:nvGrpSpPr>
          <p:grpSpPr>
            <a:xfrm>
              <a:off x="-3" y="-2"/>
              <a:ext cx="4493362" cy="3691549"/>
              <a:chOff x="-1" y="-1"/>
              <a:chExt cx="4493360" cy="3691548"/>
            </a:xfrm>
          </p:grpSpPr>
          <p:sp>
            <p:nvSpPr>
              <p:cNvPr id="1518" name="Google Shape;2424;p67"/>
              <p:cNvSpPr/>
              <p:nvPr/>
            </p:nvSpPr>
            <p:spPr>
              <a:xfrm>
                <a:off x="1533019" y="2981168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9" name="Google Shape;2425;p67"/>
              <p:cNvSpPr/>
              <p:nvPr/>
            </p:nvSpPr>
            <p:spPr>
              <a:xfrm>
                <a:off x="1533019" y="3556788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0" name="Google Shape;2426;p67"/>
              <p:cNvSpPr/>
              <p:nvPr/>
            </p:nvSpPr>
            <p:spPr>
              <a:xfrm>
                <a:off x="1316122" y="3616496"/>
                <a:ext cx="1861116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1" name="Google Shape;2427;p67"/>
              <p:cNvSpPr/>
              <p:nvPr/>
            </p:nvSpPr>
            <p:spPr>
              <a:xfrm>
                <a:off x="-2" y="-2"/>
                <a:ext cx="4493362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2" name="Google Shape;2428;p67"/>
              <p:cNvSpPr/>
              <p:nvPr/>
            </p:nvSpPr>
            <p:spPr>
              <a:xfrm>
                <a:off x="-2" y="2644855"/>
                <a:ext cx="4493362" cy="458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3" name="Google Shape;2429;p67"/>
              <p:cNvSpPr/>
              <p:nvPr/>
            </p:nvSpPr>
            <p:spPr>
              <a:xfrm>
                <a:off x="2158494" y="2779610"/>
                <a:ext cx="175267" cy="175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25" name="Google Shape;2430;p67"/>
            <p:cNvSpPr/>
            <p:nvPr/>
          </p:nvSpPr>
          <p:spPr>
            <a:xfrm>
              <a:off x="2151448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27" name="Google Shape;2440;p68"/>
          <p:cNvSpPr txBox="1"/>
          <p:nvPr>
            <p:ph type="title"/>
          </p:nvPr>
        </p:nvSpPr>
        <p:spPr>
          <a:xfrm>
            <a:off x="489846" y="1530668"/>
            <a:ext cx="3396309" cy="863701"/>
          </a:xfrm>
          <a:prstGeom prst="rect">
            <a:avLst/>
          </a:prstGeom>
        </p:spPr>
        <p:txBody>
          <a:bodyPr/>
          <a:lstStyle/>
          <a:p>
            <a:pPr/>
            <a:r>
              <a:t>Login &amp; Regist</a:t>
            </a:r>
          </a:p>
        </p:txBody>
      </p:sp>
      <p:sp>
        <p:nvSpPr>
          <p:cNvPr id="1528" name="Google Shape;2441;p68"/>
          <p:cNvSpPr txBox="1"/>
          <p:nvPr>
            <p:ph type="body" sz="quarter" idx="1"/>
          </p:nvPr>
        </p:nvSpPr>
        <p:spPr>
          <a:xfrm>
            <a:off x="489849" y="2260243"/>
            <a:ext cx="2904902" cy="1111206"/>
          </a:xfrm>
          <a:prstGeom prst="rect">
            <a:avLst/>
          </a:prstGeom>
        </p:spPr>
        <p:txBody>
          <a:bodyPr/>
          <a:lstStyle/>
          <a:p>
            <a:pPr indent="0"/>
            <a:r>
              <a:t>- ajax를 통해 id, pw를 비교 후 로그인</a:t>
            </a:r>
          </a:p>
          <a:p>
            <a:pPr indent="0"/>
            <a:r>
              <a:t>- 정규식을 통해 filtering 진행, id &amp; email은 unique 조건을 통해 중복값 허용 불가능</a:t>
            </a:r>
          </a:p>
        </p:txBody>
      </p:sp>
      <p:pic>
        <p:nvPicPr>
          <p:cNvPr id="1529" name="회원가입.png" descr="회원가입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8578" y="805294"/>
            <a:ext cx="2985776" cy="2518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2420;p67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/>
          <a:lstStyle/>
          <a:p>
            <a:pPr/>
            <a:r>
              <a:t>Calendar</a:t>
            </a:r>
          </a:p>
        </p:txBody>
      </p:sp>
      <p:sp>
        <p:nvSpPr>
          <p:cNvPr id="1532" name="Google Shape;2421;p67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Fullcalendar API</a:t>
            </a:r>
          </a:p>
          <a:p>
            <a:pPr indent="0"/>
            <a:r>
              <a:t>- 일정 추가, 삭제, 이동 기능</a:t>
            </a:r>
          </a:p>
          <a:p>
            <a:pPr indent="0"/>
            <a:r>
              <a:t>- 개인 및 스터디 그룹 지정</a:t>
            </a:r>
          </a:p>
        </p:txBody>
      </p:sp>
      <p:grpSp>
        <p:nvGrpSpPr>
          <p:cNvPr id="1541" name="Google Shape;2422;p67"/>
          <p:cNvGrpSpPr/>
          <p:nvPr/>
        </p:nvGrpSpPr>
        <p:grpSpPr>
          <a:xfrm>
            <a:off x="121258" y="944765"/>
            <a:ext cx="4493359" cy="3691549"/>
            <a:chOff x="-1" y="-2"/>
            <a:chExt cx="4493357" cy="3691547"/>
          </a:xfrm>
        </p:grpSpPr>
        <p:grpSp>
          <p:nvGrpSpPr>
            <p:cNvPr id="1539" name="Google Shape;2423;p67"/>
            <p:cNvGrpSpPr/>
            <p:nvPr/>
          </p:nvGrpSpPr>
          <p:grpSpPr>
            <a:xfrm>
              <a:off x="-2" y="-3"/>
              <a:ext cx="4493359" cy="3691549"/>
              <a:chOff x="0" y="-1"/>
              <a:chExt cx="4493357" cy="3691547"/>
            </a:xfrm>
          </p:grpSpPr>
          <p:sp>
            <p:nvSpPr>
              <p:cNvPr id="1533" name="Google Shape;2424;p67"/>
              <p:cNvSpPr/>
              <p:nvPr/>
            </p:nvSpPr>
            <p:spPr>
              <a:xfrm>
                <a:off x="1533017" y="2981168"/>
                <a:ext cx="1428424" cy="66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4" name="Google Shape;2425;p67"/>
              <p:cNvSpPr/>
              <p:nvPr/>
            </p:nvSpPr>
            <p:spPr>
              <a:xfrm>
                <a:off x="1533017" y="3556787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5" name="Google Shape;2426;p67"/>
              <p:cNvSpPr/>
              <p:nvPr/>
            </p:nvSpPr>
            <p:spPr>
              <a:xfrm>
                <a:off x="1316121" y="3616494"/>
                <a:ext cx="1861114" cy="75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6" name="Google Shape;2427;p67"/>
              <p:cNvSpPr/>
              <p:nvPr/>
            </p:nvSpPr>
            <p:spPr>
              <a:xfrm>
                <a:off x="-2" y="-2"/>
                <a:ext cx="4493360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7" name="Google Shape;2428;p67"/>
              <p:cNvSpPr/>
              <p:nvPr/>
            </p:nvSpPr>
            <p:spPr>
              <a:xfrm>
                <a:off x="-2" y="2644856"/>
                <a:ext cx="4493360" cy="458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8" name="Google Shape;2429;p67"/>
              <p:cNvSpPr/>
              <p:nvPr/>
            </p:nvSpPr>
            <p:spPr>
              <a:xfrm>
                <a:off x="2158493" y="2779612"/>
                <a:ext cx="175268" cy="17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40" name="Google Shape;2430;p67"/>
            <p:cNvSpPr/>
            <p:nvPr/>
          </p:nvSpPr>
          <p:spPr>
            <a:xfrm>
              <a:off x="2151448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42" name="스크린샷 2020-10-28 오후 12.56.40.png" descr="스크린샷 2020-10-28 오후 12.56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2" y="1046839"/>
            <a:ext cx="4080558" cy="2477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2420;p67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/>
          <a:lstStyle/>
          <a:p>
            <a:pPr/>
            <a:r>
              <a:t>Calendar</a:t>
            </a:r>
          </a:p>
        </p:txBody>
      </p:sp>
      <p:sp>
        <p:nvSpPr>
          <p:cNvPr id="1545" name="Google Shape;2421;p67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Fullcalendar API</a:t>
            </a:r>
          </a:p>
          <a:p>
            <a:pPr indent="0"/>
            <a:r>
              <a:t>- 일정 추가, 삭제, 이동 기능</a:t>
            </a:r>
          </a:p>
          <a:p>
            <a:pPr indent="0"/>
            <a:r>
              <a:t>- 개인 및 스터디 그룹 지정</a:t>
            </a:r>
          </a:p>
        </p:txBody>
      </p:sp>
      <p:grpSp>
        <p:nvGrpSpPr>
          <p:cNvPr id="1554" name="Google Shape;2422;p67"/>
          <p:cNvGrpSpPr/>
          <p:nvPr/>
        </p:nvGrpSpPr>
        <p:grpSpPr>
          <a:xfrm>
            <a:off x="121258" y="944769"/>
            <a:ext cx="4493359" cy="3691547"/>
            <a:chOff x="-1" y="-2"/>
            <a:chExt cx="4493357" cy="3691545"/>
          </a:xfrm>
        </p:grpSpPr>
        <p:grpSp>
          <p:nvGrpSpPr>
            <p:cNvPr id="1552" name="Google Shape;2423;p67"/>
            <p:cNvGrpSpPr/>
            <p:nvPr/>
          </p:nvGrpSpPr>
          <p:grpSpPr>
            <a:xfrm>
              <a:off x="-2" y="-3"/>
              <a:ext cx="4493359" cy="3691547"/>
              <a:chOff x="0" y="0"/>
              <a:chExt cx="4493357" cy="3691545"/>
            </a:xfrm>
          </p:grpSpPr>
          <p:sp>
            <p:nvSpPr>
              <p:cNvPr id="1546" name="Google Shape;2424;p67"/>
              <p:cNvSpPr/>
              <p:nvPr/>
            </p:nvSpPr>
            <p:spPr>
              <a:xfrm>
                <a:off x="1533017" y="2981165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7" name="Google Shape;2425;p67"/>
              <p:cNvSpPr/>
              <p:nvPr/>
            </p:nvSpPr>
            <p:spPr>
              <a:xfrm>
                <a:off x="1533017" y="3556786"/>
                <a:ext cx="1428424" cy="90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8" name="Google Shape;2426;p67"/>
              <p:cNvSpPr/>
              <p:nvPr/>
            </p:nvSpPr>
            <p:spPr>
              <a:xfrm>
                <a:off x="1316121" y="3616493"/>
                <a:ext cx="1861114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9" name="Google Shape;2427;p67"/>
              <p:cNvSpPr/>
              <p:nvPr/>
            </p:nvSpPr>
            <p:spPr>
              <a:xfrm>
                <a:off x="-2" y="-1"/>
                <a:ext cx="4493360" cy="2644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0" name="Google Shape;2428;p67"/>
              <p:cNvSpPr/>
              <p:nvPr/>
            </p:nvSpPr>
            <p:spPr>
              <a:xfrm>
                <a:off x="-2" y="2644855"/>
                <a:ext cx="4493360" cy="458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1" name="Google Shape;2429;p67"/>
              <p:cNvSpPr/>
              <p:nvPr/>
            </p:nvSpPr>
            <p:spPr>
              <a:xfrm>
                <a:off x="2158493" y="2779609"/>
                <a:ext cx="175268" cy="17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53" name="Google Shape;2430;p67"/>
            <p:cNvSpPr/>
            <p:nvPr/>
          </p:nvSpPr>
          <p:spPr>
            <a:xfrm>
              <a:off x="2151448" y="2773884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55" name="스크린샷 2020-10-28 오후 5.43.56.png" descr="스크린샷 2020-10-28 오후 5.43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812" y="978919"/>
            <a:ext cx="2246256" cy="2553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2420;p67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/>
          <a:lstStyle/>
          <a:p>
            <a:pPr/>
            <a:r>
              <a:t>Calendar</a:t>
            </a:r>
          </a:p>
        </p:txBody>
      </p:sp>
      <p:sp>
        <p:nvSpPr>
          <p:cNvPr id="1558" name="Google Shape;2421;p67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Fullcalendar API</a:t>
            </a:r>
          </a:p>
          <a:p>
            <a:pPr indent="0"/>
            <a:r>
              <a:t>- 일정 추가, 삭제, 이동 기능</a:t>
            </a:r>
          </a:p>
          <a:p>
            <a:pPr indent="0"/>
            <a:r>
              <a:t>- 개인 및 스터디 그룹 지정</a:t>
            </a:r>
          </a:p>
        </p:txBody>
      </p:sp>
      <p:grpSp>
        <p:nvGrpSpPr>
          <p:cNvPr id="1567" name="Google Shape;2422;p67"/>
          <p:cNvGrpSpPr/>
          <p:nvPr/>
        </p:nvGrpSpPr>
        <p:grpSpPr>
          <a:xfrm>
            <a:off x="121258" y="944769"/>
            <a:ext cx="4493359" cy="3691547"/>
            <a:chOff x="-1" y="-2"/>
            <a:chExt cx="4493357" cy="3691545"/>
          </a:xfrm>
        </p:grpSpPr>
        <p:grpSp>
          <p:nvGrpSpPr>
            <p:cNvPr id="1565" name="Google Shape;2423;p67"/>
            <p:cNvGrpSpPr/>
            <p:nvPr/>
          </p:nvGrpSpPr>
          <p:grpSpPr>
            <a:xfrm>
              <a:off x="-2" y="-3"/>
              <a:ext cx="4493359" cy="3691547"/>
              <a:chOff x="0" y="0"/>
              <a:chExt cx="4493357" cy="3691545"/>
            </a:xfrm>
          </p:grpSpPr>
          <p:sp>
            <p:nvSpPr>
              <p:cNvPr id="1559" name="Google Shape;2424;p67"/>
              <p:cNvSpPr/>
              <p:nvPr/>
            </p:nvSpPr>
            <p:spPr>
              <a:xfrm>
                <a:off x="1533017" y="2981165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0" name="Google Shape;2425;p67"/>
              <p:cNvSpPr/>
              <p:nvPr/>
            </p:nvSpPr>
            <p:spPr>
              <a:xfrm>
                <a:off x="1533017" y="3556786"/>
                <a:ext cx="1428424" cy="90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1" name="Google Shape;2426;p67"/>
              <p:cNvSpPr/>
              <p:nvPr/>
            </p:nvSpPr>
            <p:spPr>
              <a:xfrm>
                <a:off x="1316121" y="3616493"/>
                <a:ext cx="1861114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2" name="Google Shape;2427;p67"/>
              <p:cNvSpPr/>
              <p:nvPr/>
            </p:nvSpPr>
            <p:spPr>
              <a:xfrm>
                <a:off x="-2" y="-1"/>
                <a:ext cx="4493360" cy="2644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3" name="Google Shape;2428;p67"/>
              <p:cNvSpPr/>
              <p:nvPr/>
            </p:nvSpPr>
            <p:spPr>
              <a:xfrm>
                <a:off x="-2" y="2644854"/>
                <a:ext cx="4493360" cy="458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4" name="Google Shape;2429;p67"/>
              <p:cNvSpPr/>
              <p:nvPr/>
            </p:nvSpPr>
            <p:spPr>
              <a:xfrm>
                <a:off x="2158493" y="2779609"/>
                <a:ext cx="175268" cy="17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66" name="Google Shape;2430;p67"/>
            <p:cNvSpPr/>
            <p:nvPr/>
          </p:nvSpPr>
          <p:spPr>
            <a:xfrm>
              <a:off x="2151448" y="2773884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68" name="스크린샷 2020-10-28 오후 12.56.58.png" descr="스크린샷 2020-10-28 오후 12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80" y="1003424"/>
            <a:ext cx="4375519" cy="2504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2440;p68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pPr/>
            <a:r>
              <a:t>Youtube</a:t>
            </a:r>
          </a:p>
        </p:txBody>
      </p:sp>
      <p:sp>
        <p:nvSpPr>
          <p:cNvPr id="1571" name="Google Shape;2441;p68"/>
          <p:cNvSpPr txBox="1"/>
          <p:nvPr>
            <p:ph type="body" sz="quarter" idx="1"/>
          </p:nvPr>
        </p:nvSpPr>
        <p:spPr>
          <a:xfrm>
            <a:off x="723900" y="2316851"/>
            <a:ext cx="2962800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Youtube data API를 활용</a:t>
            </a:r>
          </a:p>
          <a:p>
            <a:pPr indent="0"/>
            <a:r>
              <a:t>- 사이트 이동없이 바로 검색</a:t>
            </a:r>
          </a:p>
          <a:p>
            <a:pPr indent="0"/>
            <a:r>
              <a:t>- 최대 30개의 영상을 보여줌</a:t>
            </a:r>
          </a:p>
        </p:txBody>
      </p:sp>
      <p:grpSp>
        <p:nvGrpSpPr>
          <p:cNvPr id="1580" name="Google Shape;2422;p67"/>
          <p:cNvGrpSpPr/>
          <p:nvPr/>
        </p:nvGrpSpPr>
        <p:grpSpPr>
          <a:xfrm>
            <a:off x="4544784" y="725978"/>
            <a:ext cx="4493361" cy="3691550"/>
            <a:chOff x="-2" y="-1"/>
            <a:chExt cx="4493360" cy="3691548"/>
          </a:xfrm>
        </p:grpSpPr>
        <p:grpSp>
          <p:nvGrpSpPr>
            <p:cNvPr id="1578" name="Google Shape;2423;p67"/>
            <p:cNvGrpSpPr/>
            <p:nvPr/>
          </p:nvGrpSpPr>
          <p:grpSpPr>
            <a:xfrm>
              <a:off x="-3" y="-2"/>
              <a:ext cx="4493362" cy="3691549"/>
              <a:chOff x="-1" y="-1"/>
              <a:chExt cx="4493360" cy="3691548"/>
            </a:xfrm>
          </p:grpSpPr>
          <p:sp>
            <p:nvSpPr>
              <p:cNvPr id="1572" name="Google Shape;2424;p67"/>
              <p:cNvSpPr/>
              <p:nvPr/>
            </p:nvSpPr>
            <p:spPr>
              <a:xfrm>
                <a:off x="1533019" y="2981168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3" name="Google Shape;2425;p67"/>
              <p:cNvSpPr/>
              <p:nvPr/>
            </p:nvSpPr>
            <p:spPr>
              <a:xfrm>
                <a:off x="1533019" y="3556788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4" name="Google Shape;2426;p67"/>
              <p:cNvSpPr/>
              <p:nvPr/>
            </p:nvSpPr>
            <p:spPr>
              <a:xfrm>
                <a:off x="1316122" y="3616496"/>
                <a:ext cx="1861116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5" name="Google Shape;2427;p67"/>
              <p:cNvSpPr/>
              <p:nvPr/>
            </p:nvSpPr>
            <p:spPr>
              <a:xfrm>
                <a:off x="-2" y="-2"/>
                <a:ext cx="4493362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6" name="Google Shape;2428;p67"/>
              <p:cNvSpPr/>
              <p:nvPr/>
            </p:nvSpPr>
            <p:spPr>
              <a:xfrm>
                <a:off x="-2" y="2644855"/>
                <a:ext cx="4493362" cy="458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7" name="Google Shape;2429;p67"/>
              <p:cNvSpPr/>
              <p:nvPr/>
            </p:nvSpPr>
            <p:spPr>
              <a:xfrm>
                <a:off x="2158494" y="2779610"/>
                <a:ext cx="175267" cy="175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79" name="Google Shape;2430;p67"/>
            <p:cNvSpPr/>
            <p:nvPr/>
          </p:nvSpPr>
          <p:spPr>
            <a:xfrm>
              <a:off x="2151446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81" name="스크린샷 2020-10-28 오후 1.07.27.png" descr="스크린샷 2020-10-28 오후 1.0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760" y="973262"/>
            <a:ext cx="4225416" cy="208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888;p46"/>
          <p:cNvSpPr/>
          <p:nvPr/>
        </p:nvSpPr>
        <p:spPr>
          <a:xfrm>
            <a:off x="4237499" y="1433274"/>
            <a:ext cx="669009" cy="66900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8" name="Google Shape;889;p46"/>
          <p:cNvSpPr/>
          <p:nvPr/>
        </p:nvSpPr>
        <p:spPr>
          <a:xfrm>
            <a:off x="6942600" y="1433274"/>
            <a:ext cx="669009" cy="66900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9" name="Google Shape;890;p46"/>
          <p:cNvSpPr/>
          <p:nvPr/>
        </p:nvSpPr>
        <p:spPr>
          <a:xfrm>
            <a:off x="6942600" y="3274924"/>
            <a:ext cx="669009" cy="66900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0" name="Google Shape;891;p46"/>
          <p:cNvSpPr/>
          <p:nvPr/>
        </p:nvSpPr>
        <p:spPr>
          <a:xfrm>
            <a:off x="4237499" y="3274924"/>
            <a:ext cx="669009" cy="66900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1" name="Google Shape;892;p46"/>
          <p:cNvSpPr/>
          <p:nvPr/>
        </p:nvSpPr>
        <p:spPr>
          <a:xfrm>
            <a:off x="1532399" y="3274924"/>
            <a:ext cx="669002" cy="66900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2" name="Google Shape;893;p46"/>
          <p:cNvSpPr/>
          <p:nvPr/>
        </p:nvSpPr>
        <p:spPr>
          <a:xfrm>
            <a:off x="1532348" y="1433274"/>
            <a:ext cx="669007" cy="66900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3" name="Google Shape;894;p46"/>
          <p:cNvSpPr txBox="1"/>
          <p:nvPr>
            <p:ph type="title"/>
          </p:nvPr>
        </p:nvSpPr>
        <p:spPr>
          <a:xfrm>
            <a:off x="311699" y="445025"/>
            <a:ext cx="8520602" cy="572705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Contents</a:t>
            </a:r>
          </a:p>
        </p:txBody>
      </p:sp>
      <p:sp>
        <p:nvSpPr>
          <p:cNvPr id="1014" name="Google Shape;896;p46"/>
          <p:cNvSpPr txBox="1"/>
          <p:nvPr/>
        </p:nvSpPr>
        <p:spPr>
          <a:xfrm>
            <a:off x="656247" y="2089330"/>
            <a:ext cx="2421304" cy="41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팀원 소개</a:t>
            </a:r>
          </a:p>
        </p:txBody>
      </p:sp>
      <p:sp>
        <p:nvSpPr>
          <p:cNvPr id="1015" name="Google Shape;898;p46"/>
          <p:cNvSpPr txBox="1"/>
          <p:nvPr/>
        </p:nvSpPr>
        <p:spPr>
          <a:xfrm>
            <a:off x="3361349" y="2089330"/>
            <a:ext cx="2421305" cy="41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프로젝트 소개</a:t>
            </a:r>
          </a:p>
        </p:txBody>
      </p:sp>
      <p:sp>
        <p:nvSpPr>
          <p:cNvPr id="1016" name="Google Shape;900;p46"/>
          <p:cNvSpPr txBox="1"/>
          <p:nvPr/>
        </p:nvSpPr>
        <p:spPr>
          <a:xfrm>
            <a:off x="6066449" y="2089330"/>
            <a:ext cx="2421305" cy="41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개발 배경</a:t>
            </a:r>
          </a:p>
        </p:txBody>
      </p:sp>
      <p:sp>
        <p:nvSpPr>
          <p:cNvPr id="1017" name="Google Shape;902;p46"/>
          <p:cNvSpPr txBox="1"/>
          <p:nvPr/>
        </p:nvSpPr>
        <p:spPr>
          <a:xfrm>
            <a:off x="656247" y="3930160"/>
            <a:ext cx="2421304" cy="41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개발환경 및 설계</a:t>
            </a:r>
          </a:p>
        </p:txBody>
      </p:sp>
      <p:sp>
        <p:nvSpPr>
          <p:cNvPr id="1018" name="Google Shape;904;p46"/>
          <p:cNvSpPr txBox="1"/>
          <p:nvPr/>
        </p:nvSpPr>
        <p:spPr>
          <a:xfrm>
            <a:off x="3361349" y="3930160"/>
            <a:ext cx="2421305" cy="41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주요 기능</a:t>
            </a:r>
          </a:p>
        </p:txBody>
      </p:sp>
      <p:sp>
        <p:nvSpPr>
          <p:cNvPr id="1019" name="Google Shape;906;p46"/>
          <p:cNvSpPr txBox="1"/>
          <p:nvPr/>
        </p:nvSpPr>
        <p:spPr>
          <a:xfrm>
            <a:off x="6066449" y="3930160"/>
            <a:ext cx="2421305" cy="41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시연</a:t>
            </a:r>
          </a:p>
        </p:txBody>
      </p:sp>
      <p:sp>
        <p:nvSpPr>
          <p:cNvPr id="1020" name="Google Shape;907;p46"/>
          <p:cNvSpPr txBox="1"/>
          <p:nvPr/>
        </p:nvSpPr>
        <p:spPr>
          <a:xfrm>
            <a:off x="1532299" y="1433275"/>
            <a:ext cx="669001" cy="6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021" name="Google Shape;908;p46"/>
          <p:cNvSpPr txBox="1"/>
          <p:nvPr/>
        </p:nvSpPr>
        <p:spPr>
          <a:xfrm>
            <a:off x="1532299" y="3274924"/>
            <a:ext cx="669001" cy="66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022" name="Google Shape;909;p46"/>
          <p:cNvSpPr txBox="1"/>
          <p:nvPr/>
        </p:nvSpPr>
        <p:spPr>
          <a:xfrm>
            <a:off x="4237449" y="1433325"/>
            <a:ext cx="669005" cy="6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023" name="Google Shape;910;p46"/>
          <p:cNvSpPr txBox="1"/>
          <p:nvPr/>
        </p:nvSpPr>
        <p:spPr>
          <a:xfrm>
            <a:off x="4237499" y="3274924"/>
            <a:ext cx="669005" cy="66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024" name="Google Shape;911;p46"/>
          <p:cNvSpPr txBox="1"/>
          <p:nvPr/>
        </p:nvSpPr>
        <p:spPr>
          <a:xfrm>
            <a:off x="6942449" y="1433325"/>
            <a:ext cx="669005" cy="6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025" name="Google Shape;912;p46"/>
          <p:cNvSpPr txBox="1"/>
          <p:nvPr/>
        </p:nvSpPr>
        <p:spPr>
          <a:xfrm>
            <a:off x="6942300" y="3274924"/>
            <a:ext cx="669305" cy="66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026" name="Google Shape;913;p46"/>
          <p:cNvSpPr/>
          <p:nvPr/>
        </p:nvSpPr>
        <p:spPr>
          <a:xfrm>
            <a:off x="2161375" y="1379749"/>
            <a:ext cx="94209" cy="9420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27" name="Google Shape;914;p46"/>
          <p:cNvSpPr/>
          <p:nvPr/>
        </p:nvSpPr>
        <p:spPr>
          <a:xfrm>
            <a:off x="6896499" y="3327674"/>
            <a:ext cx="94209" cy="9420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28" name="Google Shape;915;p46"/>
          <p:cNvSpPr/>
          <p:nvPr/>
        </p:nvSpPr>
        <p:spPr>
          <a:xfrm>
            <a:off x="7095800" y="3165874"/>
            <a:ext cx="36009" cy="3600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29" name="Google Shape;916;p46"/>
          <p:cNvSpPr/>
          <p:nvPr/>
        </p:nvSpPr>
        <p:spPr>
          <a:xfrm rot="2506023">
            <a:off x="4082277" y="3289675"/>
            <a:ext cx="170289" cy="17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87" y="0"/>
                </a:moveTo>
                <a:cubicBezTo>
                  <a:pt x="4761" y="0"/>
                  <a:pt x="0" y="4762"/>
                  <a:pt x="0" y="10884"/>
                </a:cubicBezTo>
                <a:cubicBezTo>
                  <a:pt x="0" y="16838"/>
                  <a:pt x="4761" y="21600"/>
                  <a:pt x="10887" y="21600"/>
                </a:cubicBezTo>
                <a:cubicBezTo>
                  <a:pt x="16839" y="21600"/>
                  <a:pt x="21600" y="16838"/>
                  <a:pt x="21600" y="10884"/>
                </a:cubicBezTo>
                <a:cubicBezTo>
                  <a:pt x="21600" y="4762"/>
                  <a:pt x="16839" y="0"/>
                  <a:pt x="10887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2420;p67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/>
          <a:lstStyle/>
          <a:p>
            <a:pPr/>
            <a:r>
              <a:t>Timer</a:t>
            </a:r>
          </a:p>
        </p:txBody>
      </p:sp>
      <p:sp>
        <p:nvSpPr>
          <p:cNvPr id="1584" name="Google Shape;2421;p67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주, 월별 공부 시간</a:t>
            </a:r>
          </a:p>
          <a:p>
            <a:pPr indent="0"/>
            <a:r>
              <a:t>- 그래프로 시각화하여 가시성 증가</a:t>
            </a:r>
          </a:p>
          <a:p>
            <a:pPr indent="0"/>
            <a:r>
              <a:t>- ajax로 controller와 비동기 통신</a:t>
            </a:r>
          </a:p>
        </p:txBody>
      </p:sp>
      <p:grpSp>
        <p:nvGrpSpPr>
          <p:cNvPr id="1593" name="Google Shape;2422;p67"/>
          <p:cNvGrpSpPr/>
          <p:nvPr/>
        </p:nvGrpSpPr>
        <p:grpSpPr>
          <a:xfrm>
            <a:off x="121258" y="944769"/>
            <a:ext cx="4493359" cy="3691547"/>
            <a:chOff x="-1" y="-2"/>
            <a:chExt cx="4493357" cy="3691545"/>
          </a:xfrm>
        </p:grpSpPr>
        <p:grpSp>
          <p:nvGrpSpPr>
            <p:cNvPr id="1591" name="Google Shape;2423;p67"/>
            <p:cNvGrpSpPr/>
            <p:nvPr/>
          </p:nvGrpSpPr>
          <p:grpSpPr>
            <a:xfrm>
              <a:off x="-2" y="-3"/>
              <a:ext cx="4493359" cy="3691547"/>
              <a:chOff x="0" y="0"/>
              <a:chExt cx="4493357" cy="3691545"/>
            </a:xfrm>
          </p:grpSpPr>
          <p:sp>
            <p:nvSpPr>
              <p:cNvPr id="1585" name="Google Shape;2424;p67"/>
              <p:cNvSpPr/>
              <p:nvPr/>
            </p:nvSpPr>
            <p:spPr>
              <a:xfrm>
                <a:off x="1533017" y="2981165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6" name="Google Shape;2425;p67"/>
              <p:cNvSpPr/>
              <p:nvPr/>
            </p:nvSpPr>
            <p:spPr>
              <a:xfrm>
                <a:off x="1533017" y="3556786"/>
                <a:ext cx="1428424" cy="90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7" name="Google Shape;2426;p67"/>
              <p:cNvSpPr/>
              <p:nvPr/>
            </p:nvSpPr>
            <p:spPr>
              <a:xfrm>
                <a:off x="1316121" y="3616493"/>
                <a:ext cx="1861114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8" name="Google Shape;2427;p67"/>
              <p:cNvSpPr/>
              <p:nvPr/>
            </p:nvSpPr>
            <p:spPr>
              <a:xfrm>
                <a:off x="-2" y="-1"/>
                <a:ext cx="4493360" cy="2644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9" name="Google Shape;2428;p67"/>
              <p:cNvSpPr/>
              <p:nvPr/>
            </p:nvSpPr>
            <p:spPr>
              <a:xfrm>
                <a:off x="-2" y="2644855"/>
                <a:ext cx="4493360" cy="458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0" name="Google Shape;2429;p67"/>
              <p:cNvSpPr/>
              <p:nvPr/>
            </p:nvSpPr>
            <p:spPr>
              <a:xfrm>
                <a:off x="2158493" y="2779609"/>
                <a:ext cx="175268" cy="17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92" name="Google Shape;2430;p67"/>
            <p:cNvSpPr/>
            <p:nvPr/>
          </p:nvSpPr>
          <p:spPr>
            <a:xfrm>
              <a:off x="2151448" y="2773884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94" name="스크린샷 2020-10-28 오후 2.39.36.png" descr="스크린샷 2020-10-28 오후 2.3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3795" y="1880989"/>
            <a:ext cx="2461962" cy="1617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5" name="스크린샷 2020-10-28 오후 2.39.29.png" descr="스크린샷 2020-10-28 오후 2.39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417" y="1062801"/>
            <a:ext cx="2010388" cy="1431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2420;p67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/>
          <a:lstStyle/>
          <a:p>
            <a:pPr/>
            <a:r>
              <a:t>Timer</a:t>
            </a:r>
          </a:p>
        </p:txBody>
      </p:sp>
      <p:sp>
        <p:nvSpPr>
          <p:cNvPr id="1598" name="Google Shape;2421;p67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주, 월별 공부 시간</a:t>
            </a:r>
          </a:p>
          <a:p>
            <a:pPr indent="0"/>
            <a:r>
              <a:t>- 그래프로 시각화하여 가시성 증가</a:t>
            </a:r>
          </a:p>
          <a:p>
            <a:pPr indent="0"/>
            <a:r>
              <a:t>- ajax로 controller와 비동기 통신</a:t>
            </a:r>
          </a:p>
        </p:txBody>
      </p:sp>
      <p:grpSp>
        <p:nvGrpSpPr>
          <p:cNvPr id="1607" name="Google Shape;2422;p67"/>
          <p:cNvGrpSpPr/>
          <p:nvPr/>
        </p:nvGrpSpPr>
        <p:grpSpPr>
          <a:xfrm>
            <a:off x="121258" y="944769"/>
            <a:ext cx="4493359" cy="3691547"/>
            <a:chOff x="-1" y="-2"/>
            <a:chExt cx="4493357" cy="3691545"/>
          </a:xfrm>
        </p:grpSpPr>
        <p:grpSp>
          <p:nvGrpSpPr>
            <p:cNvPr id="1605" name="Google Shape;2423;p67"/>
            <p:cNvGrpSpPr/>
            <p:nvPr/>
          </p:nvGrpSpPr>
          <p:grpSpPr>
            <a:xfrm>
              <a:off x="-2" y="-3"/>
              <a:ext cx="4493359" cy="3691547"/>
              <a:chOff x="0" y="0"/>
              <a:chExt cx="4493357" cy="3691545"/>
            </a:xfrm>
          </p:grpSpPr>
          <p:sp>
            <p:nvSpPr>
              <p:cNvPr id="1599" name="Google Shape;2424;p67"/>
              <p:cNvSpPr/>
              <p:nvPr/>
            </p:nvSpPr>
            <p:spPr>
              <a:xfrm>
                <a:off x="1533017" y="2981165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0" name="Google Shape;2425;p67"/>
              <p:cNvSpPr/>
              <p:nvPr/>
            </p:nvSpPr>
            <p:spPr>
              <a:xfrm>
                <a:off x="1533017" y="3556786"/>
                <a:ext cx="1428424" cy="90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1" name="Google Shape;2426;p67"/>
              <p:cNvSpPr/>
              <p:nvPr/>
            </p:nvSpPr>
            <p:spPr>
              <a:xfrm>
                <a:off x="1316121" y="3616493"/>
                <a:ext cx="1861114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2" name="Google Shape;2427;p67"/>
              <p:cNvSpPr/>
              <p:nvPr/>
            </p:nvSpPr>
            <p:spPr>
              <a:xfrm>
                <a:off x="-2" y="-1"/>
                <a:ext cx="4493360" cy="2644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3" name="Google Shape;2428;p67"/>
              <p:cNvSpPr/>
              <p:nvPr/>
            </p:nvSpPr>
            <p:spPr>
              <a:xfrm>
                <a:off x="-2" y="2644855"/>
                <a:ext cx="4493360" cy="458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4" name="Google Shape;2429;p67"/>
              <p:cNvSpPr/>
              <p:nvPr/>
            </p:nvSpPr>
            <p:spPr>
              <a:xfrm>
                <a:off x="2158493" y="2779609"/>
                <a:ext cx="175268" cy="17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06" name="Google Shape;2430;p67"/>
            <p:cNvSpPr/>
            <p:nvPr/>
          </p:nvSpPr>
          <p:spPr>
            <a:xfrm>
              <a:off x="2151448" y="2773884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08" name="스크린샷 2020-10-28 오후 12.44.49.png" descr="스크린샷 2020-10-28 오후 12.44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89" y="1178370"/>
            <a:ext cx="4375104" cy="2234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2440;p68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pPr/>
            <a:r>
              <a:t>Image upload</a:t>
            </a:r>
          </a:p>
        </p:txBody>
      </p:sp>
      <p:sp>
        <p:nvSpPr>
          <p:cNvPr id="1611" name="Google Shape;2441;p68"/>
          <p:cNvSpPr txBox="1"/>
          <p:nvPr>
            <p:ph type="body" sz="quarter" idx="1"/>
          </p:nvPr>
        </p:nvSpPr>
        <p:spPr>
          <a:xfrm>
            <a:off x="723900" y="2316850"/>
            <a:ext cx="2962800" cy="2136889"/>
          </a:xfrm>
          <a:prstGeom prst="rect">
            <a:avLst/>
          </a:prstGeom>
        </p:spPr>
        <p:txBody>
          <a:bodyPr/>
          <a:lstStyle/>
          <a:p>
            <a:pPr indent="0"/>
            <a:r>
              <a:t>- image upload를 통해 프로필 image 설정</a:t>
            </a:r>
          </a:p>
          <a:p>
            <a:pPr indent="0"/>
            <a:r>
              <a:t>- QnA 게시판에 다중 업로드를 구현, 파일 크기 일치, 클릭시 원본 이미지 활성화</a:t>
            </a:r>
          </a:p>
        </p:txBody>
      </p:sp>
      <p:grpSp>
        <p:nvGrpSpPr>
          <p:cNvPr id="1620" name="Google Shape;2422;p67"/>
          <p:cNvGrpSpPr/>
          <p:nvPr/>
        </p:nvGrpSpPr>
        <p:grpSpPr>
          <a:xfrm>
            <a:off x="4544784" y="725978"/>
            <a:ext cx="4493361" cy="3691550"/>
            <a:chOff x="-2" y="-1"/>
            <a:chExt cx="4493360" cy="3691548"/>
          </a:xfrm>
        </p:grpSpPr>
        <p:grpSp>
          <p:nvGrpSpPr>
            <p:cNvPr id="1618" name="Google Shape;2423;p67"/>
            <p:cNvGrpSpPr/>
            <p:nvPr/>
          </p:nvGrpSpPr>
          <p:grpSpPr>
            <a:xfrm>
              <a:off x="-3" y="-2"/>
              <a:ext cx="4493362" cy="3691549"/>
              <a:chOff x="-1" y="-1"/>
              <a:chExt cx="4493360" cy="3691548"/>
            </a:xfrm>
          </p:grpSpPr>
          <p:sp>
            <p:nvSpPr>
              <p:cNvPr id="1612" name="Google Shape;2424;p67"/>
              <p:cNvSpPr/>
              <p:nvPr/>
            </p:nvSpPr>
            <p:spPr>
              <a:xfrm>
                <a:off x="1533019" y="2981168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3" name="Google Shape;2425;p67"/>
              <p:cNvSpPr/>
              <p:nvPr/>
            </p:nvSpPr>
            <p:spPr>
              <a:xfrm>
                <a:off x="1533019" y="3556788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4" name="Google Shape;2426;p67"/>
              <p:cNvSpPr/>
              <p:nvPr/>
            </p:nvSpPr>
            <p:spPr>
              <a:xfrm>
                <a:off x="1316122" y="3616496"/>
                <a:ext cx="1861116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5" name="Google Shape;2427;p67"/>
              <p:cNvSpPr/>
              <p:nvPr/>
            </p:nvSpPr>
            <p:spPr>
              <a:xfrm>
                <a:off x="-2" y="-2"/>
                <a:ext cx="4493362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6" name="Google Shape;2428;p67"/>
              <p:cNvSpPr/>
              <p:nvPr/>
            </p:nvSpPr>
            <p:spPr>
              <a:xfrm>
                <a:off x="-2" y="2644855"/>
                <a:ext cx="4493362" cy="458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7" name="Google Shape;2429;p67"/>
              <p:cNvSpPr/>
              <p:nvPr/>
            </p:nvSpPr>
            <p:spPr>
              <a:xfrm>
                <a:off x="2158494" y="2779610"/>
                <a:ext cx="175267" cy="175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9" name="Google Shape;2430;p67"/>
            <p:cNvSpPr/>
            <p:nvPr/>
          </p:nvSpPr>
          <p:spPr>
            <a:xfrm>
              <a:off x="2151446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21" name="스크린샷 2020-10-28 오후 12.38.46.png" descr="스크린샷 2020-10-28 오후 12.38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9634" y="837238"/>
            <a:ext cx="4123669" cy="2357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2440;p68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pPr/>
            <a:r>
              <a:t>Image upload</a:t>
            </a:r>
          </a:p>
        </p:txBody>
      </p:sp>
      <p:sp>
        <p:nvSpPr>
          <p:cNvPr id="1624" name="Google Shape;2441;p68"/>
          <p:cNvSpPr txBox="1"/>
          <p:nvPr>
            <p:ph type="body" sz="quarter" idx="1"/>
          </p:nvPr>
        </p:nvSpPr>
        <p:spPr>
          <a:xfrm>
            <a:off x="723900" y="2316850"/>
            <a:ext cx="2962800" cy="2065504"/>
          </a:xfrm>
          <a:prstGeom prst="rect">
            <a:avLst/>
          </a:prstGeom>
        </p:spPr>
        <p:txBody>
          <a:bodyPr/>
          <a:lstStyle/>
          <a:p>
            <a:pPr indent="0"/>
            <a:r>
              <a:t>- image upload를 통해 프로필 image 설정</a:t>
            </a:r>
          </a:p>
          <a:p>
            <a:pPr indent="0"/>
            <a:r>
              <a:t>- QnA 게시판에 다중 업로드를 구현, 파일 크기 일치, 클릭시 원본 이미지 활성화</a:t>
            </a:r>
          </a:p>
        </p:txBody>
      </p:sp>
      <p:grpSp>
        <p:nvGrpSpPr>
          <p:cNvPr id="1633" name="Google Shape;2422;p67"/>
          <p:cNvGrpSpPr/>
          <p:nvPr/>
        </p:nvGrpSpPr>
        <p:grpSpPr>
          <a:xfrm>
            <a:off x="4544784" y="725978"/>
            <a:ext cx="4493361" cy="3691550"/>
            <a:chOff x="-2" y="-1"/>
            <a:chExt cx="4493360" cy="3691548"/>
          </a:xfrm>
        </p:grpSpPr>
        <p:grpSp>
          <p:nvGrpSpPr>
            <p:cNvPr id="1631" name="Google Shape;2423;p67"/>
            <p:cNvGrpSpPr/>
            <p:nvPr/>
          </p:nvGrpSpPr>
          <p:grpSpPr>
            <a:xfrm>
              <a:off x="-3" y="-2"/>
              <a:ext cx="4493362" cy="3691549"/>
              <a:chOff x="-1" y="-1"/>
              <a:chExt cx="4493360" cy="3691548"/>
            </a:xfrm>
          </p:grpSpPr>
          <p:sp>
            <p:nvSpPr>
              <p:cNvPr id="1625" name="Google Shape;2424;p67"/>
              <p:cNvSpPr/>
              <p:nvPr/>
            </p:nvSpPr>
            <p:spPr>
              <a:xfrm>
                <a:off x="1533019" y="2981168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6" name="Google Shape;2425;p67"/>
              <p:cNvSpPr/>
              <p:nvPr/>
            </p:nvSpPr>
            <p:spPr>
              <a:xfrm>
                <a:off x="1533019" y="3556788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7" name="Google Shape;2426;p67"/>
              <p:cNvSpPr/>
              <p:nvPr/>
            </p:nvSpPr>
            <p:spPr>
              <a:xfrm>
                <a:off x="1316122" y="3616496"/>
                <a:ext cx="1861116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8" name="Google Shape;2427;p67"/>
              <p:cNvSpPr/>
              <p:nvPr/>
            </p:nvSpPr>
            <p:spPr>
              <a:xfrm>
                <a:off x="-2" y="-2"/>
                <a:ext cx="4493362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9" name="Google Shape;2428;p67"/>
              <p:cNvSpPr/>
              <p:nvPr/>
            </p:nvSpPr>
            <p:spPr>
              <a:xfrm>
                <a:off x="-2" y="2644855"/>
                <a:ext cx="4493362" cy="458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0" name="Google Shape;2429;p67"/>
              <p:cNvSpPr/>
              <p:nvPr/>
            </p:nvSpPr>
            <p:spPr>
              <a:xfrm>
                <a:off x="2158494" y="2779610"/>
                <a:ext cx="175267" cy="175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32" name="Google Shape;2430;p67"/>
            <p:cNvSpPr/>
            <p:nvPr/>
          </p:nvSpPr>
          <p:spPr>
            <a:xfrm>
              <a:off x="2151446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34" name="KakaoTalk_Photo_2020-10-28-14-43-48.png" descr="KakaoTalk_Photo_2020-10-28-14-43-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4431" y="815669"/>
            <a:ext cx="4314074" cy="2400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2420;p67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/>
          <a:lstStyle/>
          <a:p>
            <a:pPr/>
            <a:r>
              <a:t>Bulletin Board</a:t>
            </a:r>
          </a:p>
        </p:txBody>
      </p:sp>
      <p:sp>
        <p:nvSpPr>
          <p:cNvPr id="1637" name="Google Shape;2421;p67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태그, 타이틀, 내용, 댓글 등록</a:t>
            </a:r>
          </a:p>
          <a:p>
            <a:pPr indent="0"/>
            <a:r>
              <a:t>- 각 게시판의 게시글 및 댓글 수정, 삭제 기능</a:t>
            </a:r>
          </a:p>
          <a:p>
            <a:pPr indent="0"/>
            <a:r>
              <a:t>- 검색 및 페이징 기능 구현</a:t>
            </a:r>
          </a:p>
        </p:txBody>
      </p:sp>
      <p:grpSp>
        <p:nvGrpSpPr>
          <p:cNvPr id="1646" name="Google Shape;2422;p67"/>
          <p:cNvGrpSpPr/>
          <p:nvPr/>
        </p:nvGrpSpPr>
        <p:grpSpPr>
          <a:xfrm>
            <a:off x="121258" y="944769"/>
            <a:ext cx="4493359" cy="3691547"/>
            <a:chOff x="-1" y="-2"/>
            <a:chExt cx="4493357" cy="3691545"/>
          </a:xfrm>
        </p:grpSpPr>
        <p:grpSp>
          <p:nvGrpSpPr>
            <p:cNvPr id="1644" name="Google Shape;2423;p67"/>
            <p:cNvGrpSpPr/>
            <p:nvPr/>
          </p:nvGrpSpPr>
          <p:grpSpPr>
            <a:xfrm>
              <a:off x="-2" y="-3"/>
              <a:ext cx="4493359" cy="3691547"/>
              <a:chOff x="0" y="0"/>
              <a:chExt cx="4493357" cy="3691545"/>
            </a:xfrm>
          </p:grpSpPr>
          <p:sp>
            <p:nvSpPr>
              <p:cNvPr id="1638" name="Google Shape;2424;p67"/>
              <p:cNvSpPr/>
              <p:nvPr/>
            </p:nvSpPr>
            <p:spPr>
              <a:xfrm>
                <a:off x="1533017" y="2981165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9" name="Google Shape;2425;p67"/>
              <p:cNvSpPr/>
              <p:nvPr/>
            </p:nvSpPr>
            <p:spPr>
              <a:xfrm>
                <a:off x="1533017" y="3556786"/>
                <a:ext cx="1428424" cy="90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0" name="Google Shape;2426;p67"/>
              <p:cNvSpPr/>
              <p:nvPr/>
            </p:nvSpPr>
            <p:spPr>
              <a:xfrm>
                <a:off x="1316121" y="3616493"/>
                <a:ext cx="1861114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1" name="Google Shape;2427;p67"/>
              <p:cNvSpPr/>
              <p:nvPr/>
            </p:nvSpPr>
            <p:spPr>
              <a:xfrm>
                <a:off x="-2" y="-1"/>
                <a:ext cx="4493360" cy="2644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2" name="Google Shape;2428;p67"/>
              <p:cNvSpPr/>
              <p:nvPr/>
            </p:nvSpPr>
            <p:spPr>
              <a:xfrm>
                <a:off x="-2" y="2644855"/>
                <a:ext cx="4493360" cy="458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3" name="Google Shape;2429;p67"/>
              <p:cNvSpPr/>
              <p:nvPr/>
            </p:nvSpPr>
            <p:spPr>
              <a:xfrm>
                <a:off x="2158493" y="2779609"/>
                <a:ext cx="175268" cy="17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45" name="Google Shape;2430;p67"/>
            <p:cNvSpPr/>
            <p:nvPr/>
          </p:nvSpPr>
          <p:spPr>
            <a:xfrm>
              <a:off x="2151448" y="2773884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47" name="스크린샷 2020-10-28 오후 2.14.38.png" descr="스크린샷 2020-10-28 오후 2.1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362" y="1204840"/>
            <a:ext cx="4275159" cy="2116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2420;p67"/>
          <p:cNvSpPr txBox="1"/>
          <p:nvPr>
            <p:ph type="title"/>
          </p:nvPr>
        </p:nvSpPr>
        <p:spPr>
          <a:xfrm>
            <a:off x="5061849" y="1584300"/>
            <a:ext cx="3396306" cy="863700"/>
          </a:xfrm>
          <a:prstGeom prst="rect">
            <a:avLst/>
          </a:prstGeom>
        </p:spPr>
        <p:txBody>
          <a:bodyPr/>
          <a:lstStyle/>
          <a:p>
            <a:pPr/>
            <a:r>
              <a:t>Bulletin Board</a:t>
            </a:r>
          </a:p>
        </p:txBody>
      </p:sp>
      <p:sp>
        <p:nvSpPr>
          <p:cNvPr id="1650" name="Google Shape;2421;p67"/>
          <p:cNvSpPr txBox="1"/>
          <p:nvPr>
            <p:ph type="body" sz="quarter" idx="1"/>
          </p:nvPr>
        </p:nvSpPr>
        <p:spPr>
          <a:xfrm>
            <a:off x="5061849" y="2313875"/>
            <a:ext cx="2904905" cy="1111205"/>
          </a:xfrm>
          <a:prstGeom prst="rect">
            <a:avLst/>
          </a:prstGeom>
        </p:spPr>
        <p:txBody>
          <a:bodyPr/>
          <a:lstStyle/>
          <a:p>
            <a:pPr indent="0"/>
            <a:r>
              <a:t>- 태그, 타이틀, 내용, 댓글 등록</a:t>
            </a:r>
          </a:p>
          <a:p>
            <a:pPr indent="0"/>
            <a:r>
              <a:t>- 각 게시판의 게시글 및 댓글 수정, 삭제 기능</a:t>
            </a:r>
          </a:p>
          <a:p>
            <a:pPr indent="0"/>
            <a:r>
              <a:t>- 검색 및 페이징 기능 구현</a:t>
            </a:r>
          </a:p>
        </p:txBody>
      </p:sp>
      <p:grpSp>
        <p:nvGrpSpPr>
          <p:cNvPr id="1659" name="Google Shape;2422;p67"/>
          <p:cNvGrpSpPr/>
          <p:nvPr/>
        </p:nvGrpSpPr>
        <p:grpSpPr>
          <a:xfrm>
            <a:off x="121258" y="944769"/>
            <a:ext cx="4493359" cy="3691547"/>
            <a:chOff x="-1" y="-2"/>
            <a:chExt cx="4493357" cy="3691545"/>
          </a:xfrm>
        </p:grpSpPr>
        <p:grpSp>
          <p:nvGrpSpPr>
            <p:cNvPr id="1657" name="Google Shape;2423;p67"/>
            <p:cNvGrpSpPr/>
            <p:nvPr/>
          </p:nvGrpSpPr>
          <p:grpSpPr>
            <a:xfrm>
              <a:off x="-2" y="-3"/>
              <a:ext cx="4493359" cy="3691547"/>
              <a:chOff x="0" y="0"/>
              <a:chExt cx="4493357" cy="3691545"/>
            </a:xfrm>
          </p:grpSpPr>
          <p:sp>
            <p:nvSpPr>
              <p:cNvPr id="1651" name="Google Shape;2424;p67"/>
              <p:cNvSpPr/>
              <p:nvPr/>
            </p:nvSpPr>
            <p:spPr>
              <a:xfrm>
                <a:off x="1533017" y="2981165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2" name="Google Shape;2425;p67"/>
              <p:cNvSpPr/>
              <p:nvPr/>
            </p:nvSpPr>
            <p:spPr>
              <a:xfrm>
                <a:off x="1533017" y="3556786"/>
                <a:ext cx="1428424" cy="90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3" name="Google Shape;2426;p67"/>
              <p:cNvSpPr/>
              <p:nvPr/>
            </p:nvSpPr>
            <p:spPr>
              <a:xfrm>
                <a:off x="1316121" y="3616493"/>
                <a:ext cx="1861114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4" name="Google Shape;2427;p67"/>
              <p:cNvSpPr/>
              <p:nvPr/>
            </p:nvSpPr>
            <p:spPr>
              <a:xfrm>
                <a:off x="-2" y="-1"/>
                <a:ext cx="4493360" cy="2644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5" name="Google Shape;2428;p67"/>
              <p:cNvSpPr/>
              <p:nvPr/>
            </p:nvSpPr>
            <p:spPr>
              <a:xfrm>
                <a:off x="-2" y="2644854"/>
                <a:ext cx="4493360" cy="458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6" name="Google Shape;2429;p67"/>
              <p:cNvSpPr/>
              <p:nvPr/>
            </p:nvSpPr>
            <p:spPr>
              <a:xfrm>
                <a:off x="2158493" y="2779609"/>
                <a:ext cx="175268" cy="17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8" name="Google Shape;2430;p67"/>
            <p:cNvSpPr/>
            <p:nvPr/>
          </p:nvSpPr>
          <p:spPr>
            <a:xfrm>
              <a:off x="2151448" y="2773884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60" name="스크린샷 2020-10-28 오후 5.22.38.png" descr="스크린샷 2020-10-28 오후 5.22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58" y="1081617"/>
            <a:ext cx="4213163" cy="2407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2440;p68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pPr/>
            <a:r>
              <a:t>Chat</a:t>
            </a:r>
          </a:p>
        </p:txBody>
      </p:sp>
      <p:sp>
        <p:nvSpPr>
          <p:cNvPr id="1663" name="Google Shape;2441;p68"/>
          <p:cNvSpPr txBox="1"/>
          <p:nvPr>
            <p:ph type="body" sz="quarter" idx="1"/>
          </p:nvPr>
        </p:nvSpPr>
        <p:spPr>
          <a:xfrm>
            <a:off x="723900" y="2316850"/>
            <a:ext cx="2962800" cy="1599484"/>
          </a:xfrm>
          <a:prstGeom prst="rect">
            <a:avLst/>
          </a:prstGeom>
        </p:spPr>
        <p:txBody>
          <a:bodyPr/>
          <a:lstStyle/>
          <a:p>
            <a:pPr indent="0"/>
            <a:r>
              <a:t>- 웹소켓을 통한 실시간 채팅 기능</a:t>
            </a:r>
          </a:p>
          <a:p>
            <a:pPr indent="0"/>
            <a:r>
              <a:t>- 대화내용이 ajax를 통해 DB에 저장</a:t>
            </a:r>
          </a:p>
          <a:p>
            <a:pPr indent="0"/>
            <a:r>
              <a:t>- 일대다 인원 채팅</a:t>
            </a:r>
          </a:p>
          <a:p>
            <a:pPr indent="0"/>
            <a:r>
              <a:t>- 다중 조인을 사용하여 채팅방의 정보와 마지막 메세지, 인원수 등을 출력</a:t>
            </a:r>
          </a:p>
        </p:txBody>
      </p:sp>
      <p:grpSp>
        <p:nvGrpSpPr>
          <p:cNvPr id="1672" name="Google Shape;2422;p67"/>
          <p:cNvGrpSpPr/>
          <p:nvPr/>
        </p:nvGrpSpPr>
        <p:grpSpPr>
          <a:xfrm>
            <a:off x="4544784" y="725978"/>
            <a:ext cx="4493361" cy="3691550"/>
            <a:chOff x="-2" y="-1"/>
            <a:chExt cx="4493360" cy="3691548"/>
          </a:xfrm>
        </p:grpSpPr>
        <p:grpSp>
          <p:nvGrpSpPr>
            <p:cNvPr id="1670" name="Google Shape;2423;p67"/>
            <p:cNvGrpSpPr/>
            <p:nvPr/>
          </p:nvGrpSpPr>
          <p:grpSpPr>
            <a:xfrm>
              <a:off x="-3" y="-2"/>
              <a:ext cx="4493362" cy="3691549"/>
              <a:chOff x="-1" y="-1"/>
              <a:chExt cx="4493360" cy="3691548"/>
            </a:xfrm>
          </p:grpSpPr>
          <p:sp>
            <p:nvSpPr>
              <p:cNvPr id="1664" name="Google Shape;2424;p67"/>
              <p:cNvSpPr/>
              <p:nvPr/>
            </p:nvSpPr>
            <p:spPr>
              <a:xfrm>
                <a:off x="1533019" y="2981168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5" name="Google Shape;2425;p67"/>
              <p:cNvSpPr/>
              <p:nvPr/>
            </p:nvSpPr>
            <p:spPr>
              <a:xfrm>
                <a:off x="1533019" y="3556788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6" name="Google Shape;2426;p67"/>
              <p:cNvSpPr/>
              <p:nvPr/>
            </p:nvSpPr>
            <p:spPr>
              <a:xfrm>
                <a:off x="1316122" y="3616496"/>
                <a:ext cx="1861116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7" name="Google Shape;2427;p67"/>
              <p:cNvSpPr/>
              <p:nvPr/>
            </p:nvSpPr>
            <p:spPr>
              <a:xfrm>
                <a:off x="-2" y="-2"/>
                <a:ext cx="4493362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8" name="Google Shape;2428;p67"/>
              <p:cNvSpPr/>
              <p:nvPr/>
            </p:nvSpPr>
            <p:spPr>
              <a:xfrm>
                <a:off x="-2" y="2644855"/>
                <a:ext cx="4493362" cy="458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9" name="Google Shape;2429;p67"/>
              <p:cNvSpPr/>
              <p:nvPr/>
            </p:nvSpPr>
            <p:spPr>
              <a:xfrm>
                <a:off x="2158494" y="2779610"/>
                <a:ext cx="175267" cy="175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71" name="Google Shape;2430;p67"/>
            <p:cNvSpPr/>
            <p:nvPr/>
          </p:nvSpPr>
          <p:spPr>
            <a:xfrm>
              <a:off x="2151446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73" name="스크린샷 2020-10-28 오후 2.46.21.png" descr="스크린샷 2020-10-28 오후 2.46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520" y="823578"/>
            <a:ext cx="4333893" cy="2385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2440;p68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pPr/>
            <a:r>
              <a:t>Chat</a:t>
            </a:r>
          </a:p>
        </p:txBody>
      </p:sp>
      <p:grpSp>
        <p:nvGrpSpPr>
          <p:cNvPr id="1684" name="Google Shape;2422;p67"/>
          <p:cNvGrpSpPr/>
          <p:nvPr/>
        </p:nvGrpSpPr>
        <p:grpSpPr>
          <a:xfrm>
            <a:off x="4544784" y="725978"/>
            <a:ext cx="4493361" cy="3691550"/>
            <a:chOff x="-2" y="-1"/>
            <a:chExt cx="4493360" cy="3691548"/>
          </a:xfrm>
        </p:grpSpPr>
        <p:grpSp>
          <p:nvGrpSpPr>
            <p:cNvPr id="1682" name="Google Shape;2423;p67"/>
            <p:cNvGrpSpPr/>
            <p:nvPr/>
          </p:nvGrpSpPr>
          <p:grpSpPr>
            <a:xfrm>
              <a:off x="-3" y="-2"/>
              <a:ext cx="4493362" cy="3691549"/>
              <a:chOff x="-1" y="-1"/>
              <a:chExt cx="4493360" cy="3691548"/>
            </a:xfrm>
          </p:grpSpPr>
          <p:sp>
            <p:nvSpPr>
              <p:cNvPr id="1676" name="Google Shape;2424;p67"/>
              <p:cNvSpPr/>
              <p:nvPr/>
            </p:nvSpPr>
            <p:spPr>
              <a:xfrm>
                <a:off x="1533019" y="2981168"/>
                <a:ext cx="1428424" cy="666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7" name="Google Shape;2425;p67"/>
              <p:cNvSpPr/>
              <p:nvPr/>
            </p:nvSpPr>
            <p:spPr>
              <a:xfrm>
                <a:off x="1533019" y="3556788"/>
                <a:ext cx="1428424" cy="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8" name="Google Shape;2426;p67"/>
              <p:cNvSpPr/>
              <p:nvPr/>
            </p:nvSpPr>
            <p:spPr>
              <a:xfrm>
                <a:off x="1316122" y="3616496"/>
                <a:ext cx="1861116" cy="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9" name="Google Shape;2427;p67"/>
              <p:cNvSpPr/>
              <p:nvPr/>
            </p:nvSpPr>
            <p:spPr>
              <a:xfrm>
                <a:off x="-2" y="-2"/>
                <a:ext cx="4493362" cy="264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0" name="Google Shape;2428;p67"/>
              <p:cNvSpPr/>
              <p:nvPr/>
            </p:nvSpPr>
            <p:spPr>
              <a:xfrm>
                <a:off x="-2" y="2644855"/>
                <a:ext cx="4493362" cy="458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1" name="Google Shape;2429;p67"/>
              <p:cNvSpPr/>
              <p:nvPr/>
            </p:nvSpPr>
            <p:spPr>
              <a:xfrm>
                <a:off x="2158494" y="2779610"/>
                <a:ext cx="175267" cy="175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83" name="Google Shape;2430;p67"/>
            <p:cNvSpPr/>
            <p:nvPr/>
          </p:nvSpPr>
          <p:spPr>
            <a:xfrm>
              <a:off x="2151446" y="2773887"/>
              <a:ext cx="191101" cy="191101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85" name="스크린샷 2020-10-28 오후 12.43.05.png" descr="스크린샷 2020-10-28 오후 12.4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11" y="946471"/>
            <a:ext cx="4281712" cy="21393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6" name="Google Shape;2441;p68"/>
          <p:cNvSpPr txBox="1"/>
          <p:nvPr>
            <p:ph type="body" sz="quarter" idx="1"/>
          </p:nvPr>
        </p:nvSpPr>
        <p:spPr>
          <a:xfrm>
            <a:off x="723900" y="2316850"/>
            <a:ext cx="2962800" cy="1599484"/>
          </a:xfrm>
          <a:prstGeom prst="rect">
            <a:avLst/>
          </a:prstGeom>
        </p:spPr>
        <p:txBody>
          <a:bodyPr/>
          <a:lstStyle/>
          <a:p>
            <a:pPr indent="0"/>
            <a:r>
              <a:t>- 웹소켓을 통한 실시간 채팅 기능</a:t>
            </a:r>
          </a:p>
          <a:p>
            <a:pPr indent="0"/>
            <a:r>
              <a:t>- 대화내용이 ajax를 통해 DB에 저장</a:t>
            </a:r>
          </a:p>
          <a:p>
            <a:pPr indent="0"/>
            <a:r>
              <a:t>- 일대다 인원 채팅</a:t>
            </a:r>
          </a:p>
          <a:p>
            <a:pPr indent="0"/>
            <a:r>
              <a:t>- 다중 조인을 사용하여 채팅방의 정보와 마지막 메세지, 인원수 등을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036;p48"/>
          <p:cNvSpPr txBox="1"/>
          <p:nvPr>
            <p:ph type="title"/>
          </p:nvPr>
        </p:nvSpPr>
        <p:spPr>
          <a:xfrm>
            <a:off x="2966546" y="2047569"/>
            <a:ext cx="3210908" cy="841803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pPr/>
            <a:r>
              <a:t>06. 시연</a:t>
            </a:r>
          </a:p>
        </p:txBody>
      </p:sp>
      <p:grpSp>
        <p:nvGrpSpPr>
          <p:cNvPr id="1701" name="Google Shape;1039;p48"/>
          <p:cNvGrpSpPr/>
          <p:nvPr/>
        </p:nvGrpSpPr>
        <p:grpSpPr>
          <a:xfrm>
            <a:off x="5666429" y="3810845"/>
            <a:ext cx="1013862" cy="1379161"/>
            <a:chOff x="1" y="-1"/>
            <a:chExt cx="1013860" cy="1379160"/>
          </a:xfrm>
        </p:grpSpPr>
        <p:sp>
          <p:nvSpPr>
            <p:cNvPr id="1689" name="Google Shape;1040;p48"/>
            <p:cNvSpPr/>
            <p:nvPr/>
          </p:nvSpPr>
          <p:spPr>
            <a:xfrm flipH="1">
              <a:off x="68651" y="-2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0" name="Google Shape;1041;p48"/>
            <p:cNvSpPr/>
            <p:nvPr/>
          </p:nvSpPr>
          <p:spPr>
            <a:xfrm flipH="1">
              <a:off x="409709" y="21411"/>
              <a:ext cx="490544" cy="1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1" name="Google Shape;1042;p48"/>
            <p:cNvSpPr/>
            <p:nvPr/>
          </p:nvSpPr>
          <p:spPr>
            <a:xfrm flipH="1">
              <a:off x="427908" y="296568"/>
              <a:ext cx="113427" cy="3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2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3" name="Google Shape;1044;p48"/>
            <p:cNvSpPr/>
            <p:nvPr/>
          </p:nvSpPr>
          <p:spPr>
            <a:xfrm flipH="1">
              <a:off x="102507" y="669668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4" name="Google Shape;1045;p48"/>
            <p:cNvSpPr/>
            <p:nvPr/>
          </p:nvSpPr>
          <p:spPr>
            <a:xfrm flipH="1">
              <a:off x="424049" y="923562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5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6" name="Google Shape;1047;p48"/>
            <p:cNvSpPr/>
            <p:nvPr/>
          </p:nvSpPr>
          <p:spPr>
            <a:xfrm flipH="1">
              <a:off x="157267" y="428666"/>
              <a:ext cx="160469" cy="95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7" name="Google Shape;1048;p48"/>
            <p:cNvSpPr/>
            <p:nvPr/>
          </p:nvSpPr>
          <p:spPr>
            <a:xfrm flipH="1">
              <a:off x="256505" y="942897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8" name="Google Shape;1049;p48"/>
            <p:cNvSpPr/>
            <p:nvPr/>
          </p:nvSpPr>
          <p:spPr>
            <a:xfrm flipH="1">
              <a:off x="113446" y="981566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9" name="Google Shape;1050;p48"/>
            <p:cNvSpPr/>
            <p:nvPr/>
          </p:nvSpPr>
          <p:spPr>
            <a:xfrm flipH="1">
              <a:off x="111517" y="1190344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0" name="Google Shape;1051;p48"/>
            <p:cNvSpPr/>
            <p:nvPr/>
          </p:nvSpPr>
          <p:spPr>
            <a:xfrm flipH="1">
              <a:off x="291951" y="1130412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08" name="Google Shape;1052;p48"/>
          <p:cNvGrpSpPr/>
          <p:nvPr/>
        </p:nvGrpSpPr>
        <p:grpSpPr>
          <a:xfrm>
            <a:off x="6692154" y="4278197"/>
            <a:ext cx="654401" cy="895159"/>
            <a:chOff x="-1" y="0"/>
            <a:chExt cx="654400" cy="895157"/>
          </a:xfrm>
        </p:grpSpPr>
        <p:sp>
          <p:nvSpPr>
            <p:cNvPr id="1702" name="Google Shape;1053;p48"/>
            <p:cNvSpPr/>
            <p:nvPr/>
          </p:nvSpPr>
          <p:spPr>
            <a:xfrm>
              <a:off x="394505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3" name="Google Shape;1054;p48"/>
            <p:cNvSpPr/>
            <p:nvPr/>
          </p:nvSpPr>
          <p:spPr>
            <a:xfrm>
              <a:off x="327466" y="-1"/>
              <a:ext cx="187679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4" name="Google Shape;1055;p48"/>
            <p:cNvSpPr/>
            <p:nvPr/>
          </p:nvSpPr>
          <p:spPr>
            <a:xfrm>
              <a:off x="-2" y="112867"/>
              <a:ext cx="309983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5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6" name="Google Shape;1057;p48"/>
            <p:cNvSpPr/>
            <p:nvPr/>
          </p:nvSpPr>
          <p:spPr>
            <a:xfrm>
              <a:off x="348985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7" name="Google Shape;1058;p48"/>
            <p:cNvSpPr/>
            <p:nvPr/>
          </p:nvSpPr>
          <p:spPr>
            <a:xfrm>
              <a:off x="117694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036;p48"/>
          <p:cNvSpPr txBox="1"/>
          <p:nvPr>
            <p:ph type="title"/>
          </p:nvPr>
        </p:nvSpPr>
        <p:spPr>
          <a:xfrm>
            <a:off x="2966546" y="2047569"/>
            <a:ext cx="3210908" cy="841803"/>
          </a:xfrm>
          <a:prstGeom prst="rect">
            <a:avLst/>
          </a:prstGeom>
        </p:spPr>
        <p:txBody>
          <a:bodyPr/>
          <a:lstStyle>
            <a:lvl1pPr defTabSz="768094">
              <a:defRPr sz="4200"/>
            </a:lvl1pPr>
          </a:lstStyle>
          <a:p>
            <a:pPr/>
            <a:r>
              <a:t>07. Q&amp;A</a:t>
            </a:r>
          </a:p>
        </p:txBody>
      </p:sp>
      <p:grpSp>
        <p:nvGrpSpPr>
          <p:cNvPr id="1723" name="Google Shape;1039;p48"/>
          <p:cNvGrpSpPr/>
          <p:nvPr/>
        </p:nvGrpSpPr>
        <p:grpSpPr>
          <a:xfrm>
            <a:off x="5666429" y="3810845"/>
            <a:ext cx="1013862" cy="1379161"/>
            <a:chOff x="1" y="-1"/>
            <a:chExt cx="1013860" cy="1379160"/>
          </a:xfrm>
        </p:grpSpPr>
        <p:sp>
          <p:nvSpPr>
            <p:cNvPr id="1711" name="Google Shape;1040;p48"/>
            <p:cNvSpPr/>
            <p:nvPr/>
          </p:nvSpPr>
          <p:spPr>
            <a:xfrm flipH="1">
              <a:off x="68651" y="-2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2" name="Google Shape;1041;p48"/>
            <p:cNvSpPr/>
            <p:nvPr/>
          </p:nvSpPr>
          <p:spPr>
            <a:xfrm flipH="1">
              <a:off x="409709" y="21411"/>
              <a:ext cx="490544" cy="1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3" name="Google Shape;1042;p48"/>
            <p:cNvSpPr/>
            <p:nvPr/>
          </p:nvSpPr>
          <p:spPr>
            <a:xfrm flipH="1">
              <a:off x="427908" y="296568"/>
              <a:ext cx="113427" cy="3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4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5" name="Google Shape;1044;p48"/>
            <p:cNvSpPr/>
            <p:nvPr/>
          </p:nvSpPr>
          <p:spPr>
            <a:xfrm flipH="1">
              <a:off x="102507" y="669668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6" name="Google Shape;1045;p48"/>
            <p:cNvSpPr/>
            <p:nvPr/>
          </p:nvSpPr>
          <p:spPr>
            <a:xfrm flipH="1">
              <a:off x="424049" y="923562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7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8" name="Google Shape;1047;p48"/>
            <p:cNvSpPr/>
            <p:nvPr/>
          </p:nvSpPr>
          <p:spPr>
            <a:xfrm flipH="1">
              <a:off x="157267" y="428666"/>
              <a:ext cx="160469" cy="95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9" name="Google Shape;1048;p48"/>
            <p:cNvSpPr/>
            <p:nvPr/>
          </p:nvSpPr>
          <p:spPr>
            <a:xfrm flipH="1">
              <a:off x="256505" y="942897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0" name="Google Shape;1049;p48"/>
            <p:cNvSpPr/>
            <p:nvPr/>
          </p:nvSpPr>
          <p:spPr>
            <a:xfrm flipH="1">
              <a:off x="113446" y="981566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1" name="Google Shape;1050;p48"/>
            <p:cNvSpPr/>
            <p:nvPr/>
          </p:nvSpPr>
          <p:spPr>
            <a:xfrm flipH="1">
              <a:off x="111517" y="1190344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2" name="Google Shape;1051;p48"/>
            <p:cNvSpPr/>
            <p:nvPr/>
          </p:nvSpPr>
          <p:spPr>
            <a:xfrm flipH="1">
              <a:off x="291951" y="1130412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30" name="Google Shape;1052;p48"/>
          <p:cNvGrpSpPr/>
          <p:nvPr/>
        </p:nvGrpSpPr>
        <p:grpSpPr>
          <a:xfrm>
            <a:off x="6692154" y="4278197"/>
            <a:ext cx="654401" cy="895159"/>
            <a:chOff x="-1" y="0"/>
            <a:chExt cx="654400" cy="895157"/>
          </a:xfrm>
        </p:grpSpPr>
        <p:sp>
          <p:nvSpPr>
            <p:cNvPr id="1724" name="Google Shape;1053;p48"/>
            <p:cNvSpPr/>
            <p:nvPr/>
          </p:nvSpPr>
          <p:spPr>
            <a:xfrm>
              <a:off x="394505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5" name="Google Shape;1054;p48"/>
            <p:cNvSpPr/>
            <p:nvPr/>
          </p:nvSpPr>
          <p:spPr>
            <a:xfrm>
              <a:off x="327466" y="-1"/>
              <a:ext cx="187679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6" name="Google Shape;1055;p48"/>
            <p:cNvSpPr/>
            <p:nvPr/>
          </p:nvSpPr>
          <p:spPr>
            <a:xfrm>
              <a:off x="-2" y="112867"/>
              <a:ext cx="309983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7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8" name="Google Shape;1057;p48"/>
            <p:cNvSpPr/>
            <p:nvPr/>
          </p:nvSpPr>
          <p:spPr>
            <a:xfrm>
              <a:off x="348985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9" name="Google Shape;1058;p48"/>
            <p:cNvSpPr/>
            <p:nvPr/>
          </p:nvSpPr>
          <p:spPr>
            <a:xfrm>
              <a:off x="117694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6;p48"/>
          <p:cNvSpPr txBox="1"/>
          <p:nvPr>
            <p:ph type="title"/>
          </p:nvPr>
        </p:nvSpPr>
        <p:spPr>
          <a:xfrm>
            <a:off x="2966546" y="1996661"/>
            <a:ext cx="3210908" cy="841805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pPr/>
            <a:r>
              <a:t>01. 팀원 소개</a:t>
            </a:r>
          </a:p>
        </p:txBody>
      </p:sp>
      <p:grpSp>
        <p:nvGrpSpPr>
          <p:cNvPr id="1044" name="Google Shape;1039;p48"/>
          <p:cNvGrpSpPr/>
          <p:nvPr/>
        </p:nvGrpSpPr>
        <p:grpSpPr>
          <a:xfrm>
            <a:off x="5666429" y="3810845"/>
            <a:ext cx="1013862" cy="1379161"/>
            <a:chOff x="1" y="-1"/>
            <a:chExt cx="1013860" cy="1379160"/>
          </a:xfrm>
        </p:grpSpPr>
        <p:sp>
          <p:nvSpPr>
            <p:cNvPr id="1032" name="Google Shape;1040;p48"/>
            <p:cNvSpPr/>
            <p:nvPr/>
          </p:nvSpPr>
          <p:spPr>
            <a:xfrm flipH="1">
              <a:off x="68651" y="-2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3" name="Google Shape;1041;p48"/>
            <p:cNvSpPr/>
            <p:nvPr/>
          </p:nvSpPr>
          <p:spPr>
            <a:xfrm flipH="1">
              <a:off x="409709" y="21411"/>
              <a:ext cx="490544" cy="1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4" name="Google Shape;1042;p48"/>
            <p:cNvSpPr/>
            <p:nvPr/>
          </p:nvSpPr>
          <p:spPr>
            <a:xfrm flipH="1">
              <a:off x="427908" y="296568"/>
              <a:ext cx="113427" cy="3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5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6" name="Google Shape;1044;p48"/>
            <p:cNvSpPr/>
            <p:nvPr/>
          </p:nvSpPr>
          <p:spPr>
            <a:xfrm flipH="1">
              <a:off x="102507" y="669668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7" name="Google Shape;1045;p48"/>
            <p:cNvSpPr/>
            <p:nvPr/>
          </p:nvSpPr>
          <p:spPr>
            <a:xfrm flipH="1">
              <a:off x="424049" y="923562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8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9" name="Google Shape;1047;p48"/>
            <p:cNvSpPr/>
            <p:nvPr/>
          </p:nvSpPr>
          <p:spPr>
            <a:xfrm flipH="1">
              <a:off x="157267" y="428666"/>
              <a:ext cx="160469" cy="95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0" name="Google Shape;1048;p48"/>
            <p:cNvSpPr/>
            <p:nvPr/>
          </p:nvSpPr>
          <p:spPr>
            <a:xfrm flipH="1">
              <a:off x="256505" y="942897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1" name="Google Shape;1049;p48"/>
            <p:cNvSpPr/>
            <p:nvPr/>
          </p:nvSpPr>
          <p:spPr>
            <a:xfrm flipH="1">
              <a:off x="113446" y="981566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2" name="Google Shape;1050;p48"/>
            <p:cNvSpPr/>
            <p:nvPr/>
          </p:nvSpPr>
          <p:spPr>
            <a:xfrm flipH="1">
              <a:off x="111517" y="1190344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3" name="Google Shape;1051;p48"/>
            <p:cNvSpPr/>
            <p:nvPr/>
          </p:nvSpPr>
          <p:spPr>
            <a:xfrm flipH="1">
              <a:off x="291951" y="1130412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51" name="Google Shape;1052;p48"/>
          <p:cNvGrpSpPr/>
          <p:nvPr/>
        </p:nvGrpSpPr>
        <p:grpSpPr>
          <a:xfrm>
            <a:off x="6692154" y="4278197"/>
            <a:ext cx="654401" cy="895159"/>
            <a:chOff x="-1" y="0"/>
            <a:chExt cx="654400" cy="895157"/>
          </a:xfrm>
        </p:grpSpPr>
        <p:sp>
          <p:nvSpPr>
            <p:cNvPr id="1045" name="Google Shape;1053;p48"/>
            <p:cNvSpPr/>
            <p:nvPr/>
          </p:nvSpPr>
          <p:spPr>
            <a:xfrm>
              <a:off x="394505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6" name="Google Shape;1054;p48"/>
            <p:cNvSpPr/>
            <p:nvPr/>
          </p:nvSpPr>
          <p:spPr>
            <a:xfrm>
              <a:off x="327466" y="-1"/>
              <a:ext cx="187679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7" name="Google Shape;1055;p48"/>
            <p:cNvSpPr/>
            <p:nvPr/>
          </p:nvSpPr>
          <p:spPr>
            <a:xfrm>
              <a:off x="-2" y="112867"/>
              <a:ext cx="309983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9" name="Google Shape;1057;p48"/>
            <p:cNvSpPr/>
            <p:nvPr/>
          </p:nvSpPr>
          <p:spPr>
            <a:xfrm>
              <a:off x="348985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0" name="Google Shape;1058;p48"/>
            <p:cNvSpPr/>
            <p:nvPr/>
          </p:nvSpPr>
          <p:spPr>
            <a:xfrm>
              <a:off x="117694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036;p48"/>
          <p:cNvSpPr txBox="1"/>
          <p:nvPr>
            <p:ph type="title"/>
          </p:nvPr>
        </p:nvSpPr>
        <p:spPr>
          <a:xfrm>
            <a:off x="2966546" y="1971735"/>
            <a:ext cx="3210908" cy="841805"/>
          </a:xfrm>
          <a:prstGeom prst="rect">
            <a:avLst/>
          </a:prstGeom>
        </p:spPr>
        <p:txBody>
          <a:bodyPr/>
          <a:lstStyle>
            <a:lvl1pPr defTabSz="768094">
              <a:defRPr sz="4200"/>
            </a:lvl1pPr>
          </a:lstStyle>
          <a:p>
            <a:pPr/>
            <a:r>
              <a:t>Thank you!</a:t>
            </a:r>
          </a:p>
        </p:txBody>
      </p:sp>
      <p:grpSp>
        <p:nvGrpSpPr>
          <p:cNvPr id="1745" name="Google Shape;1039;p48"/>
          <p:cNvGrpSpPr/>
          <p:nvPr/>
        </p:nvGrpSpPr>
        <p:grpSpPr>
          <a:xfrm>
            <a:off x="5666429" y="3810845"/>
            <a:ext cx="1013862" cy="1379161"/>
            <a:chOff x="1" y="-1"/>
            <a:chExt cx="1013860" cy="1379160"/>
          </a:xfrm>
        </p:grpSpPr>
        <p:sp>
          <p:nvSpPr>
            <p:cNvPr id="1733" name="Google Shape;1040;p48"/>
            <p:cNvSpPr/>
            <p:nvPr/>
          </p:nvSpPr>
          <p:spPr>
            <a:xfrm flipH="1">
              <a:off x="68651" y="-2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4" name="Google Shape;1041;p48"/>
            <p:cNvSpPr/>
            <p:nvPr/>
          </p:nvSpPr>
          <p:spPr>
            <a:xfrm flipH="1">
              <a:off x="409709" y="21411"/>
              <a:ext cx="490544" cy="1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5" name="Google Shape;1042;p48"/>
            <p:cNvSpPr/>
            <p:nvPr/>
          </p:nvSpPr>
          <p:spPr>
            <a:xfrm flipH="1">
              <a:off x="427908" y="296568"/>
              <a:ext cx="113427" cy="3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6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7" name="Google Shape;1044;p48"/>
            <p:cNvSpPr/>
            <p:nvPr/>
          </p:nvSpPr>
          <p:spPr>
            <a:xfrm flipH="1">
              <a:off x="102507" y="669668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8" name="Google Shape;1045;p48"/>
            <p:cNvSpPr/>
            <p:nvPr/>
          </p:nvSpPr>
          <p:spPr>
            <a:xfrm flipH="1">
              <a:off x="424049" y="923562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9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0" name="Google Shape;1047;p48"/>
            <p:cNvSpPr/>
            <p:nvPr/>
          </p:nvSpPr>
          <p:spPr>
            <a:xfrm flipH="1">
              <a:off x="157267" y="428666"/>
              <a:ext cx="160469" cy="95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1" name="Google Shape;1048;p48"/>
            <p:cNvSpPr/>
            <p:nvPr/>
          </p:nvSpPr>
          <p:spPr>
            <a:xfrm flipH="1">
              <a:off x="256505" y="942897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2" name="Google Shape;1049;p48"/>
            <p:cNvSpPr/>
            <p:nvPr/>
          </p:nvSpPr>
          <p:spPr>
            <a:xfrm flipH="1">
              <a:off x="113446" y="981566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3" name="Google Shape;1050;p48"/>
            <p:cNvSpPr/>
            <p:nvPr/>
          </p:nvSpPr>
          <p:spPr>
            <a:xfrm flipH="1">
              <a:off x="111517" y="1190344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4" name="Google Shape;1051;p48"/>
            <p:cNvSpPr/>
            <p:nvPr/>
          </p:nvSpPr>
          <p:spPr>
            <a:xfrm flipH="1">
              <a:off x="291951" y="1130412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52" name="Google Shape;1052;p48"/>
          <p:cNvGrpSpPr/>
          <p:nvPr/>
        </p:nvGrpSpPr>
        <p:grpSpPr>
          <a:xfrm>
            <a:off x="6692154" y="4278197"/>
            <a:ext cx="654401" cy="895159"/>
            <a:chOff x="-1" y="0"/>
            <a:chExt cx="654400" cy="895157"/>
          </a:xfrm>
        </p:grpSpPr>
        <p:sp>
          <p:nvSpPr>
            <p:cNvPr id="1746" name="Google Shape;1053;p48"/>
            <p:cNvSpPr/>
            <p:nvPr/>
          </p:nvSpPr>
          <p:spPr>
            <a:xfrm>
              <a:off x="394505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7" name="Google Shape;1054;p48"/>
            <p:cNvSpPr/>
            <p:nvPr/>
          </p:nvSpPr>
          <p:spPr>
            <a:xfrm>
              <a:off x="327466" y="-1"/>
              <a:ext cx="187679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8" name="Google Shape;1055;p48"/>
            <p:cNvSpPr/>
            <p:nvPr/>
          </p:nvSpPr>
          <p:spPr>
            <a:xfrm>
              <a:off x="-2" y="112867"/>
              <a:ext cx="309983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9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0" name="Google Shape;1057;p48"/>
            <p:cNvSpPr/>
            <p:nvPr/>
          </p:nvSpPr>
          <p:spPr>
            <a:xfrm>
              <a:off x="348985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1" name="Google Shape;1058;p48"/>
            <p:cNvSpPr/>
            <p:nvPr/>
          </p:nvSpPr>
          <p:spPr>
            <a:xfrm>
              <a:off x="117694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226;p51"/>
          <p:cNvSpPr/>
          <p:nvPr/>
        </p:nvSpPr>
        <p:spPr>
          <a:xfrm>
            <a:off x="1243433" y="720007"/>
            <a:ext cx="3181583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4" name="Google Shape;1247;p51"/>
          <p:cNvSpPr txBox="1"/>
          <p:nvPr/>
        </p:nvSpPr>
        <p:spPr>
          <a:xfrm>
            <a:off x="2164471" y="862024"/>
            <a:ext cx="2148492" cy="6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DB설계, Study &amp; QnA 게시판 구현, UI 설계 (View)</a:t>
            </a:r>
          </a:p>
        </p:txBody>
      </p:sp>
      <p:sp>
        <p:nvSpPr>
          <p:cNvPr id="1055" name="Google Shape;1248;p51"/>
          <p:cNvSpPr txBox="1"/>
          <p:nvPr/>
        </p:nvSpPr>
        <p:spPr>
          <a:xfrm>
            <a:off x="1361849" y="946262"/>
            <a:ext cx="1055952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이진호</a:t>
            </a:r>
          </a:p>
        </p:txBody>
      </p:sp>
      <p:sp>
        <p:nvSpPr>
          <p:cNvPr id="1056" name="Google Shape;1226;p51"/>
          <p:cNvSpPr/>
          <p:nvPr/>
        </p:nvSpPr>
        <p:spPr>
          <a:xfrm>
            <a:off x="4634896" y="720007"/>
            <a:ext cx="3181584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7" name="Google Shape;1247;p51"/>
          <p:cNvSpPr txBox="1"/>
          <p:nvPr/>
        </p:nvSpPr>
        <p:spPr>
          <a:xfrm>
            <a:off x="5555934" y="773123"/>
            <a:ext cx="2148493" cy="96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DB 설계, 유튜브 검색 기능, 캘린더 구현, 로그인 및 회원가입 구현</a:t>
            </a:r>
          </a:p>
        </p:txBody>
      </p:sp>
      <p:sp>
        <p:nvSpPr>
          <p:cNvPr id="1058" name="Google Shape;1248;p51"/>
          <p:cNvSpPr txBox="1"/>
          <p:nvPr/>
        </p:nvSpPr>
        <p:spPr>
          <a:xfrm>
            <a:off x="4753309" y="946262"/>
            <a:ext cx="1055953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이준혁</a:t>
            </a:r>
          </a:p>
        </p:txBody>
      </p:sp>
      <p:sp>
        <p:nvSpPr>
          <p:cNvPr id="1059" name="Google Shape;1226;p51"/>
          <p:cNvSpPr/>
          <p:nvPr/>
        </p:nvSpPr>
        <p:spPr>
          <a:xfrm>
            <a:off x="1243433" y="2094452"/>
            <a:ext cx="3181583" cy="969414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60" name="Google Shape;1247;p51"/>
          <p:cNvSpPr txBox="1"/>
          <p:nvPr/>
        </p:nvSpPr>
        <p:spPr>
          <a:xfrm>
            <a:off x="2164471" y="2236472"/>
            <a:ext cx="2148492" cy="68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로그인 및 회원가입 구현, UI 설계 (View)</a:t>
            </a:r>
          </a:p>
        </p:txBody>
      </p:sp>
      <p:sp>
        <p:nvSpPr>
          <p:cNvPr id="1061" name="Google Shape;1248;p51"/>
          <p:cNvSpPr txBox="1"/>
          <p:nvPr/>
        </p:nvSpPr>
        <p:spPr>
          <a:xfrm>
            <a:off x="1361849" y="2320710"/>
            <a:ext cx="1055952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이다빈</a:t>
            </a:r>
          </a:p>
        </p:txBody>
      </p:sp>
      <p:sp>
        <p:nvSpPr>
          <p:cNvPr id="1062" name="Google Shape;1226;p51"/>
          <p:cNvSpPr/>
          <p:nvPr/>
        </p:nvSpPr>
        <p:spPr>
          <a:xfrm>
            <a:off x="4634896" y="2094452"/>
            <a:ext cx="3181584" cy="969414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63" name="Google Shape;1247;p51"/>
          <p:cNvSpPr txBox="1"/>
          <p:nvPr/>
        </p:nvSpPr>
        <p:spPr>
          <a:xfrm>
            <a:off x="5555934" y="2236472"/>
            <a:ext cx="2148493" cy="68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타이머 기능 구현 및 그래프 표현, 마이페이지 구현</a:t>
            </a:r>
          </a:p>
        </p:txBody>
      </p:sp>
      <p:sp>
        <p:nvSpPr>
          <p:cNvPr id="1064" name="Google Shape;1248;p51"/>
          <p:cNvSpPr txBox="1"/>
          <p:nvPr/>
        </p:nvSpPr>
        <p:spPr>
          <a:xfrm>
            <a:off x="4753309" y="2320710"/>
            <a:ext cx="1055953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주시은</a:t>
            </a:r>
          </a:p>
        </p:txBody>
      </p:sp>
      <p:sp>
        <p:nvSpPr>
          <p:cNvPr id="1065" name="Google Shape;1226;p51"/>
          <p:cNvSpPr/>
          <p:nvPr/>
        </p:nvSpPr>
        <p:spPr>
          <a:xfrm>
            <a:off x="1243433" y="3468901"/>
            <a:ext cx="3181583" cy="969415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66" name="Google Shape;1247;p51"/>
          <p:cNvSpPr txBox="1"/>
          <p:nvPr/>
        </p:nvSpPr>
        <p:spPr>
          <a:xfrm>
            <a:off x="2164471" y="3610921"/>
            <a:ext cx="2148492" cy="6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QnA, Study 채팅방 기능 구현, 파일 업로드</a:t>
            </a:r>
          </a:p>
        </p:txBody>
      </p:sp>
      <p:sp>
        <p:nvSpPr>
          <p:cNvPr id="1067" name="Google Shape;1248;p51"/>
          <p:cNvSpPr txBox="1"/>
          <p:nvPr/>
        </p:nvSpPr>
        <p:spPr>
          <a:xfrm>
            <a:off x="1361849" y="3695158"/>
            <a:ext cx="1055952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추민석</a:t>
            </a:r>
          </a:p>
        </p:txBody>
      </p:sp>
      <p:sp>
        <p:nvSpPr>
          <p:cNvPr id="1068" name="Google Shape;1226;p51"/>
          <p:cNvSpPr/>
          <p:nvPr/>
        </p:nvSpPr>
        <p:spPr>
          <a:xfrm>
            <a:off x="4634896" y="3468901"/>
            <a:ext cx="3181584" cy="969415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69" name="Google Shape;1248;p51"/>
          <p:cNvSpPr txBox="1"/>
          <p:nvPr/>
        </p:nvSpPr>
        <p:spPr>
          <a:xfrm>
            <a:off x="4753309" y="3695158"/>
            <a:ext cx="2944758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작심세달’s WeSche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36;p48"/>
          <p:cNvSpPr txBox="1"/>
          <p:nvPr>
            <p:ph type="title"/>
          </p:nvPr>
        </p:nvSpPr>
        <p:spPr>
          <a:xfrm>
            <a:off x="2260993" y="2006200"/>
            <a:ext cx="4622013" cy="841804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pPr/>
            <a:r>
              <a:t>02. 프로젝트 소개</a:t>
            </a:r>
          </a:p>
        </p:txBody>
      </p:sp>
      <p:grpSp>
        <p:nvGrpSpPr>
          <p:cNvPr id="1084" name="Google Shape;1039;p48"/>
          <p:cNvGrpSpPr/>
          <p:nvPr/>
        </p:nvGrpSpPr>
        <p:grpSpPr>
          <a:xfrm>
            <a:off x="5666429" y="3810845"/>
            <a:ext cx="1013862" cy="1379161"/>
            <a:chOff x="1" y="-1"/>
            <a:chExt cx="1013860" cy="1379160"/>
          </a:xfrm>
        </p:grpSpPr>
        <p:sp>
          <p:nvSpPr>
            <p:cNvPr id="1072" name="Google Shape;1040;p48"/>
            <p:cNvSpPr/>
            <p:nvPr/>
          </p:nvSpPr>
          <p:spPr>
            <a:xfrm flipH="1">
              <a:off x="68651" y="-2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3" name="Google Shape;1041;p48"/>
            <p:cNvSpPr/>
            <p:nvPr/>
          </p:nvSpPr>
          <p:spPr>
            <a:xfrm flipH="1">
              <a:off x="409709" y="21411"/>
              <a:ext cx="490544" cy="1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4" name="Google Shape;1042;p48"/>
            <p:cNvSpPr/>
            <p:nvPr/>
          </p:nvSpPr>
          <p:spPr>
            <a:xfrm flipH="1">
              <a:off x="427908" y="296568"/>
              <a:ext cx="113427" cy="3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5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6" name="Google Shape;1044;p48"/>
            <p:cNvSpPr/>
            <p:nvPr/>
          </p:nvSpPr>
          <p:spPr>
            <a:xfrm flipH="1">
              <a:off x="102507" y="669668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7" name="Google Shape;1045;p48"/>
            <p:cNvSpPr/>
            <p:nvPr/>
          </p:nvSpPr>
          <p:spPr>
            <a:xfrm flipH="1">
              <a:off x="424049" y="923562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8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9" name="Google Shape;1047;p48"/>
            <p:cNvSpPr/>
            <p:nvPr/>
          </p:nvSpPr>
          <p:spPr>
            <a:xfrm flipH="1">
              <a:off x="157267" y="428666"/>
              <a:ext cx="160469" cy="95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0" name="Google Shape;1048;p48"/>
            <p:cNvSpPr/>
            <p:nvPr/>
          </p:nvSpPr>
          <p:spPr>
            <a:xfrm flipH="1">
              <a:off x="256505" y="942897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1" name="Google Shape;1049;p48"/>
            <p:cNvSpPr/>
            <p:nvPr/>
          </p:nvSpPr>
          <p:spPr>
            <a:xfrm flipH="1">
              <a:off x="113446" y="981566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2" name="Google Shape;1050;p48"/>
            <p:cNvSpPr/>
            <p:nvPr/>
          </p:nvSpPr>
          <p:spPr>
            <a:xfrm flipH="1">
              <a:off x="111517" y="1190344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3" name="Google Shape;1051;p48"/>
            <p:cNvSpPr/>
            <p:nvPr/>
          </p:nvSpPr>
          <p:spPr>
            <a:xfrm flipH="1">
              <a:off x="291951" y="1130412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91" name="Google Shape;1052;p48"/>
          <p:cNvGrpSpPr/>
          <p:nvPr/>
        </p:nvGrpSpPr>
        <p:grpSpPr>
          <a:xfrm>
            <a:off x="6692154" y="4278197"/>
            <a:ext cx="654401" cy="895159"/>
            <a:chOff x="-1" y="0"/>
            <a:chExt cx="654400" cy="895157"/>
          </a:xfrm>
        </p:grpSpPr>
        <p:sp>
          <p:nvSpPr>
            <p:cNvPr id="1085" name="Google Shape;1053;p48"/>
            <p:cNvSpPr/>
            <p:nvPr/>
          </p:nvSpPr>
          <p:spPr>
            <a:xfrm>
              <a:off x="394505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6" name="Google Shape;1054;p48"/>
            <p:cNvSpPr/>
            <p:nvPr/>
          </p:nvSpPr>
          <p:spPr>
            <a:xfrm>
              <a:off x="327466" y="-1"/>
              <a:ext cx="187679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7" name="Google Shape;1055;p48"/>
            <p:cNvSpPr/>
            <p:nvPr/>
          </p:nvSpPr>
          <p:spPr>
            <a:xfrm>
              <a:off x="-2" y="112867"/>
              <a:ext cx="309983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8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9" name="Google Shape;1057;p48"/>
            <p:cNvSpPr/>
            <p:nvPr/>
          </p:nvSpPr>
          <p:spPr>
            <a:xfrm>
              <a:off x="348985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0" name="Google Shape;1058;p48"/>
            <p:cNvSpPr/>
            <p:nvPr/>
          </p:nvSpPr>
          <p:spPr>
            <a:xfrm>
              <a:off x="117694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882;p45"/>
          <p:cNvSpPr txBox="1"/>
          <p:nvPr>
            <p:ph type="title"/>
          </p:nvPr>
        </p:nvSpPr>
        <p:spPr>
          <a:xfrm>
            <a:off x="2414850" y="1636403"/>
            <a:ext cx="4314300" cy="990605"/>
          </a:xfrm>
          <a:prstGeom prst="rect">
            <a:avLst/>
          </a:prstGeom>
        </p:spPr>
        <p:txBody>
          <a:bodyPr/>
          <a:lstStyle>
            <a:lvl1pPr defTabSz="667512">
              <a:defRPr sz="5200"/>
            </a:lvl1pPr>
          </a:lstStyle>
          <a:p>
            <a:pPr/>
            <a:r>
              <a:t>WeSche</a:t>
            </a:r>
          </a:p>
        </p:txBody>
      </p:sp>
      <p:sp>
        <p:nvSpPr>
          <p:cNvPr id="1094" name="Google Shape;883;p45"/>
          <p:cNvSpPr txBox="1"/>
          <p:nvPr>
            <p:ph type="body" sz="quarter" idx="1"/>
          </p:nvPr>
        </p:nvSpPr>
        <p:spPr>
          <a:xfrm>
            <a:off x="2414850" y="2800592"/>
            <a:ext cx="4314300" cy="706506"/>
          </a:xfrm>
          <a:prstGeom prst="rect">
            <a:avLst/>
          </a:prstGeom>
        </p:spPr>
        <p:txBody>
          <a:bodyPr/>
          <a:lstStyle>
            <a:lvl1pPr indent="0">
              <a:defRPr sz="1900"/>
            </a:lvl1pPr>
          </a:lstStyle>
          <a:p>
            <a:pPr/>
            <a:r>
              <a:t>We +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612;p57"/>
          <p:cNvGrpSpPr/>
          <p:nvPr/>
        </p:nvGrpSpPr>
        <p:grpSpPr>
          <a:xfrm>
            <a:off x="2552242" y="1925103"/>
            <a:ext cx="5904754" cy="1444584"/>
            <a:chOff x="0" y="-1"/>
            <a:chExt cx="5904752" cy="1444582"/>
          </a:xfrm>
        </p:grpSpPr>
        <p:sp>
          <p:nvSpPr>
            <p:cNvPr id="1096" name="Google Shape;1613;p57"/>
            <p:cNvSpPr/>
            <p:nvPr/>
          </p:nvSpPr>
          <p:spPr>
            <a:xfrm>
              <a:off x="4576162" y="162400"/>
              <a:ext cx="1109709" cy="11097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7" name="Google Shape;1614;p57"/>
            <p:cNvSpPr/>
            <p:nvPr/>
          </p:nvSpPr>
          <p:spPr>
            <a:xfrm>
              <a:off x="3119921" y="162400"/>
              <a:ext cx="1109710" cy="110970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8" name="Google Shape;1615;p57"/>
            <p:cNvSpPr/>
            <p:nvPr/>
          </p:nvSpPr>
          <p:spPr>
            <a:xfrm>
              <a:off x="1663657" y="162400"/>
              <a:ext cx="1109709" cy="11097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9" name="Google Shape;1616;p57"/>
            <p:cNvSpPr/>
            <p:nvPr/>
          </p:nvSpPr>
          <p:spPr>
            <a:xfrm>
              <a:off x="200598" y="162400"/>
              <a:ext cx="1109709" cy="1109709"/>
            </a:xfrm>
            <a:prstGeom prst="ellipse">
              <a:avLst/>
            </a:prstGeom>
            <a:solidFill>
              <a:schemeClr val="accent5"/>
            </a:solidFill>
            <a:ln w="1905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364F7A"/>
                  </a:solidFill>
                </a:defRPr>
              </a:pPr>
            </a:p>
          </p:txBody>
        </p:sp>
        <p:sp>
          <p:nvSpPr>
            <p:cNvPr id="1100" name="Google Shape;1617;p57"/>
            <p:cNvSpPr/>
            <p:nvPr/>
          </p:nvSpPr>
          <p:spPr>
            <a:xfrm rot="10800000">
              <a:off x="4394347" y="721753"/>
              <a:ext cx="1444755" cy="72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2"/>
                    <a:pt x="4840" y="0"/>
                    <a:pt x="10808" y="0"/>
                  </a:cubicBezTo>
                  <a:cubicBezTo>
                    <a:pt x="16760" y="0"/>
                    <a:pt x="21600" y="9672"/>
                    <a:pt x="21600" y="2160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1" name="Google Shape;1618;p57"/>
            <p:cNvSpPr/>
            <p:nvPr/>
          </p:nvSpPr>
          <p:spPr>
            <a:xfrm rot="10800000">
              <a:off x="2949596" y="-2"/>
              <a:ext cx="1444789" cy="72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1945"/>
                    <a:pt x="16760" y="21600"/>
                    <a:pt x="10808" y="21600"/>
                  </a:cubicBezTo>
                  <a:cubicBezTo>
                    <a:pt x="4840" y="21600"/>
                    <a:pt x="0" y="11945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5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2" name="Google Shape;1619;p57"/>
            <p:cNvSpPr/>
            <p:nvPr/>
          </p:nvSpPr>
          <p:spPr>
            <a:xfrm rot="10800000">
              <a:off x="1504849" y="721753"/>
              <a:ext cx="1444787" cy="72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2"/>
                    <a:pt x="4840" y="0"/>
                    <a:pt x="10808" y="0"/>
                  </a:cubicBezTo>
                  <a:cubicBezTo>
                    <a:pt x="16760" y="0"/>
                    <a:pt x="21600" y="9672"/>
                    <a:pt x="21600" y="2160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3" name="Google Shape;1620;p57"/>
            <p:cNvSpPr/>
            <p:nvPr/>
          </p:nvSpPr>
          <p:spPr>
            <a:xfrm rot="10800000">
              <a:off x="60099" y="-2"/>
              <a:ext cx="1444788" cy="72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1945"/>
                    <a:pt x="16760" y="21600"/>
                    <a:pt x="10792" y="21600"/>
                  </a:cubicBezTo>
                  <a:cubicBezTo>
                    <a:pt x="4840" y="21600"/>
                    <a:pt x="0" y="11945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5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4" name="Google Shape;1621;p57"/>
            <p:cNvSpPr/>
            <p:nvPr/>
          </p:nvSpPr>
          <p:spPr>
            <a:xfrm rot="10800000">
              <a:off x="2889464" y="657110"/>
              <a:ext cx="120302" cy="12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cubicBezTo>
                    <a:pt x="4904" y="0"/>
                    <a:pt x="0" y="4910"/>
                    <a:pt x="0" y="10803"/>
                  </a:cubicBezTo>
                  <a:cubicBezTo>
                    <a:pt x="0" y="16890"/>
                    <a:pt x="4904" y="21600"/>
                    <a:pt x="10797" y="21600"/>
                  </a:cubicBezTo>
                  <a:cubicBezTo>
                    <a:pt x="16690" y="21600"/>
                    <a:pt x="21600" y="16890"/>
                    <a:pt x="21600" y="10803"/>
                  </a:cubicBezTo>
                  <a:cubicBezTo>
                    <a:pt x="21600" y="4910"/>
                    <a:pt x="16884" y="0"/>
                    <a:pt x="107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5" name="Google Shape;1622;p57"/>
            <p:cNvSpPr/>
            <p:nvPr/>
          </p:nvSpPr>
          <p:spPr>
            <a:xfrm rot="10800000">
              <a:off x="1444715" y="657110"/>
              <a:ext cx="120335" cy="12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09" y="0"/>
                    <a:pt x="0" y="4910"/>
                    <a:pt x="0" y="10803"/>
                  </a:cubicBezTo>
                  <a:cubicBezTo>
                    <a:pt x="0" y="16890"/>
                    <a:pt x="4909" y="21600"/>
                    <a:pt x="10800" y="21600"/>
                  </a:cubicBezTo>
                  <a:cubicBezTo>
                    <a:pt x="16691" y="21600"/>
                    <a:pt x="21600" y="16890"/>
                    <a:pt x="21600" y="10803"/>
                  </a:cubicBezTo>
                  <a:cubicBezTo>
                    <a:pt x="21600" y="4910"/>
                    <a:pt x="16691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6" name="Google Shape;1623;p57"/>
            <p:cNvSpPr/>
            <p:nvPr/>
          </p:nvSpPr>
          <p:spPr>
            <a:xfrm rot="10800000">
              <a:off x="-1" y="657110"/>
              <a:ext cx="120302" cy="12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3" y="0"/>
                  </a:moveTo>
                  <a:cubicBezTo>
                    <a:pt x="4910" y="0"/>
                    <a:pt x="0" y="4910"/>
                    <a:pt x="0" y="10803"/>
                  </a:cubicBezTo>
                  <a:cubicBezTo>
                    <a:pt x="0" y="16890"/>
                    <a:pt x="4910" y="21600"/>
                    <a:pt x="10803" y="21600"/>
                  </a:cubicBezTo>
                  <a:cubicBezTo>
                    <a:pt x="16696" y="21600"/>
                    <a:pt x="21600" y="16890"/>
                    <a:pt x="21600" y="10803"/>
                  </a:cubicBezTo>
                  <a:cubicBezTo>
                    <a:pt x="21600" y="4910"/>
                    <a:pt x="16696" y="0"/>
                    <a:pt x="108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7" name="Google Shape;1624;p57"/>
            <p:cNvSpPr/>
            <p:nvPr/>
          </p:nvSpPr>
          <p:spPr>
            <a:xfrm rot="10800000">
              <a:off x="4334214" y="657110"/>
              <a:ext cx="120303" cy="12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cubicBezTo>
                    <a:pt x="4910" y="0"/>
                    <a:pt x="0" y="4910"/>
                    <a:pt x="0" y="10803"/>
                  </a:cubicBezTo>
                  <a:cubicBezTo>
                    <a:pt x="0" y="16890"/>
                    <a:pt x="4910" y="21600"/>
                    <a:pt x="10797" y="21600"/>
                  </a:cubicBezTo>
                  <a:cubicBezTo>
                    <a:pt x="16884" y="21600"/>
                    <a:pt x="21600" y="16890"/>
                    <a:pt x="21600" y="10803"/>
                  </a:cubicBezTo>
                  <a:cubicBezTo>
                    <a:pt x="21600" y="4910"/>
                    <a:pt x="16690" y="0"/>
                    <a:pt x="107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8" name="Google Shape;1625;p57"/>
            <p:cNvSpPr/>
            <p:nvPr/>
          </p:nvSpPr>
          <p:spPr>
            <a:xfrm rot="10800000">
              <a:off x="5784449" y="657110"/>
              <a:ext cx="120303" cy="12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cubicBezTo>
                    <a:pt x="4904" y="0"/>
                    <a:pt x="0" y="4910"/>
                    <a:pt x="0" y="10803"/>
                  </a:cubicBezTo>
                  <a:cubicBezTo>
                    <a:pt x="0" y="16890"/>
                    <a:pt x="4904" y="21600"/>
                    <a:pt x="10797" y="21600"/>
                  </a:cubicBezTo>
                  <a:cubicBezTo>
                    <a:pt x="16690" y="21600"/>
                    <a:pt x="21600" y="16890"/>
                    <a:pt x="21600" y="10803"/>
                  </a:cubicBezTo>
                  <a:cubicBezTo>
                    <a:pt x="21600" y="4910"/>
                    <a:pt x="16884" y="0"/>
                    <a:pt x="107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0" name="Google Shape;1626;p57"/>
          <p:cNvSpPr txBox="1"/>
          <p:nvPr>
            <p:ph type="title"/>
          </p:nvPr>
        </p:nvSpPr>
        <p:spPr>
          <a:xfrm>
            <a:off x="723900" y="448055"/>
            <a:ext cx="2314800" cy="572706"/>
          </a:xfrm>
          <a:prstGeom prst="rect">
            <a:avLst/>
          </a:prstGeom>
        </p:spPr>
        <p:txBody>
          <a:bodyPr/>
          <a:lstStyle>
            <a:lvl1pPr defTabSz="777240">
              <a:defRPr sz="2300"/>
            </a:lvl1pPr>
          </a:lstStyle>
          <a:p>
            <a:pPr/>
            <a:r>
              <a:t>프로젝트 진행</a:t>
            </a:r>
          </a:p>
        </p:txBody>
      </p:sp>
      <p:sp>
        <p:nvSpPr>
          <p:cNvPr id="1111" name="Google Shape;1627;p57"/>
          <p:cNvSpPr txBox="1"/>
          <p:nvPr>
            <p:ph type="body" sz="quarter" idx="4294967295"/>
          </p:nvPr>
        </p:nvSpPr>
        <p:spPr>
          <a:xfrm>
            <a:off x="5358379" y="3345815"/>
            <a:ext cx="1737301" cy="71250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UI 설계 및 기능 구현</a:t>
            </a:r>
          </a:p>
        </p:txBody>
      </p:sp>
      <p:sp>
        <p:nvSpPr>
          <p:cNvPr id="1112" name="Google Shape;1628;p57"/>
          <p:cNvSpPr txBox="1"/>
          <p:nvPr/>
        </p:nvSpPr>
        <p:spPr>
          <a:xfrm>
            <a:off x="3904450" y="1596871"/>
            <a:ext cx="1737301" cy="71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DB 설계 및 구현</a:t>
            </a:r>
          </a:p>
        </p:txBody>
      </p:sp>
      <p:sp>
        <p:nvSpPr>
          <p:cNvPr id="1113" name="Google Shape;1629;p57"/>
          <p:cNvSpPr txBox="1"/>
          <p:nvPr/>
        </p:nvSpPr>
        <p:spPr>
          <a:xfrm>
            <a:off x="2437875" y="3345836"/>
            <a:ext cx="1737300" cy="71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주제 및 아이디어 선정</a:t>
            </a:r>
          </a:p>
          <a:p>
            <a: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DB 설계 및 구현</a:t>
            </a:r>
          </a:p>
        </p:txBody>
      </p:sp>
      <p:sp>
        <p:nvSpPr>
          <p:cNvPr id="1114" name="Google Shape;1630;p57"/>
          <p:cNvSpPr txBox="1"/>
          <p:nvPr/>
        </p:nvSpPr>
        <p:spPr>
          <a:xfrm>
            <a:off x="6824964" y="1596871"/>
            <a:ext cx="1737300" cy="71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디버깅 및 발표 준비</a:t>
            </a:r>
          </a:p>
        </p:txBody>
      </p:sp>
      <p:sp>
        <p:nvSpPr>
          <p:cNvPr id="1115" name="Google Shape;1634;p57"/>
          <p:cNvSpPr txBox="1"/>
          <p:nvPr/>
        </p:nvSpPr>
        <p:spPr>
          <a:xfrm>
            <a:off x="2948464" y="2258934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08.03</a:t>
            </a:r>
          </a:p>
        </p:txBody>
      </p:sp>
      <p:grpSp>
        <p:nvGrpSpPr>
          <p:cNvPr id="1187" name="Google Shape;1635;p57"/>
          <p:cNvGrpSpPr/>
          <p:nvPr/>
        </p:nvGrpSpPr>
        <p:grpSpPr>
          <a:xfrm>
            <a:off x="-4809980" y="1869266"/>
            <a:ext cx="3143759" cy="3803585"/>
            <a:chOff x="-1" y="0"/>
            <a:chExt cx="3143757" cy="3803584"/>
          </a:xfrm>
        </p:grpSpPr>
        <p:sp>
          <p:nvSpPr>
            <p:cNvPr id="1116" name="Google Shape;1636;p57"/>
            <p:cNvSpPr/>
            <p:nvPr/>
          </p:nvSpPr>
          <p:spPr>
            <a:xfrm>
              <a:off x="1442812" y="299653"/>
              <a:ext cx="223509" cy="223509"/>
            </a:xfrm>
            <a:prstGeom prst="ellipse">
              <a:avLst/>
            </a:prstGeom>
            <a:solidFill>
              <a:srgbClr val="D6DB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7" name="Google Shape;1637;p57"/>
            <p:cNvSpPr/>
            <p:nvPr/>
          </p:nvSpPr>
          <p:spPr>
            <a:xfrm rot="1903076">
              <a:off x="2423755" y="1176269"/>
              <a:ext cx="62782" cy="64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0" y="0"/>
                  </a:moveTo>
                  <a:lnTo>
                    <a:pt x="9290" y="2651"/>
                  </a:lnTo>
                  <a:cubicBezTo>
                    <a:pt x="7674" y="5504"/>
                    <a:pt x="5453" y="7740"/>
                    <a:pt x="2427" y="9371"/>
                  </a:cubicBezTo>
                  <a:lnTo>
                    <a:pt x="0" y="10800"/>
                  </a:lnTo>
                  <a:lnTo>
                    <a:pt x="2427" y="12223"/>
                  </a:lnTo>
                  <a:cubicBezTo>
                    <a:pt x="5453" y="13653"/>
                    <a:pt x="7674" y="16096"/>
                    <a:pt x="9290" y="18949"/>
                  </a:cubicBezTo>
                  <a:lnTo>
                    <a:pt x="10700" y="21600"/>
                  </a:lnTo>
                  <a:lnTo>
                    <a:pt x="12116" y="18949"/>
                  </a:lnTo>
                  <a:cubicBezTo>
                    <a:pt x="13732" y="16096"/>
                    <a:pt x="16153" y="13653"/>
                    <a:pt x="18979" y="12223"/>
                  </a:cubicBezTo>
                  <a:lnTo>
                    <a:pt x="21600" y="10800"/>
                  </a:lnTo>
                  <a:lnTo>
                    <a:pt x="18979" y="9371"/>
                  </a:lnTo>
                  <a:cubicBezTo>
                    <a:pt x="16153" y="7740"/>
                    <a:pt x="13732" y="5504"/>
                    <a:pt x="12116" y="2651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8" name="Google Shape;1638;p57"/>
            <p:cNvSpPr/>
            <p:nvPr/>
          </p:nvSpPr>
          <p:spPr>
            <a:xfrm rot="1903076">
              <a:off x="1274436" y="63218"/>
              <a:ext cx="62201" cy="6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377" y="2443"/>
                  </a:lnTo>
                  <a:cubicBezTo>
                    <a:pt x="7746" y="5296"/>
                    <a:pt x="5504" y="7746"/>
                    <a:pt x="2450" y="9371"/>
                  </a:cubicBezTo>
                  <a:lnTo>
                    <a:pt x="0" y="10800"/>
                  </a:lnTo>
                  <a:lnTo>
                    <a:pt x="2450" y="12223"/>
                  </a:lnTo>
                  <a:cubicBezTo>
                    <a:pt x="5302" y="13653"/>
                    <a:pt x="7746" y="16096"/>
                    <a:pt x="9377" y="18949"/>
                  </a:cubicBezTo>
                  <a:lnTo>
                    <a:pt x="10800" y="21600"/>
                  </a:lnTo>
                  <a:lnTo>
                    <a:pt x="12229" y="18949"/>
                  </a:lnTo>
                  <a:cubicBezTo>
                    <a:pt x="13860" y="16096"/>
                    <a:pt x="16304" y="13653"/>
                    <a:pt x="19157" y="12223"/>
                  </a:cubicBezTo>
                  <a:lnTo>
                    <a:pt x="21600" y="10800"/>
                  </a:lnTo>
                  <a:lnTo>
                    <a:pt x="19157" y="9371"/>
                  </a:lnTo>
                  <a:cubicBezTo>
                    <a:pt x="16102" y="7746"/>
                    <a:pt x="13860" y="5296"/>
                    <a:pt x="12229" y="2443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9" name="Google Shape;1639;p57"/>
            <p:cNvSpPr/>
            <p:nvPr/>
          </p:nvSpPr>
          <p:spPr>
            <a:xfrm rot="1903076">
              <a:off x="2940520" y="2071800"/>
              <a:ext cx="62201" cy="6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371" y="2467"/>
                  </a:lnTo>
                  <a:cubicBezTo>
                    <a:pt x="7740" y="5348"/>
                    <a:pt x="5296" y="7815"/>
                    <a:pt x="2443" y="9462"/>
                  </a:cubicBezTo>
                  <a:lnTo>
                    <a:pt x="0" y="10905"/>
                  </a:lnTo>
                  <a:lnTo>
                    <a:pt x="2443" y="12138"/>
                  </a:lnTo>
                  <a:cubicBezTo>
                    <a:pt x="5296" y="13785"/>
                    <a:pt x="7740" y="16252"/>
                    <a:pt x="9371" y="19133"/>
                  </a:cubicBezTo>
                  <a:lnTo>
                    <a:pt x="10800" y="21600"/>
                  </a:lnTo>
                  <a:lnTo>
                    <a:pt x="12223" y="19133"/>
                  </a:lnTo>
                  <a:cubicBezTo>
                    <a:pt x="13854" y="16252"/>
                    <a:pt x="16096" y="13785"/>
                    <a:pt x="19150" y="12138"/>
                  </a:cubicBezTo>
                  <a:lnTo>
                    <a:pt x="21600" y="10905"/>
                  </a:lnTo>
                  <a:lnTo>
                    <a:pt x="19150" y="9462"/>
                  </a:lnTo>
                  <a:cubicBezTo>
                    <a:pt x="16096" y="7815"/>
                    <a:pt x="13854" y="5348"/>
                    <a:pt x="12223" y="246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0" name="Google Shape;1640;p57"/>
            <p:cNvSpPr/>
            <p:nvPr/>
          </p:nvSpPr>
          <p:spPr>
            <a:xfrm rot="1903076">
              <a:off x="1942329" y="466465"/>
              <a:ext cx="107952" cy="11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82" y="0"/>
                  </a:moveTo>
                  <a:lnTo>
                    <a:pt x="9390" y="2467"/>
                  </a:lnTo>
                  <a:cubicBezTo>
                    <a:pt x="7747" y="5402"/>
                    <a:pt x="5399" y="7749"/>
                    <a:pt x="2583" y="9273"/>
                  </a:cubicBezTo>
                  <a:lnTo>
                    <a:pt x="0" y="10800"/>
                  </a:lnTo>
                  <a:lnTo>
                    <a:pt x="2583" y="12208"/>
                  </a:lnTo>
                  <a:cubicBezTo>
                    <a:pt x="5399" y="13735"/>
                    <a:pt x="7747" y="16198"/>
                    <a:pt x="9390" y="19017"/>
                  </a:cubicBezTo>
                  <a:lnTo>
                    <a:pt x="10682" y="21600"/>
                  </a:lnTo>
                  <a:lnTo>
                    <a:pt x="12210" y="19017"/>
                  </a:lnTo>
                  <a:cubicBezTo>
                    <a:pt x="13734" y="16198"/>
                    <a:pt x="16085" y="13735"/>
                    <a:pt x="19020" y="12208"/>
                  </a:cubicBezTo>
                  <a:lnTo>
                    <a:pt x="21600" y="10800"/>
                  </a:lnTo>
                  <a:lnTo>
                    <a:pt x="19020" y="9392"/>
                  </a:lnTo>
                  <a:cubicBezTo>
                    <a:pt x="16085" y="7749"/>
                    <a:pt x="13734" y="5402"/>
                    <a:pt x="12210" y="2583"/>
                  </a:cubicBezTo>
                  <a:lnTo>
                    <a:pt x="10682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1" name="Google Shape;1641;p57"/>
            <p:cNvSpPr/>
            <p:nvPr/>
          </p:nvSpPr>
          <p:spPr>
            <a:xfrm rot="1903076">
              <a:off x="823632" y="537331"/>
              <a:ext cx="107952" cy="11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0"/>
                  </a:moveTo>
                  <a:lnTo>
                    <a:pt x="9390" y="2597"/>
                  </a:lnTo>
                  <a:cubicBezTo>
                    <a:pt x="7866" y="5431"/>
                    <a:pt x="5515" y="7791"/>
                    <a:pt x="2583" y="9326"/>
                  </a:cubicBezTo>
                  <a:lnTo>
                    <a:pt x="0" y="10858"/>
                  </a:lnTo>
                  <a:lnTo>
                    <a:pt x="2583" y="12274"/>
                  </a:lnTo>
                  <a:cubicBezTo>
                    <a:pt x="5515" y="13809"/>
                    <a:pt x="7866" y="16169"/>
                    <a:pt x="9390" y="19120"/>
                  </a:cubicBezTo>
                  <a:lnTo>
                    <a:pt x="10802" y="21600"/>
                  </a:lnTo>
                  <a:lnTo>
                    <a:pt x="12210" y="19120"/>
                  </a:lnTo>
                  <a:cubicBezTo>
                    <a:pt x="13853" y="16169"/>
                    <a:pt x="16201" y="13809"/>
                    <a:pt x="19020" y="12274"/>
                  </a:cubicBezTo>
                  <a:lnTo>
                    <a:pt x="21600" y="10858"/>
                  </a:lnTo>
                  <a:lnTo>
                    <a:pt x="19020" y="9326"/>
                  </a:lnTo>
                  <a:cubicBezTo>
                    <a:pt x="16201" y="7791"/>
                    <a:pt x="13853" y="5431"/>
                    <a:pt x="12210" y="2597"/>
                  </a:cubicBezTo>
                  <a:lnTo>
                    <a:pt x="10802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2" name="Google Shape;1642;p57"/>
            <p:cNvSpPr/>
            <p:nvPr/>
          </p:nvSpPr>
          <p:spPr>
            <a:xfrm rot="1903076">
              <a:off x="3107071" y="1402012"/>
              <a:ext cx="30505" cy="3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2847"/>
                  </a:lnTo>
                  <a:cubicBezTo>
                    <a:pt x="7898" y="5705"/>
                    <a:pt x="5394" y="7733"/>
                    <a:pt x="2491" y="9371"/>
                  </a:cubicBezTo>
                  <a:lnTo>
                    <a:pt x="0" y="10995"/>
                  </a:lnTo>
                  <a:lnTo>
                    <a:pt x="2491" y="12217"/>
                  </a:lnTo>
                  <a:cubicBezTo>
                    <a:pt x="5394" y="13854"/>
                    <a:pt x="7898" y="16298"/>
                    <a:pt x="9554" y="19144"/>
                  </a:cubicBezTo>
                  <a:lnTo>
                    <a:pt x="10800" y="21600"/>
                  </a:lnTo>
                  <a:lnTo>
                    <a:pt x="12469" y="19144"/>
                  </a:lnTo>
                  <a:cubicBezTo>
                    <a:pt x="13715" y="16298"/>
                    <a:pt x="16206" y="13854"/>
                    <a:pt x="19109" y="12217"/>
                  </a:cubicBezTo>
                  <a:lnTo>
                    <a:pt x="21600" y="10995"/>
                  </a:lnTo>
                  <a:lnTo>
                    <a:pt x="19109" y="9371"/>
                  </a:lnTo>
                  <a:cubicBezTo>
                    <a:pt x="16206" y="7733"/>
                    <a:pt x="13715" y="5705"/>
                    <a:pt x="12469" y="284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3" name="Google Shape;1643;p57"/>
            <p:cNvSpPr/>
            <p:nvPr/>
          </p:nvSpPr>
          <p:spPr>
            <a:xfrm rot="1903076">
              <a:off x="467534" y="484729"/>
              <a:ext cx="31103" cy="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2" y="0"/>
                  </a:moveTo>
                  <a:lnTo>
                    <a:pt x="9774" y="2847"/>
                  </a:lnTo>
                  <a:cubicBezTo>
                    <a:pt x="7733" y="5705"/>
                    <a:pt x="5290" y="8149"/>
                    <a:pt x="2443" y="9371"/>
                  </a:cubicBezTo>
                  <a:lnTo>
                    <a:pt x="0" y="10995"/>
                  </a:lnTo>
                  <a:lnTo>
                    <a:pt x="2443" y="12217"/>
                  </a:lnTo>
                  <a:cubicBezTo>
                    <a:pt x="5290" y="13854"/>
                    <a:pt x="7733" y="16298"/>
                    <a:pt x="9371" y="19144"/>
                  </a:cubicBezTo>
                  <a:lnTo>
                    <a:pt x="10592" y="21600"/>
                  </a:lnTo>
                  <a:lnTo>
                    <a:pt x="12217" y="19144"/>
                  </a:lnTo>
                  <a:cubicBezTo>
                    <a:pt x="13854" y="16298"/>
                    <a:pt x="16298" y="13854"/>
                    <a:pt x="19144" y="12217"/>
                  </a:cubicBezTo>
                  <a:lnTo>
                    <a:pt x="21600" y="10995"/>
                  </a:lnTo>
                  <a:lnTo>
                    <a:pt x="19144" y="9371"/>
                  </a:lnTo>
                  <a:cubicBezTo>
                    <a:pt x="16298" y="8149"/>
                    <a:pt x="13854" y="5705"/>
                    <a:pt x="12217" y="2847"/>
                  </a:cubicBezTo>
                  <a:lnTo>
                    <a:pt x="10592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4" name="Google Shape;1644;p57"/>
            <p:cNvSpPr/>
            <p:nvPr/>
          </p:nvSpPr>
          <p:spPr>
            <a:xfrm rot="1903076">
              <a:off x="2611277" y="1623164"/>
              <a:ext cx="243109" cy="25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fill="norm" stroke="1" extrusionOk="0">
                  <a:moveTo>
                    <a:pt x="10561" y="0"/>
                  </a:moveTo>
                  <a:cubicBezTo>
                    <a:pt x="4907" y="0"/>
                    <a:pt x="211" y="4568"/>
                    <a:pt x="10" y="10434"/>
                  </a:cubicBezTo>
                  <a:cubicBezTo>
                    <a:pt x="-244" y="16377"/>
                    <a:pt x="4352" y="21381"/>
                    <a:pt x="10172" y="21591"/>
                  </a:cubicBezTo>
                  <a:cubicBezTo>
                    <a:pt x="10326" y="21597"/>
                    <a:pt x="10481" y="21600"/>
                    <a:pt x="10634" y="21600"/>
                  </a:cubicBezTo>
                  <a:cubicBezTo>
                    <a:pt x="16254" y="21600"/>
                    <a:pt x="20952" y="17001"/>
                    <a:pt x="21151" y="11216"/>
                  </a:cubicBezTo>
                  <a:cubicBezTo>
                    <a:pt x="21356" y="5273"/>
                    <a:pt x="16811" y="216"/>
                    <a:pt x="10939" y="8"/>
                  </a:cubicBezTo>
                  <a:cubicBezTo>
                    <a:pt x="10812" y="3"/>
                    <a:pt x="10686" y="0"/>
                    <a:pt x="1056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5" name="Google Shape;1645;p57"/>
            <p:cNvSpPr/>
            <p:nvPr/>
          </p:nvSpPr>
          <p:spPr>
            <a:xfrm rot="1903076">
              <a:off x="2640379" y="2068826"/>
              <a:ext cx="39672" cy="4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19" h="21600" fill="norm" stroke="1" extrusionOk="0">
                  <a:moveTo>
                    <a:pt x="9087" y="0"/>
                  </a:moveTo>
                  <a:cubicBezTo>
                    <a:pt x="4448" y="0"/>
                    <a:pt x="13" y="4178"/>
                    <a:pt x="13" y="10757"/>
                  </a:cubicBezTo>
                  <a:cubicBezTo>
                    <a:pt x="-255" y="16494"/>
                    <a:pt x="3807" y="21600"/>
                    <a:pt x="8957" y="21600"/>
                  </a:cubicBezTo>
                  <a:cubicBezTo>
                    <a:pt x="9071" y="21600"/>
                    <a:pt x="9176" y="21600"/>
                    <a:pt x="9290" y="21600"/>
                  </a:cubicBezTo>
                  <a:cubicBezTo>
                    <a:pt x="17202" y="21600"/>
                    <a:pt x="21345" y="10336"/>
                    <a:pt x="15732" y="3414"/>
                  </a:cubicBezTo>
                  <a:cubicBezTo>
                    <a:pt x="13823" y="1061"/>
                    <a:pt x="11426" y="0"/>
                    <a:pt x="90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6" name="Google Shape;1646;p57"/>
            <p:cNvSpPr/>
            <p:nvPr/>
          </p:nvSpPr>
          <p:spPr>
            <a:xfrm rot="1903076">
              <a:off x="2905518" y="1759226"/>
              <a:ext cx="23442" cy="2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52" h="21600" fill="norm" stroke="1" extrusionOk="0">
                  <a:moveTo>
                    <a:pt x="9367" y="0"/>
                  </a:moveTo>
                  <a:cubicBezTo>
                    <a:pt x="4794" y="0"/>
                    <a:pt x="317" y="4124"/>
                    <a:pt x="0" y="10727"/>
                  </a:cubicBezTo>
                  <a:cubicBezTo>
                    <a:pt x="0" y="16155"/>
                    <a:pt x="4133" y="21062"/>
                    <a:pt x="9188" y="21600"/>
                  </a:cubicBezTo>
                  <a:cubicBezTo>
                    <a:pt x="16999" y="21600"/>
                    <a:pt x="21600" y="10172"/>
                    <a:pt x="15621" y="3114"/>
                  </a:cubicBezTo>
                  <a:cubicBezTo>
                    <a:pt x="13831" y="978"/>
                    <a:pt x="11585" y="0"/>
                    <a:pt x="936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7" name="Google Shape;1647;p57"/>
            <p:cNvSpPr/>
            <p:nvPr/>
          </p:nvSpPr>
          <p:spPr>
            <a:xfrm rot="1903076">
              <a:off x="2868655" y="1786825"/>
              <a:ext cx="12706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9" h="21600" fill="norm" stroke="1" extrusionOk="0">
                  <a:moveTo>
                    <a:pt x="8914" y="0"/>
                  </a:moveTo>
                  <a:cubicBezTo>
                    <a:pt x="3810" y="0"/>
                    <a:pt x="0" y="4311"/>
                    <a:pt x="0" y="10089"/>
                  </a:cubicBezTo>
                  <a:cubicBezTo>
                    <a:pt x="0" y="15823"/>
                    <a:pt x="3810" y="20134"/>
                    <a:pt x="8914" y="21600"/>
                  </a:cubicBezTo>
                  <a:cubicBezTo>
                    <a:pt x="21600" y="21600"/>
                    <a:pt x="21600" y="0"/>
                    <a:pt x="89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8" name="Google Shape;1648;p57"/>
            <p:cNvSpPr/>
            <p:nvPr/>
          </p:nvSpPr>
          <p:spPr>
            <a:xfrm rot="1903076">
              <a:off x="2321107" y="2087818"/>
              <a:ext cx="63380" cy="6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9400" y="2573"/>
                  </a:lnTo>
                  <a:cubicBezTo>
                    <a:pt x="7800" y="5348"/>
                    <a:pt x="5401" y="7725"/>
                    <a:pt x="2602" y="9311"/>
                  </a:cubicBezTo>
                  <a:lnTo>
                    <a:pt x="0" y="10898"/>
                  </a:lnTo>
                  <a:lnTo>
                    <a:pt x="2602" y="12289"/>
                  </a:lnTo>
                  <a:cubicBezTo>
                    <a:pt x="5401" y="13875"/>
                    <a:pt x="7800" y="16050"/>
                    <a:pt x="9400" y="19027"/>
                  </a:cubicBezTo>
                  <a:lnTo>
                    <a:pt x="10797" y="21600"/>
                  </a:lnTo>
                  <a:lnTo>
                    <a:pt x="12200" y="19027"/>
                  </a:lnTo>
                  <a:cubicBezTo>
                    <a:pt x="13800" y="16252"/>
                    <a:pt x="16199" y="13875"/>
                    <a:pt x="19196" y="12289"/>
                  </a:cubicBezTo>
                  <a:lnTo>
                    <a:pt x="21600" y="10898"/>
                  </a:lnTo>
                  <a:lnTo>
                    <a:pt x="19196" y="9311"/>
                  </a:lnTo>
                  <a:cubicBezTo>
                    <a:pt x="16199" y="7725"/>
                    <a:pt x="13800" y="5348"/>
                    <a:pt x="12200" y="2573"/>
                  </a:cubicBezTo>
                  <a:lnTo>
                    <a:pt x="10797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9" name="Google Shape;1649;p57"/>
            <p:cNvSpPr/>
            <p:nvPr/>
          </p:nvSpPr>
          <p:spPr>
            <a:xfrm rot="1903076">
              <a:off x="1205184" y="643999"/>
              <a:ext cx="110890" cy="114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42" y="0"/>
                  </a:moveTo>
                  <a:lnTo>
                    <a:pt x="9371" y="2628"/>
                  </a:lnTo>
                  <a:cubicBezTo>
                    <a:pt x="7771" y="5486"/>
                    <a:pt x="5373" y="7888"/>
                    <a:pt x="2515" y="9371"/>
                  </a:cubicBezTo>
                  <a:lnTo>
                    <a:pt x="0" y="10858"/>
                  </a:lnTo>
                  <a:lnTo>
                    <a:pt x="2515" y="12229"/>
                  </a:lnTo>
                  <a:cubicBezTo>
                    <a:pt x="5373" y="13829"/>
                    <a:pt x="7771" y="16231"/>
                    <a:pt x="9371" y="19088"/>
                  </a:cubicBezTo>
                  <a:lnTo>
                    <a:pt x="10742" y="21600"/>
                  </a:lnTo>
                  <a:lnTo>
                    <a:pt x="12229" y="19088"/>
                  </a:lnTo>
                  <a:cubicBezTo>
                    <a:pt x="13716" y="16231"/>
                    <a:pt x="16114" y="13829"/>
                    <a:pt x="18972" y="12229"/>
                  </a:cubicBezTo>
                  <a:lnTo>
                    <a:pt x="21600" y="10858"/>
                  </a:lnTo>
                  <a:lnTo>
                    <a:pt x="18972" y="9371"/>
                  </a:lnTo>
                  <a:cubicBezTo>
                    <a:pt x="16114" y="7888"/>
                    <a:pt x="13716" y="5486"/>
                    <a:pt x="12229" y="2628"/>
                  </a:cubicBezTo>
                  <a:lnTo>
                    <a:pt x="10742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0" name="Google Shape;1650;p57"/>
            <p:cNvSpPr/>
            <p:nvPr/>
          </p:nvSpPr>
          <p:spPr>
            <a:xfrm rot="1903076">
              <a:off x="1071523" y="7511"/>
              <a:ext cx="40479" cy="4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45" y="0"/>
                  </a:moveTo>
                  <a:lnTo>
                    <a:pt x="9397" y="2505"/>
                  </a:lnTo>
                  <a:cubicBezTo>
                    <a:pt x="7829" y="5320"/>
                    <a:pt x="5323" y="7826"/>
                    <a:pt x="2506" y="9393"/>
                  </a:cubicBezTo>
                  <a:lnTo>
                    <a:pt x="0" y="10640"/>
                  </a:lnTo>
                  <a:lnTo>
                    <a:pt x="2187" y="12207"/>
                  </a:lnTo>
                  <a:cubicBezTo>
                    <a:pt x="5323" y="13774"/>
                    <a:pt x="7510" y="16280"/>
                    <a:pt x="9077" y="19095"/>
                  </a:cubicBezTo>
                  <a:lnTo>
                    <a:pt x="10645" y="21600"/>
                  </a:lnTo>
                  <a:lnTo>
                    <a:pt x="11894" y="19095"/>
                  </a:lnTo>
                  <a:cubicBezTo>
                    <a:pt x="13461" y="16280"/>
                    <a:pt x="15968" y="13774"/>
                    <a:pt x="18784" y="12207"/>
                  </a:cubicBezTo>
                  <a:lnTo>
                    <a:pt x="21600" y="10960"/>
                  </a:lnTo>
                  <a:lnTo>
                    <a:pt x="18784" y="9393"/>
                  </a:lnTo>
                  <a:cubicBezTo>
                    <a:pt x="15968" y="7826"/>
                    <a:pt x="13461" y="5320"/>
                    <a:pt x="11894" y="2505"/>
                  </a:cubicBezTo>
                  <a:lnTo>
                    <a:pt x="1064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1" name="Google Shape;1651;p57"/>
            <p:cNvSpPr/>
            <p:nvPr/>
          </p:nvSpPr>
          <p:spPr>
            <a:xfrm rot="1903076">
              <a:off x="699524" y="2273936"/>
              <a:ext cx="20532" cy="2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5" y="0"/>
                  </a:moveTo>
                  <a:lnTo>
                    <a:pt x="9254" y="2462"/>
                  </a:lnTo>
                  <a:cubicBezTo>
                    <a:pt x="8014" y="5553"/>
                    <a:pt x="5553" y="8033"/>
                    <a:pt x="2462" y="9254"/>
                  </a:cubicBezTo>
                  <a:lnTo>
                    <a:pt x="0" y="11105"/>
                  </a:lnTo>
                  <a:lnTo>
                    <a:pt x="2462" y="12346"/>
                  </a:lnTo>
                  <a:cubicBezTo>
                    <a:pt x="5553" y="13586"/>
                    <a:pt x="8014" y="16047"/>
                    <a:pt x="9254" y="19138"/>
                  </a:cubicBezTo>
                  <a:lnTo>
                    <a:pt x="11105" y="21600"/>
                  </a:lnTo>
                  <a:lnTo>
                    <a:pt x="12346" y="19138"/>
                  </a:lnTo>
                  <a:cubicBezTo>
                    <a:pt x="13586" y="16047"/>
                    <a:pt x="16047" y="13586"/>
                    <a:pt x="19138" y="12346"/>
                  </a:cubicBezTo>
                  <a:lnTo>
                    <a:pt x="21600" y="11105"/>
                  </a:lnTo>
                  <a:lnTo>
                    <a:pt x="19138" y="9254"/>
                  </a:lnTo>
                  <a:cubicBezTo>
                    <a:pt x="16047" y="8033"/>
                    <a:pt x="13586" y="5553"/>
                    <a:pt x="12346" y="2462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2" name="Google Shape;1652;p57"/>
            <p:cNvSpPr/>
            <p:nvPr/>
          </p:nvSpPr>
          <p:spPr>
            <a:xfrm rot="1903076">
              <a:off x="907624" y="1328885"/>
              <a:ext cx="20532" cy="2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5" y="0"/>
                  </a:moveTo>
                  <a:lnTo>
                    <a:pt x="9254" y="2462"/>
                  </a:lnTo>
                  <a:cubicBezTo>
                    <a:pt x="7404" y="5553"/>
                    <a:pt x="5553" y="8014"/>
                    <a:pt x="2462" y="9254"/>
                  </a:cubicBezTo>
                  <a:lnTo>
                    <a:pt x="0" y="10495"/>
                  </a:lnTo>
                  <a:lnTo>
                    <a:pt x="2462" y="12346"/>
                  </a:lnTo>
                  <a:cubicBezTo>
                    <a:pt x="5553" y="13567"/>
                    <a:pt x="7404" y="16047"/>
                    <a:pt x="9254" y="19138"/>
                  </a:cubicBezTo>
                  <a:lnTo>
                    <a:pt x="10495" y="21600"/>
                  </a:lnTo>
                  <a:lnTo>
                    <a:pt x="12346" y="19138"/>
                  </a:lnTo>
                  <a:cubicBezTo>
                    <a:pt x="13586" y="16047"/>
                    <a:pt x="16047" y="13567"/>
                    <a:pt x="19138" y="12346"/>
                  </a:cubicBezTo>
                  <a:lnTo>
                    <a:pt x="21600" y="10495"/>
                  </a:lnTo>
                  <a:lnTo>
                    <a:pt x="19138" y="9254"/>
                  </a:lnTo>
                  <a:cubicBezTo>
                    <a:pt x="16047" y="8014"/>
                    <a:pt x="13586" y="5553"/>
                    <a:pt x="12346" y="2462"/>
                  </a:cubicBezTo>
                  <a:lnTo>
                    <a:pt x="1049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3" name="Google Shape;1653;p57"/>
            <p:cNvSpPr/>
            <p:nvPr/>
          </p:nvSpPr>
          <p:spPr>
            <a:xfrm rot="1903076">
              <a:off x="2855987" y="2232222"/>
              <a:ext cx="19951" cy="21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24" y="3091"/>
                  </a:lnTo>
                  <a:cubicBezTo>
                    <a:pt x="7619" y="5553"/>
                    <a:pt x="5086" y="8033"/>
                    <a:pt x="2552" y="9884"/>
                  </a:cubicBezTo>
                  <a:lnTo>
                    <a:pt x="0" y="11105"/>
                  </a:lnTo>
                  <a:lnTo>
                    <a:pt x="2552" y="12346"/>
                  </a:lnTo>
                  <a:cubicBezTo>
                    <a:pt x="5086" y="14196"/>
                    <a:pt x="7619" y="16047"/>
                    <a:pt x="9524" y="19138"/>
                  </a:cubicBezTo>
                  <a:lnTo>
                    <a:pt x="10800" y="21600"/>
                  </a:lnTo>
                  <a:lnTo>
                    <a:pt x="12076" y="19138"/>
                  </a:lnTo>
                  <a:cubicBezTo>
                    <a:pt x="13981" y="16047"/>
                    <a:pt x="16514" y="14196"/>
                    <a:pt x="19067" y="12346"/>
                  </a:cubicBezTo>
                  <a:lnTo>
                    <a:pt x="21600" y="11105"/>
                  </a:lnTo>
                  <a:lnTo>
                    <a:pt x="19067" y="9884"/>
                  </a:lnTo>
                  <a:cubicBezTo>
                    <a:pt x="16514" y="8033"/>
                    <a:pt x="13981" y="5553"/>
                    <a:pt x="12076" y="3091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4" name="Google Shape;1654;p57"/>
            <p:cNvSpPr/>
            <p:nvPr/>
          </p:nvSpPr>
          <p:spPr>
            <a:xfrm rot="1903076">
              <a:off x="468971" y="752420"/>
              <a:ext cx="41077" cy="4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0"/>
                  </a:moveTo>
                  <a:lnTo>
                    <a:pt x="9260" y="2505"/>
                  </a:lnTo>
                  <a:cubicBezTo>
                    <a:pt x="7715" y="5330"/>
                    <a:pt x="5245" y="7826"/>
                    <a:pt x="2470" y="9393"/>
                  </a:cubicBezTo>
                  <a:lnTo>
                    <a:pt x="0" y="10960"/>
                  </a:lnTo>
                  <a:lnTo>
                    <a:pt x="2470" y="12207"/>
                  </a:lnTo>
                  <a:cubicBezTo>
                    <a:pt x="5245" y="13774"/>
                    <a:pt x="7715" y="16280"/>
                    <a:pt x="9260" y="19095"/>
                  </a:cubicBezTo>
                  <a:lnTo>
                    <a:pt x="10490" y="21600"/>
                  </a:lnTo>
                  <a:lnTo>
                    <a:pt x="12035" y="19095"/>
                  </a:lnTo>
                  <a:cubicBezTo>
                    <a:pt x="13580" y="16280"/>
                    <a:pt x="16050" y="13774"/>
                    <a:pt x="19130" y="12207"/>
                  </a:cubicBezTo>
                  <a:lnTo>
                    <a:pt x="21600" y="10650"/>
                  </a:lnTo>
                  <a:lnTo>
                    <a:pt x="19130" y="9393"/>
                  </a:lnTo>
                  <a:cubicBezTo>
                    <a:pt x="16050" y="7826"/>
                    <a:pt x="13885" y="5330"/>
                    <a:pt x="12340" y="2505"/>
                  </a:cubicBezTo>
                  <a:lnTo>
                    <a:pt x="1079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5" name="Google Shape;1655;p57"/>
            <p:cNvSpPr/>
            <p:nvPr/>
          </p:nvSpPr>
          <p:spPr>
            <a:xfrm rot="1903076">
              <a:off x="1652971" y="2793038"/>
              <a:ext cx="41077" cy="4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lnTo>
                    <a:pt x="9565" y="2470"/>
                  </a:lnTo>
                  <a:cubicBezTo>
                    <a:pt x="8020" y="5550"/>
                    <a:pt x="5550" y="7715"/>
                    <a:pt x="2775" y="9251"/>
                  </a:cubicBezTo>
                  <a:lnTo>
                    <a:pt x="0" y="10795"/>
                  </a:lnTo>
                  <a:lnTo>
                    <a:pt x="2775" y="12035"/>
                  </a:lnTo>
                  <a:cubicBezTo>
                    <a:pt x="5550" y="13571"/>
                    <a:pt x="8020" y="16040"/>
                    <a:pt x="9565" y="18816"/>
                  </a:cubicBezTo>
                  <a:lnTo>
                    <a:pt x="10805" y="21600"/>
                  </a:lnTo>
                  <a:lnTo>
                    <a:pt x="12340" y="18816"/>
                  </a:lnTo>
                  <a:cubicBezTo>
                    <a:pt x="13885" y="16040"/>
                    <a:pt x="16050" y="13571"/>
                    <a:pt x="19130" y="12035"/>
                  </a:cubicBezTo>
                  <a:lnTo>
                    <a:pt x="21600" y="10795"/>
                  </a:lnTo>
                  <a:lnTo>
                    <a:pt x="19130" y="9251"/>
                  </a:lnTo>
                  <a:cubicBezTo>
                    <a:pt x="16050" y="7715"/>
                    <a:pt x="13885" y="5550"/>
                    <a:pt x="12340" y="2470"/>
                  </a:cubicBezTo>
                  <a:lnTo>
                    <a:pt x="1080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6" name="Google Shape;1656;p57"/>
            <p:cNvSpPr/>
            <p:nvPr/>
          </p:nvSpPr>
          <p:spPr>
            <a:xfrm rot="1903076">
              <a:off x="2677154" y="1050596"/>
              <a:ext cx="110890" cy="114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42" y="0"/>
                  </a:moveTo>
                  <a:lnTo>
                    <a:pt x="9371" y="2628"/>
                  </a:lnTo>
                  <a:cubicBezTo>
                    <a:pt x="7771" y="5486"/>
                    <a:pt x="5369" y="7888"/>
                    <a:pt x="2512" y="9371"/>
                  </a:cubicBezTo>
                  <a:lnTo>
                    <a:pt x="0" y="10858"/>
                  </a:lnTo>
                  <a:lnTo>
                    <a:pt x="2512" y="12229"/>
                  </a:lnTo>
                  <a:cubicBezTo>
                    <a:pt x="5369" y="13829"/>
                    <a:pt x="7771" y="16231"/>
                    <a:pt x="9371" y="19088"/>
                  </a:cubicBezTo>
                  <a:lnTo>
                    <a:pt x="10742" y="21600"/>
                  </a:lnTo>
                  <a:lnTo>
                    <a:pt x="12229" y="19088"/>
                  </a:lnTo>
                  <a:cubicBezTo>
                    <a:pt x="13829" y="16231"/>
                    <a:pt x="16114" y="13829"/>
                    <a:pt x="18972" y="12229"/>
                  </a:cubicBezTo>
                  <a:lnTo>
                    <a:pt x="21600" y="10858"/>
                  </a:lnTo>
                  <a:lnTo>
                    <a:pt x="18972" y="9371"/>
                  </a:lnTo>
                  <a:cubicBezTo>
                    <a:pt x="16114" y="7888"/>
                    <a:pt x="13712" y="5486"/>
                    <a:pt x="12229" y="2628"/>
                  </a:cubicBezTo>
                  <a:lnTo>
                    <a:pt x="10742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7" name="Google Shape;1657;p57"/>
            <p:cNvSpPr/>
            <p:nvPr/>
          </p:nvSpPr>
          <p:spPr>
            <a:xfrm rot="1903076">
              <a:off x="245271" y="2208816"/>
              <a:ext cx="1391163" cy="132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3" y="0"/>
                  </a:moveTo>
                  <a:cubicBezTo>
                    <a:pt x="10613" y="0"/>
                    <a:pt x="10577" y="6989"/>
                    <a:pt x="9474" y="12904"/>
                  </a:cubicBezTo>
                  <a:cubicBezTo>
                    <a:pt x="9356" y="13495"/>
                    <a:pt x="9001" y="13988"/>
                    <a:pt x="8527" y="14214"/>
                  </a:cubicBezTo>
                  <a:cubicBezTo>
                    <a:pt x="7443" y="14751"/>
                    <a:pt x="6550" y="15695"/>
                    <a:pt x="5985" y="16908"/>
                  </a:cubicBezTo>
                  <a:cubicBezTo>
                    <a:pt x="5698" y="17511"/>
                    <a:pt x="5157" y="17875"/>
                    <a:pt x="4585" y="17875"/>
                  </a:cubicBezTo>
                  <a:cubicBezTo>
                    <a:pt x="4506" y="17875"/>
                    <a:pt x="4426" y="17868"/>
                    <a:pt x="4345" y="17853"/>
                  </a:cubicBezTo>
                  <a:cubicBezTo>
                    <a:pt x="4167" y="17824"/>
                    <a:pt x="3989" y="17810"/>
                    <a:pt x="3813" y="17810"/>
                  </a:cubicBezTo>
                  <a:cubicBezTo>
                    <a:pt x="1957" y="17810"/>
                    <a:pt x="324" y="19373"/>
                    <a:pt x="0" y="21589"/>
                  </a:cubicBezTo>
                  <a:lnTo>
                    <a:pt x="21600" y="21600"/>
                  </a:lnTo>
                  <a:cubicBezTo>
                    <a:pt x="21327" y="19957"/>
                    <a:pt x="20407" y="18572"/>
                    <a:pt x="19122" y="17864"/>
                  </a:cubicBezTo>
                  <a:cubicBezTo>
                    <a:pt x="18648" y="17606"/>
                    <a:pt x="18129" y="17445"/>
                    <a:pt x="17610" y="17413"/>
                  </a:cubicBezTo>
                  <a:cubicBezTo>
                    <a:pt x="16134" y="17284"/>
                    <a:pt x="14749" y="16501"/>
                    <a:pt x="13647" y="15330"/>
                  </a:cubicBezTo>
                  <a:cubicBezTo>
                    <a:pt x="13592" y="15277"/>
                    <a:pt x="13556" y="15234"/>
                    <a:pt x="13510" y="15191"/>
                  </a:cubicBezTo>
                  <a:cubicBezTo>
                    <a:pt x="12800" y="14493"/>
                    <a:pt x="12062" y="13398"/>
                    <a:pt x="11916" y="12324"/>
                  </a:cubicBezTo>
                  <a:cubicBezTo>
                    <a:pt x="11342" y="8352"/>
                    <a:pt x="10923" y="2877"/>
                    <a:pt x="1095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8" name="Google Shape;1658;p57"/>
            <p:cNvSpPr/>
            <p:nvPr/>
          </p:nvSpPr>
          <p:spPr>
            <a:xfrm rot="1903076">
              <a:off x="1121178" y="840683"/>
              <a:ext cx="294542" cy="118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9" name="Google Shape;1659;p57"/>
            <p:cNvSpPr/>
            <p:nvPr/>
          </p:nvSpPr>
          <p:spPr>
            <a:xfrm rot="1903076">
              <a:off x="1121178" y="840683"/>
              <a:ext cx="294542" cy="118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0" name="Google Shape;1660;p57"/>
            <p:cNvSpPr/>
            <p:nvPr/>
          </p:nvSpPr>
          <p:spPr>
            <a:xfrm rot="1903076">
              <a:off x="1339214" y="1024474"/>
              <a:ext cx="293382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38" y="0"/>
                    <a:pt x="0" y="6211"/>
                    <a:pt x="0" y="12330"/>
                  </a:cubicBezTo>
                  <a:cubicBezTo>
                    <a:pt x="0" y="15482"/>
                    <a:pt x="4838" y="21600"/>
                    <a:pt x="10801" y="21600"/>
                  </a:cubicBezTo>
                  <a:cubicBezTo>
                    <a:pt x="16762" y="21600"/>
                    <a:pt x="21600" y="15482"/>
                    <a:pt x="21600" y="12330"/>
                  </a:cubicBezTo>
                  <a:cubicBezTo>
                    <a:pt x="21600" y="6211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1" name="Google Shape;1661;p57"/>
            <p:cNvSpPr/>
            <p:nvPr/>
          </p:nvSpPr>
          <p:spPr>
            <a:xfrm rot="1903076">
              <a:off x="1214027" y="1256661"/>
              <a:ext cx="29338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38" y="0"/>
                    <a:pt x="0" y="3672"/>
                    <a:pt x="0" y="10800"/>
                  </a:cubicBezTo>
                  <a:cubicBezTo>
                    <a:pt x="0" y="18036"/>
                    <a:pt x="4838" y="21600"/>
                    <a:pt x="10801" y="21600"/>
                  </a:cubicBezTo>
                  <a:cubicBezTo>
                    <a:pt x="16762" y="21600"/>
                    <a:pt x="21600" y="18036"/>
                    <a:pt x="21600" y="10800"/>
                  </a:cubicBezTo>
                  <a:cubicBezTo>
                    <a:pt x="21600" y="3672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2" name="Google Shape;1662;p57"/>
            <p:cNvSpPr/>
            <p:nvPr/>
          </p:nvSpPr>
          <p:spPr>
            <a:xfrm rot="1903076">
              <a:off x="1472039" y="1049394"/>
              <a:ext cx="12705" cy="263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0" y="0"/>
                  </a:moveTo>
                  <a:cubicBezTo>
                    <a:pt x="6211" y="0"/>
                    <a:pt x="0" y="4828"/>
                    <a:pt x="0" y="10801"/>
                  </a:cubicBezTo>
                  <a:cubicBezTo>
                    <a:pt x="0" y="16773"/>
                    <a:pt x="6211" y="21600"/>
                    <a:pt x="12330" y="21600"/>
                  </a:cubicBezTo>
                  <a:cubicBezTo>
                    <a:pt x="18541" y="21600"/>
                    <a:pt x="21600" y="16773"/>
                    <a:pt x="21600" y="10801"/>
                  </a:cubicBezTo>
                  <a:cubicBezTo>
                    <a:pt x="21600" y="4828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3" name="Google Shape;1663;p57"/>
            <p:cNvSpPr/>
            <p:nvPr/>
          </p:nvSpPr>
          <p:spPr>
            <a:xfrm rot="1903076">
              <a:off x="1456449" y="1098151"/>
              <a:ext cx="20597" cy="2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fill="norm" stroke="1" extrusionOk="0">
                  <a:moveTo>
                    <a:pt x="9017" y="0"/>
                  </a:moveTo>
                  <a:cubicBezTo>
                    <a:pt x="1117" y="0"/>
                    <a:pt x="-3102" y="11625"/>
                    <a:pt x="2697" y="18354"/>
                  </a:cubicBezTo>
                  <a:cubicBezTo>
                    <a:pt x="4625" y="20592"/>
                    <a:pt x="7026" y="21600"/>
                    <a:pt x="9365" y="21600"/>
                  </a:cubicBezTo>
                  <a:cubicBezTo>
                    <a:pt x="14058" y="21600"/>
                    <a:pt x="18498" y="17529"/>
                    <a:pt x="18498" y="11002"/>
                  </a:cubicBezTo>
                  <a:cubicBezTo>
                    <a:pt x="18498" y="4896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4" name="Google Shape;1664;p57"/>
            <p:cNvSpPr/>
            <p:nvPr/>
          </p:nvSpPr>
          <p:spPr>
            <a:xfrm rot="1903076">
              <a:off x="1413166" y="1178282"/>
              <a:ext cx="20597" cy="2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fill="norm" stroke="1" extrusionOk="0">
                  <a:moveTo>
                    <a:pt x="9017" y="0"/>
                  </a:moveTo>
                  <a:cubicBezTo>
                    <a:pt x="1117" y="0"/>
                    <a:pt x="-3102" y="11469"/>
                    <a:pt x="2697" y="18109"/>
                  </a:cubicBezTo>
                  <a:cubicBezTo>
                    <a:pt x="4625" y="20533"/>
                    <a:pt x="7026" y="21600"/>
                    <a:pt x="9365" y="21600"/>
                  </a:cubicBezTo>
                  <a:cubicBezTo>
                    <a:pt x="14058" y="21600"/>
                    <a:pt x="18498" y="17313"/>
                    <a:pt x="18498" y="10872"/>
                  </a:cubicBezTo>
                  <a:cubicBezTo>
                    <a:pt x="18498" y="4830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5" name="Google Shape;1665;p57"/>
            <p:cNvSpPr/>
            <p:nvPr/>
          </p:nvSpPr>
          <p:spPr>
            <a:xfrm rot="1903076">
              <a:off x="959466" y="1728794"/>
              <a:ext cx="29338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38" y="0"/>
                    <a:pt x="0" y="6118"/>
                    <a:pt x="0" y="12330"/>
                  </a:cubicBezTo>
                  <a:cubicBezTo>
                    <a:pt x="0" y="15389"/>
                    <a:pt x="4838" y="21600"/>
                    <a:pt x="10801" y="21600"/>
                  </a:cubicBezTo>
                  <a:cubicBezTo>
                    <a:pt x="16762" y="21600"/>
                    <a:pt x="21600" y="15389"/>
                    <a:pt x="21600" y="12330"/>
                  </a:cubicBezTo>
                  <a:cubicBezTo>
                    <a:pt x="21600" y="3059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6" name="Google Shape;1666;p57"/>
            <p:cNvSpPr/>
            <p:nvPr/>
          </p:nvSpPr>
          <p:spPr>
            <a:xfrm rot="1903076">
              <a:off x="1217478" y="1521227"/>
              <a:ext cx="12705" cy="264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0" y="0"/>
                  </a:moveTo>
                  <a:cubicBezTo>
                    <a:pt x="6211" y="0"/>
                    <a:pt x="0" y="4866"/>
                    <a:pt x="0" y="10775"/>
                  </a:cubicBezTo>
                  <a:cubicBezTo>
                    <a:pt x="0" y="16734"/>
                    <a:pt x="6211" y="21600"/>
                    <a:pt x="12330" y="21600"/>
                  </a:cubicBezTo>
                  <a:cubicBezTo>
                    <a:pt x="18541" y="21600"/>
                    <a:pt x="21600" y="16734"/>
                    <a:pt x="21600" y="10775"/>
                  </a:cubicBezTo>
                  <a:cubicBezTo>
                    <a:pt x="21600" y="4816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7" name="Google Shape;1667;p57"/>
            <p:cNvSpPr/>
            <p:nvPr/>
          </p:nvSpPr>
          <p:spPr>
            <a:xfrm rot="1903076">
              <a:off x="1201854" y="1570578"/>
              <a:ext cx="20532" cy="2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5" y="0"/>
                  </a:moveTo>
                  <a:cubicBezTo>
                    <a:pt x="4942" y="0"/>
                    <a:pt x="0" y="4313"/>
                    <a:pt x="0" y="10495"/>
                  </a:cubicBezTo>
                  <a:cubicBezTo>
                    <a:pt x="0" y="16658"/>
                    <a:pt x="4942" y="21600"/>
                    <a:pt x="10495" y="21600"/>
                  </a:cubicBezTo>
                  <a:cubicBezTo>
                    <a:pt x="16658" y="21600"/>
                    <a:pt x="21600" y="16658"/>
                    <a:pt x="21600" y="10495"/>
                  </a:cubicBezTo>
                  <a:cubicBezTo>
                    <a:pt x="21600" y="4313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8" name="Google Shape;1668;p57"/>
            <p:cNvSpPr/>
            <p:nvPr/>
          </p:nvSpPr>
          <p:spPr>
            <a:xfrm rot="1903076">
              <a:off x="1158636" y="1650725"/>
              <a:ext cx="20532" cy="2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5" y="0"/>
                  </a:moveTo>
                  <a:cubicBezTo>
                    <a:pt x="4942" y="0"/>
                    <a:pt x="0" y="4938"/>
                    <a:pt x="0" y="10486"/>
                  </a:cubicBezTo>
                  <a:cubicBezTo>
                    <a:pt x="0" y="16662"/>
                    <a:pt x="4942" y="21600"/>
                    <a:pt x="10495" y="21600"/>
                  </a:cubicBezTo>
                  <a:cubicBezTo>
                    <a:pt x="16658" y="21600"/>
                    <a:pt x="21600" y="16662"/>
                    <a:pt x="21600" y="10486"/>
                  </a:cubicBezTo>
                  <a:cubicBezTo>
                    <a:pt x="21600" y="4938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9" name="Google Shape;1669;p57"/>
            <p:cNvSpPr/>
            <p:nvPr/>
          </p:nvSpPr>
          <p:spPr>
            <a:xfrm rot="1903076">
              <a:off x="1085517" y="1495005"/>
              <a:ext cx="293381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82" y="0"/>
                    <a:pt x="0" y="3564"/>
                    <a:pt x="0" y="10800"/>
                  </a:cubicBezTo>
                  <a:cubicBezTo>
                    <a:pt x="0" y="14364"/>
                    <a:pt x="4838" y="21600"/>
                    <a:pt x="10801" y="21600"/>
                  </a:cubicBezTo>
                  <a:cubicBezTo>
                    <a:pt x="16762" y="21600"/>
                    <a:pt x="21600" y="17928"/>
                    <a:pt x="21600" y="10800"/>
                  </a:cubicBezTo>
                  <a:cubicBezTo>
                    <a:pt x="21600" y="3564"/>
                    <a:pt x="16762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0" name="Google Shape;1670;p57"/>
            <p:cNvSpPr/>
            <p:nvPr/>
          </p:nvSpPr>
          <p:spPr>
            <a:xfrm rot="1903076">
              <a:off x="1232979" y="1219414"/>
              <a:ext cx="12705" cy="263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3564" y="0"/>
                    <a:pt x="0" y="4827"/>
                    <a:pt x="0" y="10799"/>
                  </a:cubicBezTo>
                  <a:cubicBezTo>
                    <a:pt x="0" y="16772"/>
                    <a:pt x="3564" y="21600"/>
                    <a:pt x="10800" y="21600"/>
                  </a:cubicBezTo>
                  <a:cubicBezTo>
                    <a:pt x="18036" y="21600"/>
                    <a:pt x="21600" y="16772"/>
                    <a:pt x="21600" y="10799"/>
                  </a:cubicBezTo>
                  <a:cubicBezTo>
                    <a:pt x="21600" y="4827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1" name="Google Shape;1671;p57"/>
            <p:cNvSpPr/>
            <p:nvPr/>
          </p:nvSpPr>
          <p:spPr>
            <a:xfrm rot="1903076">
              <a:off x="1293585" y="1315238"/>
              <a:ext cx="20616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921"/>
                    <a:pt x="0" y="11076"/>
                  </a:cubicBezTo>
                  <a:cubicBezTo>
                    <a:pt x="0" y="17324"/>
                    <a:pt x="4595" y="21600"/>
                    <a:pt x="9363" y="21600"/>
                  </a:cubicBezTo>
                  <a:cubicBezTo>
                    <a:pt x="11637" y="21600"/>
                    <a:pt x="13942" y="20623"/>
                    <a:pt x="15805" y="18448"/>
                  </a:cubicBezTo>
                  <a:cubicBezTo>
                    <a:pt x="21600" y="1168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2" name="Google Shape;1672;p57"/>
            <p:cNvSpPr/>
            <p:nvPr/>
          </p:nvSpPr>
          <p:spPr>
            <a:xfrm rot="1903076">
              <a:off x="1250367" y="1395404"/>
              <a:ext cx="20616" cy="2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925"/>
                    <a:pt x="0" y="11067"/>
                  </a:cubicBezTo>
                  <a:cubicBezTo>
                    <a:pt x="0" y="17321"/>
                    <a:pt x="4595" y="21600"/>
                    <a:pt x="9363" y="21600"/>
                  </a:cubicBezTo>
                  <a:cubicBezTo>
                    <a:pt x="11637" y="21600"/>
                    <a:pt x="13942" y="20641"/>
                    <a:pt x="15805" y="18446"/>
                  </a:cubicBezTo>
                  <a:cubicBezTo>
                    <a:pt x="21600" y="1169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3" name="Google Shape;1673;p57"/>
            <p:cNvSpPr/>
            <p:nvPr/>
          </p:nvSpPr>
          <p:spPr>
            <a:xfrm rot="1903076">
              <a:off x="1389582" y="883168"/>
              <a:ext cx="69274" cy="129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21420" y="0"/>
                  </a:moveTo>
                  <a:cubicBezTo>
                    <a:pt x="20876" y="0"/>
                    <a:pt x="20332" y="201"/>
                    <a:pt x="19782" y="404"/>
                  </a:cubicBezTo>
                  <a:cubicBezTo>
                    <a:pt x="19238" y="505"/>
                    <a:pt x="18514" y="708"/>
                    <a:pt x="17970" y="1012"/>
                  </a:cubicBezTo>
                  <a:cubicBezTo>
                    <a:pt x="17241" y="1216"/>
                    <a:pt x="16517" y="1520"/>
                    <a:pt x="15793" y="1924"/>
                  </a:cubicBezTo>
                  <a:cubicBezTo>
                    <a:pt x="13796" y="2736"/>
                    <a:pt x="12158" y="3751"/>
                    <a:pt x="10525" y="4867"/>
                  </a:cubicBezTo>
                  <a:cubicBezTo>
                    <a:pt x="8713" y="6184"/>
                    <a:pt x="7075" y="7603"/>
                    <a:pt x="5627" y="9126"/>
                  </a:cubicBezTo>
                  <a:cubicBezTo>
                    <a:pt x="3265" y="11863"/>
                    <a:pt x="1633" y="14805"/>
                    <a:pt x="724" y="17745"/>
                  </a:cubicBezTo>
                  <a:cubicBezTo>
                    <a:pt x="359" y="18657"/>
                    <a:pt x="180" y="19569"/>
                    <a:pt x="0" y="20484"/>
                  </a:cubicBezTo>
                  <a:cubicBezTo>
                    <a:pt x="0" y="20889"/>
                    <a:pt x="0" y="21193"/>
                    <a:pt x="0" y="21600"/>
                  </a:cubicBezTo>
                  <a:cubicBezTo>
                    <a:pt x="359" y="21600"/>
                    <a:pt x="544" y="20077"/>
                    <a:pt x="1448" y="17845"/>
                  </a:cubicBezTo>
                  <a:cubicBezTo>
                    <a:pt x="2541" y="14906"/>
                    <a:pt x="4354" y="12066"/>
                    <a:pt x="6716" y="9430"/>
                  </a:cubicBezTo>
                  <a:cubicBezTo>
                    <a:pt x="7984" y="7907"/>
                    <a:pt x="9616" y="6488"/>
                    <a:pt x="11434" y="5171"/>
                  </a:cubicBezTo>
                  <a:cubicBezTo>
                    <a:pt x="12887" y="4156"/>
                    <a:pt x="14520" y="3143"/>
                    <a:pt x="16337" y="2228"/>
                  </a:cubicBezTo>
                  <a:cubicBezTo>
                    <a:pt x="19423" y="708"/>
                    <a:pt x="21600" y="100"/>
                    <a:pt x="2142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4" name="Google Shape;1674;p57"/>
            <p:cNvSpPr/>
            <p:nvPr/>
          </p:nvSpPr>
          <p:spPr>
            <a:xfrm rot="1903076">
              <a:off x="1512680" y="913261"/>
              <a:ext cx="21130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53" y="0"/>
                  </a:moveTo>
                  <a:cubicBezTo>
                    <a:pt x="16492" y="0"/>
                    <a:pt x="13795" y="1152"/>
                    <a:pt x="10809" y="3600"/>
                  </a:cubicBezTo>
                  <a:cubicBezTo>
                    <a:pt x="4802" y="8352"/>
                    <a:pt x="0" y="15552"/>
                    <a:pt x="0" y="18000"/>
                  </a:cubicBezTo>
                  <a:cubicBezTo>
                    <a:pt x="306" y="20376"/>
                    <a:pt x="1655" y="21600"/>
                    <a:pt x="3669" y="21600"/>
                  </a:cubicBezTo>
                  <a:cubicBezTo>
                    <a:pt x="5701" y="21600"/>
                    <a:pt x="8399" y="20376"/>
                    <a:pt x="11402" y="18000"/>
                  </a:cubicBezTo>
                  <a:cubicBezTo>
                    <a:pt x="17409" y="15552"/>
                    <a:pt x="21600" y="8352"/>
                    <a:pt x="21600" y="3600"/>
                  </a:cubicBezTo>
                  <a:cubicBezTo>
                    <a:pt x="21600" y="1152"/>
                    <a:pt x="20395" y="0"/>
                    <a:pt x="1845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5" name="Google Shape;1675;p57"/>
            <p:cNvSpPr/>
            <p:nvPr/>
          </p:nvSpPr>
          <p:spPr>
            <a:xfrm rot="1903076">
              <a:off x="1773562" y="1243687"/>
              <a:ext cx="293965" cy="118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6" name="Google Shape;1676;p57"/>
            <p:cNvSpPr/>
            <p:nvPr/>
          </p:nvSpPr>
          <p:spPr>
            <a:xfrm rot="1903076">
              <a:off x="1773562" y="1243687"/>
              <a:ext cx="293965" cy="118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7" name="Google Shape;1677;p57"/>
            <p:cNvSpPr/>
            <p:nvPr/>
          </p:nvSpPr>
          <p:spPr>
            <a:xfrm rot="1903076">
              <a:off x="1990564" y="1427032"/>
              <a:ext cx="29336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6211"/>
                    <a:pt x="0" y="12330"/>
                  </a:cubicBezTo>
                  <a:cubicBezTo>
                    <a:pt x="0" y="15482"/>
                    <a:pt x="4839" y="21600"/>
                    <a:pt x="10800" y="21600"/>
                  </a:cubicBezTo>
                  <a:cubicBezTo>
                    <a:pt x="16804" y="21600"/>
                    <a:pt x="21600" y="15482"/>
                    <a:pt x="21600" y="12330"/>
                  </a:cubicBezTo>
                  <a:cubicBezTo>
                    <a:pt x="21600" y="6211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8" name="Google Shape;1678;p57"/>
            <p:cNvSpPr/>
            <p:nvPr/>
          </p:nvSpPr>
          <p:spPr>
            <a:xfrm rot="1903076">
              <a:off x="1865378" y="1659218"/>
              <a:ext cx="29336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3672"/>
                    <a:pt x="0" y="10800"/>
                  </a:cubicBezTo>
                  <a:cubicBezTo>
                    <a:pt x="0" y="18036"/>
                    <a:pt x="4839" y="21600"/>
                    <a:pt x="10800" y="21600"/>
                  </a:cubicBezTo>
                  <a:cubicBezTo>
                    <a:pt x="16804" y="21600"/>
                    <a:pt x="21600" y="18036"/>
                    <a:pt x="21600" y="10800"/>
                  </a:cubicBezTo>
                  <a:cubicBezTo>
                    <a:pt x="21600" y="3672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9" name="Google Shape;1679;p57"/>
            <p:cNvSpPr/>
            <p:nvPr/>
          </p:nvSpPr>
          <p:spPr>
            <a:xfrm rot="1903076">
              <a:off x="2012824" y="1383622"/>
              <a:ext cx="12705" cy="263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7236" y="0"/>
                    <a:pt x="0" y="4828"/>
                    <a:pt x="0" y="10801"/>
                  </a:cubicBezTo>
                  <a:cubicBezTo>
                    <a:pt x="0" y="16773"/>
                    <a:pt x="7236" y="21600"/>
                    <a:pt x="10800" y="21600"/>
                  </a:cubicBezTo>
                  <a:cubicBezTo>
                    <a:pt x="18036" y="21600"/>
                    <a:pt x="21600" y="16773"/>
                    <a:pt x="21600" y="10801"/>
                  </a:cubicBezTo>
                  <a:cubicBezTo>
                    <a:pt x="21600" y="4828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0" name="Google Shape;1680;p57"/>
            <p:cNvSpPr/>
            <p:nvPr/>
          </p:nvSpPr>
          <p:spPr>
            <a:xfrm rot="1903076">
              <a:off x="2073394" y="1479456"/>
              <a:ext cx="20616" cy="2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896"/>
                    <a:pt x="0" y="11002"/>
                  </a:cubicBezTo>
                  <a:cubicBezTo>
                    <a:pt x="0" y="17529"/>
                    <a:pt x="4453" y="21600"/>
                    <a:pt x="9126" y="21600"/>
                  </a:cubicBezTo>
                  <a:cubicBezTo>
                    <a:pt x="11479" y="21600"/>
                    <a:pt x="13879" y="20592"/>
                    <a:pt x="15805" y="18354"/>
                  </a:cubicBezTo>
                  <a:cubicBezTo>
                    <a:pt x="21600" y="1162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1" name="Google Shape;1681;p57"/>
            <p:cNvSpPr/>
            <p:nvPr/>
          </p:nvSpPr>
          <p:spPr>
            <a:xfrm rot="1903076">
              <a:off x="2030111" y="1559586"/>
              <a:ext cx="20616" cy="2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830"/>
                    <a:pt x="0" y="10872"/>
                  </a:cubicBezTo>
                  <a:cubicBezTo>
                    <a:pt x="0" y="17313"/>
                    <a:pt x="4453" y="21600"/>
                    <a:pt x="9126" y="21600"/>
                  </a:cubicBezTo>
                  <a:cubicBezTo>
                    <a:pt x="11479" y="21600"/>
                    <a:pt x="13879" y="20533"/>
                    <a:pt x="15805" y="18109"/>
                  </a:cubicBezTo>
                  <a:cubicBezTo>
                    <a:pt x="21600" y="11469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2" name="Google Shape;1682;p57"/>
            <p:cNvSpPr/>
            <p:nvPr/>
          </p:nvSpPr>
          <p:spPr>
            <a:xfrm rot="1903076">
              <a:off x="1610816" y="2131355"/>
              <a:ext cx="29336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6118"/>
                    <a:pt x="0" y="12330"/>
                  </a:cubicBezTo>
                  <a:cubicBezTo>
                    <a:pt x="0" y="15389"/>
                    <a:pt x="4839" y="21600"/>
                    <a:pt x="10800" y="21600"/>
                  </a:cubicBezTo>
                  <a:cubicBezTo>
                    <a:pt x="16804" y="21600"/>
                    <a:pt x="21600" y="15389"/>
                    <a:pt x="21600" y="12330"/>
                  </a:cubicBezTo>
                  <a:cubicBezTo>
                    <a:pt x="21600" y="6118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3" name="Google Shape;1683;p57"/>
            <p:cNvSpPr/>
            <p:nvPr/>
          </p:nvSpPr>
          <p:spPr>
            <a:xfrm rot="1903076">
              <a:off x="1758516" y="1855612"/>
              <a:ext cx="12705" cy="26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31" y="0"/>
                  </a:moveTo>
                  <a:cubicBezTo>
                    <a:pt x="6185" y="0"/>
                    <a:pt x="0" y="4866"/>
                    <a:pt x="0" y="10775"/>
                  </a:cubicBezTo>
                  <a:cubicBezTo>
                    <a:pt x="0" y="16734"/>
                    <a:pt x="6185" y="21600"/>
                    <a:pt x="9231" y="21600"/>
                  </a:cubicBezTo>
                  <a:cubicBezTo>
                    <a:pt x="15415" y="21600"/>
                    <a:pt x="21600" y="16734"/>
                    <a:pt x="21600" y="10775"/>
                  </a:cubicBezTo>
                  <a:cubicBezTo>
                    <a:pt x="21600" y="4816"/>
                    <a:pt x="15415" y="0"/>
                    <a:pt x="923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4" name="Google Shape;1684;p57"/>
            <p:cNvSpPr/>
            <p:nvPr/>
          </p:nvSpPr>
          <p:spPr>
            <a:xfrm rot="1903076">
              <a:off x="1818743" y="1951850"/>
              <a:ext cx="20550" cy="2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0"/>
                  </a:moveTo>
                  <a:cubicBezTo>
                    <a:pt x="4938" y="0"/>
                    <a:pt x="0" y="4313"/>
                    <a:pt x="0" y="10495"/>
                  </a:cubicBezTo>
                  <a:cubicBezTo>
                    <a:pt x="0" y="16658"/>
                    <a:pt x="4938" y="21600"/>
                    <a:pt x="11114" y="21600"/>
                  </a:cubicBezTo>
                  <a:cubicBezTo>
                    <a:pt x="16662" y="21600"/>
                    <a:pt x="21600" y="16658"/>
                    <a:pt x="21600" y="10495"/>
                  </a:cubicBezTo>
                  <a:cubicBezTo>
                    <a:pt x="21600" y="4313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5" name="Google Shape;1685;p57"/>
            <p:cNvSpPr/>
            <p:nvPr/>
          </p:nvSpPr>
          <p:spPr>
            <a:xfrm rot="1903076">
              <a:off x="1775525" y="2031997"/>
              <a:ext cx="20550" cy="2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0"/>
                  </a:moveTo>
                  <a:cubicBezTo>
                    <a:pt x="4938" y="0"/>
                    <a:pt x="0" y="4938"/>
                    <a:pt x="0" y="10486"/>
                  </a:cubicBezTo>
                  <a:cubicBezTo>
                    <a:pt x="0" y="16662"/>
                    <a:pt x="4938" y="21600"/>
                    <a:pt x="11114" y="21600"/>
                  </a:cubicBezTo>
                  <a:cubicBezTo>
                    <a:pt x="16662" y="21600"/>
                    <a:pt x="21600" y="16662"/>
                    <a:pt x="21600" y="10486"/>
                  </a:cubicBezTo>
                  <a:cubicBezTo>
                    <a:pt x="21600" y="4938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6" name="Google Shape;1686;p57"/>
            <p:cNvSpPr/>
            <p:nvPr/>
          </p:nvSpPr>
          <p:spPr>
            <a:xfrm rot="1903076">
              <a:off x="1736867" y="1897564"/>
              <a:ext cx="29336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3564"/>
                    <a:pt x="0" y="10800"/>
                  </a:cubicBezTo>
                  <a:cubicBezTo>
                    <a:pt x="0" y="17928"/>
                    <a:pt x="4839" y="21600"/>
                    <a:pt x="10800" y="21600"/>
                  </a:cubicBezTo>
                  <a:cubicBezTo>
                    <a:pt x="16761" y="21600"/>
                    <a:pt x="21600" y="17928"/>
                    <a:pt x="21600" y="10800"/>
                  </a:cubicBezTo>
                  <a:cubicBezTo>
                    <a:pt x="21600" y="3564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7" name="Google Shape;1687;p57"/>
            <p:cNvSpPr/>
            <p:nvPr/>
          </p:nvSpPr>
          <p:spPr>
            <a:xfrm rot="1903076">
              <a:off x="1995119" y="1690449"/>
              <a:ext cx="12705" cy="26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46" y="0"/>
                  </a:moveTo>
                  <a:cubicBezTo>
                    <a:pt x="3654" y="0"/>
                    <a:pt x="0" y="4827"/>
                    <a:pt x="0" y="10799"/>
                  </a:cubicBezTo>
                  <a:cubicBezTo>
                    <a:pt x="0" y="16772"/>
                    <a:pt x="3654" y="21600"/>
                    <a:pt x="10746" y="21600"/>
                  </a:cubicBezTo>
                  <a:cubicBezTo>
                    <a:pt x="17946" y="21600"/>
                    <a:pt x="21600" y="16772"/>
                    <a:pt x="21600" y="10799"/>
                  </a:cubicBezTo>
                  <a:cubicBezTo>
                    <a:pt x="21600" y="4827"/>
                    <a:pt x="17946" y="0"/>
                    <a:pt x="1074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8" name="Google Shape;1688;p57"/>
            <p:cNvSpPr/>
            <p:nvPr/>
          </p:nvSpPr>
          <p:spPr>
            <a:xfrm rot="1903076">
              <a:off x="1979327" y="1739046"/>
              <a:ext cx="20578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fill="norm" stroke="1" extrusionOk="0">
                  <a:moveTo>
                    <a:pt x="9522" y="0"/>
                  </a:moveTo>
                  <a:cubicBezTo>
                    <a:pt x="1100" y="0"/>
                    <a:pt x="-3119" y="11685"/>
                    <a:pt x="2680" y="18448"/>
                  </a:cubicBezTo>
                  <a:cubicBezTo>
                    <a:pt x="4544" y="20623"/>
                    <a:pt x="6851" y="21600"/>
                    <a:pt x="9111" y="21600"/>
                  </a:cubicBezTo>
                  <a:cubicBezTo>
                    <a:pt x="13883" y="21600"/>
                    <a:pt x="18481" y="17324"/>
                    <a:pt x="18481" y="11076"/>
                  </a:cubicBezTo>
                  <a:cubicBezTo>
                    <a:pt x="18481" y="4921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9" name="Google Shape;1689;p57"/>
            <p:cNvSpPr/>
            <p:nvPr/>
          </p:nvSpPr>
          <p:spPr>
            <a:xfrm rot="1903076">
              <a:off x="1936110" y="1819211"/>
              <a:ext cx="20578" cy="21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fill="norm" stroke="1" extrusionOk="0">
                  <a:moveTo>
                    <a:pt x="9522" y="0"/>
                  </a:moveTo>
                  <a:cubicBezTo>
                    <a:pt x="1100" y="0"/>
                    <a:pt x="-3119" y="11695"/>
                    <a:pt x="2680" y="18446"/>
                  </a:cubicBezTo>
                  <a:cubicBezTo>
                    <a:pt x="4544" y="20641"/>
                    <a:pt x="6851" y="21600"/>
                    <a:pt x="9111" y="21600"/>
                  </a:cubicBezTo>
                  <a:cubicBezTo>
                    <a:pt x="13883" y="21600"/>
                    <a:pt x="18481" y="17321"/>
                    <a:pt x="18481" y="11067"/>
                  </a:cubicBezTo>
                  <a:cubicBezTo>
                    <a:pt x="18481" y="4925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0" name="Google Shape;1690;p57"/>
            <p:cNvSpPr/>
            <p:nvPr/>
          </p:nvSpPr>
          <p:spPr>
            <a:xfrm rot="1903076">
              <a:off x="2200073" y="1384222"/>
              <a:ext cx="69703" cy="129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" y="0"/>
                  </a:moveTo>
                  <a:cubicBezTo>
                    <a:pt x="-173" y="100"/>
                    <a:pt x="2169" y="708"/>
                    <a:pt x="5228" y="2228"/>
                  </a:cubicBezTo>
                  <a:cubicBezTo>
                    <a:pt x="7025" y="3143"/>
                    <a:pt x="8649" y="4156"/>
                    <a:pt x="10090" y="5171"/>
                  </a:cubicBezTo>
                  <a:cubicBezTo>
                    <a:pt x="11887" y="6488"/>
                    <a:pt x="13328" y="7907"/>
                    <a:pt x="14585" y="9430"/>
                  </a:cubicBezTo>
                  <a:cubicBezTo>
                    <a:pt x="16927" y="12066"/>
                    <a:pt x="18729" y="14906"/>
                    <a:pt x="19808" y="17845"/>
                  </a:cubicBezTo>
                  <a:cubicBezTo>
                    <a:pt x="20709" y="20180"/>
                    <a:pt x="21065" y="21600"/>
                    <a:pt x="21249" y="21600"/>
                  </a:cubicBezTo>
                  <a:cubicBezTo>
                    <a:pt x="21427" y="21193"/>
                    <a:pt x="21427" y="20889"/>
                    <a:pt x="21249" y="20484"/>
                  </a:cubicBezTo>
                  <a:cubicBezTo>
                    <a:pt x="21065" y="19569"/>
                    <a:pt x="20887" y="18657"/>
                    <a:pt x="20709" y="17745"/>
                  </a:cubicBezTo>
                  <a:cubicBezTo>
                    <a:pt x="19808" y="14805"/>
                    <a:pt x="18006" y="11863"/>
                    <a:pt x="15670" y="9126"/>
                  </a:cubicBezTo>
                  <a:cubicBezTo>
                    <a:pt x="14407" y="7603"/>
                    <a:pt x="12788" y="6184"/>
                    <a:pt x="10808" y="4867"/>
                  </a:cubicBezTo>
                  <a:cubicBezTo>
                    <a:pt x="9367" y="3751"/>
                    <a:pt x="7570" y="2736"/>
                    <a:pt x="5768" y="1924"/>
                  </a:cubicBezTo>
                  <a:cubicBezTo>
                    <a:pt x="5050" y="1520"/>
                    <a:pt x="4149" y="1216"/>
                    <a:pt x="3426" y="1012"/>
                  </a:cubicBezTo>
                  <a:cubicBezTo>
                    <a:pt x="2887" y="708"/>
                    <a:pt x="2347" y="505"/>
                    <a:pt x="1629" y="404"/>
                  </a:cubicBezTo>
                  <a:cubicBezTo>
                    <a:pt x="1090" y="201"/>
                    <a:pt x="55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1" name="Google Shape;1691;p57"/>
            <p:cNvSpPr/>
            <p:nvPr/>
          </p:nvSpPr>
          <p:spPr>
            <a:xfrm rot="1903076">
              <a:off x="2197884" y="1336843"/>
              <a:ext cx="2116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fill="norm" stroke="1" extrusionOk="0">
                  <a:moveTo>
                    <a:pt x="3114" y="0"/>
                  </a:moveTo>
                  <a:cubicBezTo>
                    <a:pt x="1206" y="0"/>
                    <a:pt x="51" y="1122"/>
                    <a:pt x="51" y="3506"/>
                  </a:cubicBezTo>
                  <a:cubicBezTo>
                    <a:pt x="-544" y="8135"/>
                    <a:pt x="4130" y="15148"/>
                    <a:pt x="9976" y="19847"/>
                  </a:cubicBezTo>
                  <a:cubicBezTo>
                    <a:pt x="12882" y="21039"/>
                    <a:pt x="15525" y="21600"/>
                    <a:pt x="17485" y="21600"/>
                  </a:cubicBezTo>
                  <a:cubicBezTo>
                    <a:pt x="19463" y="21600"/>
                    <a:pt x="20776" y="21039"/>
                    <a:pt x="21056" y="19847"/>
                  </a:cubicBezTo>
                  <a:cubicBezTo>
                    <a:pt x="21056" y="15148"/>
                    <a:pt x="16400" y="8135"/>
                    <a:pt x="10554" y="3506"/>
                  </a:cubicBezTo>
                  <a:cubicBezTo>
                    <a:pt x="7630" y="1122"/>
                    <a:pt x="5005" y="0"/>
                    <a:pt x="3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2" name="Google Shape;1692;p57"/>
            <p:cNvSpPr/>
            <p:nvPr/>
          </p:nvSpPr>
          <p:spPr>
            <a:xfrm rot="1903076">
              <a:off x="1387809" y="602287"/>
              <a:ext cx="474679" cy="1956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65" y="0"/>
                  </a:moveTo>
                  <a:cubicBezTo>
                    <a:pt x="8437" y="0"/>
                    <a:pt x="7316" y="181"/>
                    <a:pt x="6782" y="456"/>
                  </a:cubicBezTo>
                  <a:lnTo>
                    <a:pt x="2109" y="2682"/>
                  </a:lnTo>
                  <a:cubicBezTo>
                    <a:pt x="721" y="3332"/>
                    <a:pt x="0" y="4062"/>
                    <a:pt x="0" y="4807"/>
                  </a:cubicBezTo>
                  <a:lnTo>
                    <a:pt x="0" y="20279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20279"/>
                  </a:lnTo>
                  <a:lnTo>
                    <a:pt x="21600" y="4874"/>
                  </a:lnTo>
                  <a:cubicBezTo>
                    <a:pt x="21600" y="4163"/>
                    <a:pt x="20906" y="3459"/>
                    <a:pt x="19651" y="2829"/>
                  </a:cubicBezTo>
                  <a:lnTo>
                    <a:pt x="14872" y="443"/>
                  </a:lnTo>
                  <a:cubicBezTo>
                    <a:pt x="14311" y="174"/>
                    <a:pt x="13216" y="0"/>
                    <a:pt x="1201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3" name="Google Shape;1693;p57"/>
            <p:cNvSpPr/>
            <p:nvPr/>
          </p:nvSpPr>
          <p:spPr>
            <a:xfrm rot="1903076">
              <a:off x="846611" y="1206838"/>
              <a:ext cx="454730" cy="83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4" name="Google Shape;1694;p57"/>
            <p:cNvSpPr/>
            <p:nvPr/>
          </p:nvSpPr>
          <p:spPr>
            <a:xfrm rot="1903076">
              <a:off x="1637201" y="1695458"/>
              <a:ext cx="454731" cy="83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5" name="Google Shape;1695;p57"/>
            <p:cNvSpPr/>
            <p:nvPr/>
          </p:nvSpPr>
          <p:spPr>
            <a:xfrm rot="1903076">
              <a:off x="846611" y="1206838"/>
              <a:ext cx="454730" cy="83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6" name="Google Shape;1696;p57"/>
            <p:cNvSpPr/>
            <p:nvPr/>
          </p:nvSpPr>
          <p:spPr>
            <a:xfrm rot="1903076">
              <a:off x="1637201" y="1695458"/>
              <a:ext cx="454731" cy="83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7" name="Google Shape;1697;p57"/>
            <p:cNvSpPr/>
            <p:nvPr/>
          </p:nvSpPr>
          <p:spPr>
            <a:xfrm rot="1903076">
              <a:off x="1548217" y="1051066"/>
              <a:ext cx="12705" cy="46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0" y="0"/>
                  </a:moveTo>
                  <a:cubicBezTo>
                    <a:pt x="5420" y="0"/>
                    <a:pt x="0" y="4847"/>
                    <a:pt x="0" y="10800"/>
                  </a:cubicBezTo>
                  <a:cubicBezTo>
                    <a:pt x="0" y="16753"/>
                    <a:pt x="5420" y="21600"/>
                    <a:pt x="10760" y="21600"/>
                  </a:cubicBezTo>
                  <a:cubicBezTo>
                    <a:pt x="13510" y="21600"/>
                    <a:pt x="21600" y="16725"/>
                    <a:pt x="21600" y="10800"/>
                  </a:cubicBezTo>
                  <a:cubicBezTo>
                    <a:pt x="21600" y="4847"/>
                    <a:pt x="13510" y="0"/>
                    <a:pt x="107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8" name="Google Shape;1698;p57"/>
            <p:cNvSpPr/>
            <p:nvPr/>
          </p:nvSpPr>
          <p:spPr>
            <a:xfrm rot="1903076">
              <a:off x="1716875" y="958484"/>
              <a:ext cx="12705" cy="4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13" h="21600" fill="norm" stroke="1" extrusionOk="0">
                  <a:moveTo>
                    <a:pt x="9090" y="0"/>
                  </a:moveTo>
                  <a:cubicBezTo>
                    <a:pt x="1000" y="3444"/>
                    <a:pt x="-1670" y="7206"/>
                    <a:pt x="1000" y="10650"/>
                  </a:cubicBezTo>
                  <a:cubicBezTo>
                    <a:pt x="-1670" y="14403"/>
                    <a:pt x="1000" y="18156"/>
                    <a:pt x="9090" y="21600"/>
                  </a:cubicBezTo>
                  <a:cubicBezTo>
                    <a:pt x="17179" y="18156"/>
                    <a:pt x="19930" y="14403"/>
                    <a:pt x="17179" y="10650"/>
                  </a:cubicBezTo>
                  <a:cubicBezTo>
                    <a:pt x="19930" y="7206"/>
                    <a:pt x="17179" y="3444"/>
                    <a:pt x="909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9" name="Google Shape;1699;p57"/>
            <p:cNvSpPr/>
            <p:nvPr/>
          </p:nvSpPr>
          <p:spPr>
            <a:xfrm rot="1903076">
              <a:off x="1828512" y="668332"/>
              <a:ext cx="142064" cy="28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fill="norm" stroke="1" extrusionOk="0">
                  <a:moveTo>
                    <a:pt x="21253" y="0"/>
                  </a:moveTo>
                  <a:cubicBezTo>
                    <a:pt x="21121" y="0"/>
                    <a:pt x="16222" y="4834"/>
                    <a:pt x="10366" y="10755"/>
                  </a:cubicBezTo>
                  <a:cubicBezTo>
                    <a:pt x="4483" y="16703"/>
                    <a:pt x="-171" y="21553"/>
                    <a:pt x="5" y="21599"/>
                  </a:cubicBezTo>
                  <a:cubicBezTo>
                    <a:pt x="5" y="21599"/>
                    <a:pt x="8" y="21600"/>
                    <a:pt x="8" y="21600"/>
                  </a:cubicBezTo>
                  <a:cubicBezTo>
                    <a:pt x="226" y="21600"/>
                    <a:pt x="5038" y="16812"/>
                    <a:pt x="10892" y="10892"/>
                  </a:cubicBezTo>
                  <a:cubicBezTo>
                    <a:pt x="16775" y="4897"/>
                    <a:pt x="21429" y="47"/>
                    <a:pt x="21255" y="1"/>
                  </a:cubicBezTo>
                  <a:cubicBezTo>
                    <a:pt x="21253" y="1"/>
                    <a:pt x="21253" y="0"/>
                    <a:pt x="2125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0" name="Google Shape;1700;p57"/>
            <p:cNvSpPr/>
            <p:nvPr/>
          </p:nvSpPr>
          <p:spPr>
            <a:xfrm rot="1903076">
              <a:off x="838180" y="1411042"/>
              <a:ext cx="369649" cy="58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566" y="22"/>
                    <a:pt x="21566" y="44"/>
                    <a:pt x="21566" y="67"/>
                  </a:cubicBezTo>
                  <a:cubicBezTo>
                    <a:pt x="21531" y="111"/>
                    <a:pt x="21531" y="156"/>
                    <a:pt x="21497" y="244"/>
                  </a:cubicBezTo>
                  <a:cubicBezTo>
                    <a:pt x="21463" y="334"/>
                    <a:pt x="21428" y="445"/>
                    <a:pt x="21394" y="556"/>
                  </a:cubicBezTo>
                  <a:cubicBezTo>
                    <a:pt x="21326" y="712"/>
                    <a:pt x="21257" y="846"/>
                    <a:pt x="21189" y="1002"/>
                  </a:cubicBezTo>
                  <a:cubicBezTo>
                    <a:pt x="20777" y="1893"/>
                    <a:pt x="20229" y="2761"/>
                    <a:pt x="19474" y="3563"/>
                  </a:cubicBezTo>
                  <a:cubicBezTo>
                    <a:pt x="18377" y="4765"/>
                    <a:pt x="17108" y="5879"/>
                    <a:pt x="15634" y="6881"/>
                  </a:cubicBezTo>
                  <a:cubicBezTo>
                    <a:pt x="13989" y="8038"/>
                    <a:pt x="12034" y="9219"/>
                    <a:pt x="9977" y="10444"/>
                  </a:cubicBezTo>
                  <a:cubicBezTo>
                    <a:pt x="8023" y="11602"/>
                    <a:pt x="6274" y="12871"/>
                    <a:pt x="4697" y="14251"/>
                  </a:cubicBezTo>
                  <a:cubicBezTo>
                    <a:pt x="4046" y="14853"/>
                    <a:pt x="3394" y="15498"/>
                    <a:pt x="2846" y="16145"/>
                  </a:cubicBezTo>
                  <a:cubicBezTo>
                    <a:pt x="2366" y="16701"/>
                    <a:pt x="1920" y="17302"/>
                    <a:pt x="1509" y="17904"/>
                  </a:cubicBezTo>
                  <a:cubicBezTo>
                    <a:pt x="960" y="18772"/>
                    <a:pt x="549" y="19663"/>
                    <a:pt x="241" y="20598"/>
                  </a:cubicBezTo>
                  <a:cubicBezTo>
                    <a:pt x="137" y="20910"/>
                    <a:pt x="69" y="21177"/>
                    <a:pt x="34" y="21355"/>
                  </a:cubicBezTo>
                  <a:lnTo>
                    <a:pt x="0" y="21533"/>
                  </a:lnTo>
                  <a:cubicBezTo>
                    <a:pt x="0" y="21555"/>
                    <a:pt x="0" y="21578"/>
                    <a:pt x="0" y="21600"/>
                  </a:cubicBezTo>
                  <a:cubicBezTo>
                    <a:pt x="0" y="21578"/>
                    <a:pt x="34" y="21555"/>
                    <a:pt x="34" y="21533"/>
                  </a:cubicBezTo>
                  <a:lnTo>
                    <a:pt x="103" y="21355"/>
                  </a:lnTo>
                  <a:cubicBezTo>
                    <a:pt x="137" y="21177"/>
                    <a:pt x="206" y="20932"/>
                    <a:pt x="343" y="20598"/>
                  </a:cubicBezTo>
                  <a:cubicBezTo>
                    <a:pt x="652" y="19685"/>
                    <a:pt x="1132" y="18794"/>
                    <a:pt x="1681" y="17948"/>
                  </a:cubicBezTo>
                  <a:cubicBezTo>
                    <a:pt x="2092" y="17347"/>
                    <a:pt x="2537" y="16768"/>
                    <a:pt x="3017" y="16211"/>
                  </a:cubicBezTo>
                  <a:cubicBezTo>
                    <a:pt x="3601" y="15565"/>
                    <a:pt x="4217" y="14942"/>
                    <a:pt x="4903" y="14341"/>
                  </a:cubicBezTo>
                  <a:cubicBezTo>
                    <a:pt x="6446" y="12960"/>
                    <a:pt x="8229" y="11691"/>
                    <a:pt x="10149" y="10555"/>
                  </a:cubicBezTo>
                  <a:cubicBezTo>
                    <a:pt x="12206" y="9330"/>
                    <a:pt x="14161" y="8150"/>
                    <a:pt x="15806" y="6969"/>
                  </a:cubicBezTo>
                  <a:cubicBezTo>
                    <a:pt x="17280" y="5945"/>
                    <a:pt x="18548" y="4832"/>
                    <a:pt x="19611" y="3607"/>
                  </a:cubicBezTo>
                  <a:cubicBezTo>
                    <a:pt x="20366" y="2783"/>
                    <a:pt x="20914" y="1915"/>
                    <a:pt x="21292" y="1002"/>
                  </a:cubicBezTo>
                  <a:cubicBezTo>
                    <a:pt x="21361" y="868"/>
                    <a:pt x="21394" y="712"/>
                    <a:pt x="21463" y="579"/>
                  </a:cubicBezTo>
                  <a:lnTo>
                    <a:pt x="21531" y="267"/>
                  </a:lnTo>
                  <a:cubicBezTo>
                    <a:pt x="21566" y="178"/>
                    <a:pt x="21600" y="111"/>
                    <a:pt x="21600" y="67"/>
                  </a:cubicBezTo>
                  <a:cubicBezTo>
                    <a:pt x="21600" y="44"/>
                    <a:pt x="21600" y="22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1" name="Google Shape;1701;p57"/>
            <p:cNvSpPr/>
            <p:nvPr/>
          </p:nvSpPr>
          <p:spPr>
            <a:xfrm rot="1903076">
              <a:off x="1778103" y="975288"/>
              <a:ext cx="249952" cy="177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03" y="0"/>
                  </a:moveTo>
                  <a:cubicBezTo>
                    <a:pt x="3295" y="0"/>
                    <a:pt x="0" y="4866"/>
                    <a:pt x="0" y="10838"/>
                  </a:cubicBezTo>
                  <a:cubicBezTo>
                    <a:pt x="0" y="16809"/>
                    <a:pt x="3295" y="21600"/>
                    <a:pt x="7403" y="21600"/>
                  </a:cubicBezTo>
                  <a:lnTo>
                    <a:pt x="14197" y="21600"/>
                  </a:lnTo>
                  <a:cubicBezTo>
                    <a:pt x="18305" y="21600"/>
                    <a:pt x="21600" y="16809"/>
                    <a:pt x="21600" y="10838"/>
                  </a:cubicBezTo>
                  <a:cubicBezTo>
                    <a:pt x="21600" y="4866"/>
                    <a:pt x="18305" y="0"/>
                    <a:pt x="141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2" name="Google Shape;1702;p57"/>
            <p:cNvSpPr/>
            <p:nvPr/>
          </p:nvSpPr>
          <p:spPr>
            <a:xfrm rot="1903076">
              <a:off x="963691" y="2282570"/>
              <a:ext cx="474677" cy="16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294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629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3" name="Google Shape;1703;p57"/>
            <p:cNvSpPr/>
            <p:nvPr/>
          </p:nvSpPr>
          <p:spPr>
            <a:xfrm>
              <a:off x="2422757" y="599878"/>
              <a:ext cx="120909" cy="120909"/>
            </a:xfrm>
            <a:prstGeom prst="ellipse">
              <a:avLst/>
            </a:prstGeom>
            <a:solidFill>
              <a:srgbClr val="435D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4" name="Google Shape;1704;p57"/>
            <p:cNvSpPr/>
            <p:nvPr/>
          </p:nvSpPr>
          <p:spPr>
            <a:xfrm>
              <a:off x="2403542" y="69249"/>
              <a:ext cx="159309" cy="159309"/>
            </a:xfrm>
            <a:prstGeom prst="ellipse">
              <a:avLst/>
            </a:prstGeom>
            <a:solidFill>
              <a:srgbClr val="D6DB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5" name="Google Shape;1705;p57"/>
            <p:cNvSpPr/>
            <p:nvPr/>
          </p:nvSpPr>
          <p:spPr>
            <a:xfrm>
              <a:off x="546044" y="1266388"/>
              <a:ext cx="223509" cy="223509"/>
            </a:xfrm>
            <a:prstGeom prst="ellipse">
              <a:avLst/>
            </a:prstGeom>
            <a:solidFill>
              <a:srgbClr val="435D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6" name="Google Shape;1706;p57"/>
            <p:cNvSpPr/>
            <p:nvPr/>
          </p:nvSpPr>
          <p:spPr>
            <a:xfrm>
              <a:off x="2160677" y="2434808"/>
              <a:ext cx="159309" cy="159309"/>
            </a:xfrm>
            <a:prstGeom prst="ellipse">
              <a:avLst/>
            </a:prstGeom>
            <a:solidFill>
              <a:srgbClr val="E1E7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49" name="Google Shape;1707;p57"/>
          <p:cNvGrpSpPr/>
          <p:nvPr/>
        </p:nvGrpSpPr>
        <p:grpSpPr>
          <a:xfrm>
            <a:off x="610307" y="2513289"/>
            <a:ext cx="2270749" cy="2654778"/>
            <a:chOff x="2" y="0"/>
            <a:chExt cx="2270748" cy="2654776"/>
          </a:xfrm>
        </p:grpSpPr>
        <p:sp>
          <p:nvSpPr>
            <p:cNvPr id="1188" name="Google Shape;1708;p57"/>
            <p:cNvSpPr/>
            <p:nvPr/>
          </p:nvSpPr>
          <p:spPr>
            <a:xfrm>
              <a:off x="2139148" y="2292719"/>
              <a:ext cx="75792" cy="15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7" h="21600" fill="norm" stroke="1" extrusionOk="0">
                  <a:moveTo>
                    <a:pt x="12146" y="0"/>
                  </a:moveTo>
                  <a:cubicBezTo>
                    <a:pt x="11671" y="0"/>
                    <a:pt x="11192" y="31"/>
                    <a:pt x="10708" y="94"/>
                  </a:cubicBezTo>
                  <a:cubicBezTo>
                    <a:pt x="8119" y="390"/>
                    <a:pt x="6534" y="1728"/>
                    <a:pt x="5382" y="2994"/>
                  </a:cubicBezTo>
                  <a:cubicBezTo>
                    <a:pt x="1924" y="6710"/>
                    <a:pt x="55" y="10726"/>
                    <a:pt x="55" y="14890"/>
                  </a:cubicBezTo>
                  <a:cubicBezTo>
                    <a:pt x="-234" y="16749"/>
                    <a:pt x="629" y="18682"/>
                    <a:pt x="2503" y="20318"/>
                  </a:cubicBezTo>
                  <a:cubicBezTo>
                    <a:pt x="3763" y="21241"/>
                    <a:pt x="5542" y="21600"/>
                    <a:pt x="7316" y="21600"/>
                  </a:cubicBezTo>
                  <a:cubicBezTo>
                    <a:pt x="9401" y="21600"/>
                    <a:pt x="11481" y="21110"/>
                    <a:pt x="12724" y="20468"/>
                  </a:cubicBezTo>
                  <a:cubicBezTo>
                    <a:pt x="15029" y="19128"/>
                    <a:pt x="16467" y="17568"/>
                    <a:pt x="17045" y="15856"/>
                  </a:cubicBezTo>
                  <a:cubicBezTo>
                    <a:pt x="19203" y="12064"/>
                    <a:pt x="21366" y="8123"/>
                    <a:pt x="19782" y="4258"/>
                  </a:cubicBezTo>
                  <a:cubicBezTo>
                    <a:pt x="19350" y="3141"/>
                    <a:pt x="18340" y="2026"/>
                    <a:pt x="16903" y="1135"/>
                  </a:cubicBezTo>
                  <a:cubicBezTo>
                    <a:pt x="15647" y="428"/>
                    <a:pt x="13942" y="0"/>
                    <a:pt x="1214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9" name="Google Shape;1709;p57"/>
            <p:cNvSpPr/>
            <p:nvPr/>
          </p:nvSpPr>
          <p:spPr>
            <a:xfrm>
              <a:off x="2139148" y="2292719"/>
              <a:ext cx="75792" cy="15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7" h="21600" fill="norm" stroke="1" extrusionOk="0">
                  <a:moveTo>
                    <a:pt x="12146" y="0"/>
                  </a:moveTo>
                  <a:cubicBezTo>
                    <a:pt x="11671" y="0"/>
                    <a:pt x="11192" y="31"/>
                    <a:pt x="10708" y="94"/>
                  </a:cubicBezTo>
                  <a:cubicBezTo>
                    <a:pt x="8119" y="390"/>
                    <a:pt x="6534" y="1728"/>
                    <a:pt x="5382" y="2994"/>
                  </a:cubicBezTo>
                  <a:cubicBezTo>
                    <a:pt x="1924" y="6710"/>
                    <a:pt x="55" y="10726"/>
                    <a:pt x="55" y="14890"/>
                  </a:cubicBezTo>
                  <a:cubicBezTo>
                    <a:pt x="-234" y="16749"/>
                    <a:pt x="629" y="18682"/>
                    <a:pt x="2503" y="20318"/>
                  </a:cubicBezTo>
                  <a:cubicBezTo>
                    <a:pt x="3763" y="21241"/>
                    <a:pt x="5542" y="21600"/>
                    <a:pt x="7316" y="21600"/>
                  </a:cubicBezTo>
                  <a:cubicBezTo>
                    <a:pt x="9401" y="21600"/>
                    <a:pt x="11481" y="21110"/>
                    <a:pt x="12724" y="20468"/>
                  </a:cubicBezTo>
                  <a:cubicBezTo>
                    <a:pt x="15029" y="19128"/>
                    <a:pt x="16467" y="17568"/>
                    <a:pt x="17045" y="15856"/>
                  </a:cubicBezTo>
                  <a:cubicBezTo>
                    <a:pt x="19203" y="12064"/>
                    <a:pt x="21366" y="8123"/>
                    <a:pt x="19782" y="4258"/>
                  </a:cubicBezTo>
                  <a:cubicBezTo>
                    <a:pt x="19350" y="3141"/>
                    <a:pt x="18340" y="2026"/>
                    <a:pt x="16903" y="1135"/>
                  </a:cubicBezTo>
                  <a:cubicBezTo>
                    <a:pt x="15647" y="428"/>
                    <a:pt x="13942" y="0"/>
                    <a:pt x="1214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0" name="Google Shape;1710;p57"/>
            <p:cNvSpPr/>
            <p:nvPr/>
          </p:nvSpPr>
          <p:spPr>
            <a:xfrm>
              <a:off x="2165995" y="2502985"/>
              <a:ext cx="104756" cy="65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fill="norm" stroke="1" extrusionOk="0">
                  <a:moveTo>
                    <a:pt x="11400" y="0"/>
                  </a:moveTo>
                  <a:cubicBezTo>
                    <a:pt x="8820" y="0"/>
                    <a:pt x="6284" y="904"/>
                    <a:pt x="4013" y="2780"/>
                  </a:cubicBezTo>
                  <a:cubicBezTo>
                    <a:pt x="1971" y="4375"/>
                    <a:pt x="573" y="7390"/>
                    <a:pt x="250" y="10936"/>
                  </a:cubicBezTo>
                  <a:cubicBezTo>
                    <a:pt x="-178" y="13418"/>
                    <a:pt x="-72" y="16257"/>
                    <a:pt x="682" y="18559"/>
                  </a:cubicBezTo>
                  <a:cubicBezTo>
                    <a:pt x="1291" y="20430"/>
                    <a:pt x="2534" y="21600"/>
                    <a:pt x="3784" y="21600"/>
                  </a:cubicBezTo>
                  <a:cubicBezTo>
                    <a:pt x="4078" y="21600"/>
                    <a:pt x="4371" y="21536"/>
                    <a:pt x="4657" y="21398"/>
                  </a:cubicBezTo>
                  <a:cubicBezTo>
                    <a:pt x="6268" y="20691"/>
                    <a:pt x="7022" y="18027"/>
                    <a:pt x="8417" y="16433"/>
                  </a:cubicBezTo>
                  <a:cubicBezTo>
                    <a:pt x="9809" y="14689"/>
                    <a:pt x="11522" y="14354"/>
                    <a:pt x="13285" y="14354"/>
                  </a:cubicBezTo>
                  <a:cubicBezTo>
                    <a:pt x="14390" y="14354"/>
                    <a:pt x="15511" y="14482"/>
                    <a:pt x="16587" y="14482"/>
                  </a:cubicBezTo>
                  <a:cubicBezTo>
                    <a:pt x="16735" y="14503"/>
                    <a:pt x="16886" y="14519"/>
                    <a:pt x="17034" y="14519"/>
                  </a:cubicBezTo>
                  <a:cubicBezTo>
                    <a:pt x="18065" y="14519"/>
                    <a:pt x="19074" y="13992"/>
                    <a:pt x="19918" y="13062"/>
                  </a:cubicBezTo>
                  <a:cubicBezTo>
                    <a:pt x="21422" y="11111"/>
                    <a:pt x="21206" y="6858"/>
                    <a:pt x="19918" y="4375"/>
                  </a:cubicBezTo>
                  <a:cubicBezTo>
                    <a:pt x="18413" y="2249"/>
                    <a:pt x="16587" y="829"/>
                    <a:pt x="14650" y="473"/>
                  </a:cubicBezTo>
                  <a:cubicBezTo>
                    <a:pt x="13571" y="159"/>
                    <a:pt x="12482" y="0"/>
                    <a:pt x="114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1" name="Google Shape;1711;p57"/>
            <p:cNvSpPr/>
            <p:nvPr/>
          </p:nvSpPr>
          <p:spPr>
            <a:xfrm>
              <a:off x="2007190" y="2338356"/>
              <a:ext cx="125060" cy="12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600" fill="norm" stroke="1" extrusionOk="0">
                  <a:moveTo>
                    <a:pt x="4158" y="0"/>
                  </a:moveTo>
                  <a:cubicBezTo>
                    <a:pt x="3956" y="0"/>
                    <a:pt x="3755" y="8"/>
                    <a:pt x="3553" y="24"/>
                  </a:cubicBezTo>
                  <a:cubicBezTo>
                    <a:pt x="2226" y="24"/>
                    <a:pt x="1074" y="746"/>
                    <a:pt x="366" y="1917"/>
                  </a:cubicBezTo>
                  <a:cubicBezTo>
                    <a:pt x="-518" y="3631"/>
                    <a:pt x="366" y="5704"/>
                    <a:pt x="1252" y="7329"/>
                  </a:cubicBezTo>
                  <a:cubicBezTo>
                    <a:pt x="2844" y="10303"/>
                    <a:pt x="4705" y="13098"/>
                    <a:pt x="6740" y="15804"/>
                  </a:cubicBezTo>
                  <a:cubicBezTo>
                    <a:pt x="8333" y="17969"/>
                    <a:pt x="10193" y="20043"/>
                    <a:pt x="12672" y="21035"/>
                  </a:cubicBezTo>
                  <a:cubicBezTo>
                    <a:pt x="13670" y="21397"/>
                    <a:pt x="14683" y="21600"/>
                    <a:pt x="15623" y="21600"/>
                  </a:cubicBezTo>
                  <a:cubicBezTo>
                    <a:pt x="17019" y="21600"/>
                    <a:pt x="18253" y="21157"/>
                    <a:pt x="19046" y="20132"/>
                  </a:cubicBezTo>
                  <a:lnTo>
                    <a:pt x="18869" y="20402"/>
                  </a:lnTo>
                  <a:cubicBezTo>
                    <a:pt x="20551" y="18148"/>
                    <a:pt x="21082" y="15174"/>
                    <a:pt x="20196" y="12468"/>
                  </a:cubicBezTo>
                  <a:cubicBezTo>
                    <a:pt x="19222" y="9762"/>
                    <a:pt x="17629" y="7418"/>
                    <a:pt x="15504" y="5615"/>
                  </a:cubicBezTo>
                  <a:cubicBezTo>
                    <a:pt x="13115" y="3450"/>
                    <a:pt x="10281" y="1736"/>
                    <a:pt x="7271" y="654"/>
                  </a:cubicBezTo>
                  <a:cubicBezTo>
                    <a:pt x="6233" y="200"/>
                    <a:pt x="5196" y="0"/>
                    <a:pt x="415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2" name="Google Shape;1712;p57"/>
            <p:cNvSpPr/>
            <p:nvPr/>
          </p:nvSpPr>
          <p:spPr>
            <a:xfrm>
              <a:off x="2147392" y="2522672"/>
              <a:ext cx="74639" cy="13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78" y="0"/>
                  </a:moveTo>
                  <a:cubicBezTo>
                    <a:pt x="17869" y="91"/>
                    <a:pt x="16159" y="357"/>
                    <a:pt x="14608" y="799"/>
                  </a:cubicBezTo>
                  <a:cubicBezTo>
                    <a:pt x="12274" y="1423"/>
                    <a:pt x="10257" y="2310"/>
                    <a:pt x="8701" y="3467"/>
                  </a:cubicBezTo>
                  <a:cubicBezTo>
                    <a:pt x="6680" y="4890"/>
                    <a:pt x="5129" y="6489"/>
                    <a:pt x="4039" y="8178"/>
                  </a:cubicBezTo>
                  <a:cubicBezTo>
                    <a:pt x="2800" y="9777"/>
                    <a:pt x="2022" y="11466"/>
                    <a:pt x="1244" y="13244"/>
                  </a:cubicBezTo>
                  <a:cubicBezTo>
                    <a:pt x="778" y="14666"/>
                    <a:pt x="466" y="16089"/>
                    <a:pt x="312" y="17600"/>
                  </a:cubicBezTo>
                  <a:cubicBezTo>
                    <a:pt x="154" y="18845"/>
                    <a:pt x="154" y="19823"/>
                    <a:pt x="0" y="20534"/>
                  </a:cubicBezTo>
                  <a:cubicBezTo>
                    <a:pt x="0" y="20889"/>
                    <a:pt x="0" y="21246"/>
                    <a:pt x="154" y="21600"/>
                  </a:cubicBezTo>
                  <a:cubicBezTo>
                    <a:pt x="312" y="21246"/>
                    <a:pt x="466" y="20889"/>
                    <a:pt x="466" y="20534"/>
                  </a:cubicBezTo>
                  <a:cubicBezTo>
                    <a:pt x="624" y="19732"/>
                    <a:pt x="778" y="18757"/>
                    <a:pt x="932" y="17600"/>
                  </a:cubicBezTo>
                  <a:cubicBezTo>
                    <a:pt x="1244" y="16177"/>
                    <a:pt x="1556" y="14754"/>
                    <a:pt x="2022" y="13334"/>
                  </a:cubicBezTo>
                  <a:cubicBezTo>
                    <a:pt x="2800" y="11645"/>
                    <a:pt x="3573" y="9955"/>
                    <a:pt x="4817" y="8266"/>
                  </a:cubicBezTo>
                  <a:cubicBezTo>
                    <a:pt x="5907" y="6667"/>
                    <a:pt x="7458" y="5156"/>
                    <a:pt x="9326" y="3733"/>
                  </a:cubicBezTo>
                  <a:cubicBezTo>
                    <a:pt x="10723" y="2579"/>
                    <a:pt x="12740" y="1689"/>
                    <a:pt x="14916" y="1066"/>
                  </a:cubicBezTo>
                  <a:cubicBezTo>
                    <a:pt x="16471" y="624"/>
                    <a:pt x="18027" y="357"/>
                    <a:pt x="19732" y="179"/>
                  </a:cubicBezTo>
                  <a:cubicBezTo>
                    <a:pt x="20356" y="179"/>
                    <a:pt x="20976" y="91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3" name="Google Shape;1713;p57"/>
            <p:cNvSpPr/>
            <p:nvPr/>
          </p:nvSpPr>
          <p:spPr>
            <a:xfrm>
              <a:off x="2147392" y="2349238"/>
              <a:ext cx="34370" cy="2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66" y="80"/>
                    <a:pt x="21266" y="120"/>
                    <a:pt x="20922" y="200"/>
                  </a:cubicBezTo>
                  <a:lnTo>
                    <a:pt x="19577" y="798"/>
                  </a:lnTo>
                  <a:cubicBezTo>
                    <a:pt x="18899" y="1077"/>
                    <a:pt x="18221" y="1397"/>
                    <a:pt x="17209" y="1797"/>
                  </a:cubicBezTo>
                  <a:cubicBezTo>
                    <a:pt x="16541" y="2156"/>
                    <a:pt x="15530" y="2595"/>
                    <a:pt x="14508" y="3074"/>
                  </a:cubicBezTo>
                  <a:cubicBezTo>
                    <a:pt x="10127" y="5590"/>
                    <a:pt x="6748" y="8145"/>
                    <a:pt x="4391" y="10701"/>
                  </a:cubicBezTo>
                  <a:cubicBezTo>
                    <a:pt x="1690" y="13694"/>
                    <a:pt x="0" y="16410"/>
                    <a:pt x="0" y="18405"/>
                  </a:cubicBezTo>
                  <a:cubicBezTo>
                    <a:pt x="0" y="19404"/>
                    <a:pt x="0" y="20162"/>
                    <a:pt x="334" y="20721"/>
                  </a:cubicBezTo>
                  <a:cubicBezTo>
                    <a:pt x="334" y="21002"/>
                    <a:pt x="678" y="21200"/>
                    <a:pt x="678" y="21361"/>
                  </a:cubicBezTo>
                  <a:cubicBezTo>
                    <a:pt x="678" y="21441"/>
                    <a:pt x="1012" y="21520"/>
                    <a:pt x="1012" y="21600"/>
                  </a:cubicBezTo>
                  <a:cubicBezTo>
                    <a:pt x="1356" y="21520"/>
                    <a:pt x="1356" y="21441"/>
                    <a:pt x="1012" y="21361"/>
                  </a:cubicBezTo>
                  <a:lnTo>
                    <a:pt x="1012" y="20762"/>
                  </a:lnTo>
                  <a:cubicBezTo>
                    <a:pt x="1012" y="20203"/>
                    <a:pt x="1012" y="19404"/>
                    <a:pt x="1356" y="18405"/>
                  </a:cubicBezTo>
                  <a:cubicBezTo>
                    <a:pt x="1690" y="16450"/>
                    <a:pt x="3379" y="13735"/>
                    <a:pt x="6080" y="10740"/>
                  </a:cubicBezTo>
                  <a:cubicBezTo>
                    <a:pt x="8772" y="7745"/>
                    <a:pt x="12484" y="5070"/>
                    <a:pt x="15864" y="3114"/>
                  </a:cubicBezTo>
                  <a:cubicBezTo>
                    <a:pt x="16541" y="2634"/>
                    <a:pt x="17553" y="2195"/>
                    <a:pt x="18221" y="1836"/>
                  </a:cubicBezTo>
                  <a:cubicBezTo>
                    <a:pt x="18899" y="1438"/>
                    <a:pt x="19577" y="1118"/>
                    <a:pt x="20254" y="838"/>
                  </a:cubicBezTo>
                  <a:lnTo>
                    <a:pt x="21266" y="200"/>
                  </a:lnTo>
                  <a:cubicBezTo>
                    <a:pt x="21600" y="159"/>
                    <a:pt x="21600" y="8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4" name="Google Shape;1714;p57"/>
            <p:cNvSpPr/>
            <p:nvPr/>
          </p:nvSpPr>
          <p:spPr>
            <a:xfrm>
              <a:off x="2055055" y="2371243"/>
              <a:ext cx="94500" cy="19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1" y="764"/>
                    <a:pt x="3804" y="1527"/>
                    <a:pt x="5522" y="2407"/>
                  </a:cubicBezTo>
                  <a:cubicBezTo>
                    <a:pt x="9573" y="4578"/>
                    <a:pt x="12884" y="7043"/>
                    <a:pt x="15217" y="9744"/>
                  </a:cubicBezTo>
                  <a:cubicBezTo>
                    <a:pt x="16567" y="11212"/>
                    <a:pt x="17671" y="12737"/>
                    <a:pt x="18653" y="14263"/>
                  </a:cubicBezTo>
                  <a:cubicBezTo>
                    <a:pt x="19510" y="15672"/>
                    <a:pt x="20003" y="16964"/>
                    <a:pt x="20493" y="18077"/>
                  </a:cubicBezTo>
                  <a:cubicBezTo>
                    <a:pt x="20986" y="19135"/>
                    <a:pt x="21228" y="20074"/>
                    <a:pt x="21354" y="20660"/>
                  </a:cubicBezTo>
                  <a:cubicBezTo>
                    <a:pt x="21354" y="21012"/>
                    <a:pt x="21475" y="21306"/>
                    <a:pt x="21600" y="21600"/>
                  </a:cubicBezTo>
                  <a:cubicBezTo>
                    <a:pt x="21600" y="21306"/>
                    <a:pt x="21600" y="20954"/>
                    <a:pt x="21600" y="20660"/>
                  </a:cubicBezTo>
                  <a:cubicBezTo>
                    <a:pt x="21475" y="20015"/>
                    <a:pt x="21354" y="19135"/>
                    <a:pt x="20986" y="18019"/>
                  </a:cubicBezTo>
                  <a:cubicBezTo>
                    <a:pt x="20493" y="16728"/>
                    <a:pt x="19882" y="15436"/>
                    <a:pt x="19142" y="14147"/>
                  </a:cubicBezTo>
                  <a:cubicBezTo>
                    <a:pt x="18285" y="12619"/>
                    <a:pt x="17056" y="11094"/>
                    <a:pt x="15706" y="9626"/>
                  </a:cubicBezTo>
                  <a:cubicBezTo>
                    <a:pt x="13377" y="6867"/>
                    <a:pt x="10062" y="4402"/>
                    <a:pt x="5890" y="2289"/>
                  </a:cubicBezTo>
                  <a:cubicBezTo>
                    <a:pt x="5154" y="1879"/>
                    <a:pt x="4419" y="1527"/>
                    <a:pt x="3558" y="1233"/>
                  </a:cubicBezTo>
                  <a:cubicBezTo>
                    <a:pt x="3190" y="1116"/>
                    <a:pt x="2943" y="940"/>
                    <a:pt x="2575" y="822"/>
                  </a:cubicBezTo>
                  <a:lnTo>
                    <a:pt x="1718" y="530"/>
                  </a:lnTo>
                  <a:cubicBezTo>
                    <a:pt x="1104" y="354"/>
                    <a:pt x="489" y="1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5" name="Google Shape;1715;p57"/>
            <p:cNvSpPr/>
            <p:nvPr/>
          </p:nvSpPr>
          <p:spPr>
            <a:xfrm>
              <a:off x="2" y="1934695"/>
              <a:ext cx="345621" cy="67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600" fill="norm" stroke="1" extrusionOk="0">
                  <a:moveTo>
                    <a:pt x="6187" y="0"/>
                  </a:moveTo>
                  <a:cubicBezTo>
                    <a:pt x="6132" y="6"/>
                    <a:pt x="6077" y="13"/>
                    <a:pt x="6023" y="22"/>
                  </a:cubicBezTo>
                  <a:cubicBezTo>
                    <a:pt x="6079" y="15"/>
                    <a:pt x="6141" y="12"/>
                    <a:pt x="6187" y="0"/>
                  </a:cubicBezTo>
                  <a:close/>
                  <a:moveTo>
                    <a:pt x="6023" y="22"/>
                  </a:moveTo>
                  <a:cubicBezTo>
                    <a:pt x="5998" y="25"/>
                    <a:pt x="5975" y="29"/>
                    <a:pt x="5955" y="34"/>
                  </a:cubicBezTo>
                  <a:cubicBezTo>
                    <a:pt x="5977" y="30"/>
                    <a:pt x="6000" y="26"/>
                    <a:pt x="6023" y="22"/>
                  </a:cubicBezTo>
                  <a:close/>
                  <a:moveTo>
                    <a:pt x="5955" y="34"/>
                  </a:moveTo>
                  <a:cubicBezTo>
                    <a:pt x="5952" y="34"/>
                    <a:pt x="5949" y="35"/>
                    <a:pt x="5946" y="35"/>
                  </a:cubicBezTo>
                  <a:cubicBezTo>
                    <a:pt x="5948" y="35"/>
                    <a:pt x="5950" y="35"/>
                    <a:pt x="5952" y="35"/>
                  </a:cubicBezTo>
                  <a:cubicBezTo>
                    <a:pt x="5953" y="34"/>
                    <a:pt x="5954" y="34"/>
                    <a:pt x="5955" y="34"/>
                  </a:cubicBezTo>
                  <a:close/>
                  <a:moveTo>
                    <a:pt x="6354" y="17"/>
                  </a:moveTo>
                  <a:cubicBezTo>
                    <a:pt x="6288" y="17"/>
                    <a:pt x="6187" y="17"/>
                    <a:pt x="6120" y="35"/>
                  </a:cubicBezTo>
                  <a:cubicBezTo>
                    <a:pt x="6206" y="26"/>
                    <a:pt x="6293" y="21"/>
                    <a:pt x="6378" y="21"/>
                  </a:cubicBezTo>
                  <a:cubicBezTo>
                    <a:pt x="6623" y="21"/>
                    <a:pt x="6859" y="57"/>
                    <a:pt x="7058" y="121"/>
                  </a:cubicBezTo>
                  <a:cubicBezTo>
                    <a:pt x="7426" y="206"/>
                    <a:pt x="7727" y="344"/>
                    <a:pt x="7962" y="499"/>
                  </a:cubicBezTo>
                  <a:cubicBezTo>
                    <a:pt x="8263" y="723"/>
                    <a:pt x="8531" y="964"/>
                    <a:pt x="8698" y="1222"/>
                  </a:cubicBezTo>
                  <a:cubicBezTo>
                    <a:pt x="9134" y="1824"/>
                    <a:pt x="9334" y="2582"/>
                    <a:pt x="9535" y="3494"/>
                  </a:cubicBezTo>
                  <a:cubicBezTo>
                    <a:pt x="9770" y="4389"/>
                    <a:pt x="10004" y="5422"/>
                    <a:pt x="10071" y="6592"/>
                  </a:cubicBezTo>
                  <a:cubicBezTo>
                    <a:pt x="10104" y="6678"/>
                    <a:pt x="10205" y="6781"/>
                    <a:pt x="10339" y="6868"/>
                  </a:cubicBezTo>
                  <a:cubicBezTo>
                    <a:pt x="10473" y="6953"/>
                    <a:pt x="10674" y="7022"/>
                    <a:pt x="10875" y="7039"/>
                  </a:cubicBezTo>
                  <a:cubicBezTo>
                    <a:pt x="11109" y="7022"/>
                    <a:pt x="11310" y="7005"/>
                    <a:pt x="11478" y="6936"/>
                  </a:cubicBezTo>
                  <a:cubicBezTo>
                    <a:pt x="11679" y="6885"/>
                    <a:pt x="11846" y="6815"/>
                    <a:pt x="12014" y="6764"/>
                  </a:cubicBezTo>
                  <a:cubicBezTo>
                    <a:pt x="12348" y="6644"/>
                    <a:pt x="12717" y="6523"/>
                    <a:pt x="13085" y="6420"/>
                  </a:cubicBezTo>
                  <a:cubicBezTo>
                    <a:pt x="13355" y="6344"/>
                    <a:pt x="13660" y="6296"/>
                    <a:pt x="13962" y="6296"/>
                  </a:cubicBezTo>
                  <a:cubicBezTo>
                    <a:pt x="14073" y="6296"/>
                    <a:pt x="14183" y="6303"/>
                    <a:pt x="14291" y="6316"/>
                  </a:cubicBezTo>
                  <a:cubicBezTo>
                    <a:pt x="14692" y="6403"/>
                    <a:pt x="14994" y="6574"/>
                    <a:pt x="15128" y="6781"/>
                  </a:cubicBezTo>
                  <a:cubicBezTo>
                    <a:pt x="15262" y="7005"/>
                    <a:pt x="15296" y="7246"/>
                    <a:pt x="15195" y="7470"/>
                  </a:cubicBezTo>
                  <a:cubicBezTo>
                    <a:pt x="15028" y="7952"/>
                    <a:pt x="14592" y="8382"/>
                    <a:pt x="14190" y="8864"/>
                  </a:cubicBezTo>
                  <a:lnTo>
                    <a:pt x="12985" y="10293"/>
                  </a:lnTo>
                  <a:lnTo>
                    <a:pt x="12382" y="11049"/>
                  </a:lnTo>
                  <a:cubicBezTo>
                    <a:pt x="12248" y="11170"/>
                    <a:pt x="12147" y="11290"/>
                    <a:pt x="12047" y="11428"/>
                  </a:cubicBezTo>
                  <a:cubicBezTo>
                    <a:pt x="11913" y="11549"/>
                    <a:pt x="11879" y="11704"/>
                    <a:pt x="11947" y="11859"/>
                  </a:cubicBezTo>
                  <a:cubicBezTo>
                    <a:pt x="12005" y="11933"/>
                    <a:pt x="12139" y="11982"/>
                    <a:pt x="12306" y="11982"/>
                  </a:cubicBezTo>
                  <a:cubicBezTo>
                    <a:pt x="12331" y="11982"/>
                    <a:pt x="12356" y="11981"/>
                    <a:pt x="12382" y="11979"/>
                  </a:cubicBezTo>
                  <a:cubicBezTo>
                    <a:pt x="12516" y="11979"/>
                    <a:pt x="12650" y="11962"/>
                    <a:pt x="12784" y="11928"/>
                  </a:cubicBezTo>
                  <a:lnTo>
                    <a:pt x="13554" y="11755"/>
                  </a:lnTo>
                  <a:cubicBezTo>
                    <a:pt x="14057" y="11635"/>
                    <a:pt x="14559" y="11531"/>
                    <a:pt x="15095" y="11446"/>
                  </a:cubicBezTo>
                  <a:cubicBezTo>
                    <a:pt x="15630" y="11342"/>
                    <a:pt x="16199" y="11290"/>
                    <a:pt x="16735" y="11290"/>
                  </a:cubicBezTo>
                  <a:cubicBezTo>
                    <a:pt x="16764" y="11290"/>
                    <a:pt x="16792" y="11289"/>
                    <a:pt x="16822" y="11289"/>
                  </a:cubicBezTo>
                  <a:cubicBezTo>
                    <a:pt x="17358" y="11289"/>
                    <a:pt x="17853" y="11441"/>
                    <a:pt x="18074" y="11687"/>
                  </a:cubicBezTo>
                  <a:cubicBezTo>
                    <a:pt x="18276" y="11962"/>
                    <a:pt x="18309" y="12272"/>
                    <a:pt x="18142" y="12547"/>
                  </a:cubicBezTo>
                  <a:cubicBezTo>
                    <a:pt x="18008" y="12840"/>
                    <a:pt x="17841" y="13132"/>
                    <a:pt x="17606" y="13407"/>
                  </a:cubicBezTo>
                  <a:cubicBezTo>
                    <a:pt x="17104" y="13976"/>
                    <a:pt x="16501" y="14527"/>
                    <a:pt x="15831" y="15060"/>
                  </a:cubicBezTo>
                  <a:cubicBezTo>
                    <a:pt x="15664" y="15197"/>
                    <a:pt x="15496" y="15335"/>
                    <a:pt x="15362" y="15490"/>
                  </a:cubicBezTo>
                  <a:cubicBezTo>
                    <a:pt x="15296" y="15576"/>
                    <a:pt x="15296" y="15679"/>
                    <a:pt x="15362" y="15765"/>
                  </a:cubicBezTo>
                  <a:cubicBezTo>
                    <a:pt x="15396" y="15783"/>
                    <a:pt x="15396" y="15800"/>
                    <a:pt x="15429" y="15835"/>
                  </a:cubicBezTo>
                  <a:cubicBezTo>
                    <a:pt x="15463" y="15852"/>
                    <a:pt x="15496" y="15869"/>
                    <a:pt x="15564" y="15886"/>
                  </a:cubicBezTo>
                  <a:cubicBezTo>
                    <a:pt x="15614" y="15894"/>
                    <a:pt x="15664" y="15899"/>
                    <a:pt x="15714" y="15899"/>
                  </a:cubicBezTo>
                  <a:cubicBezTo>
                    <a:pt x="15764" y="15899"/>
                    <a:pt x="15815" y="15894"/>
                    <a:pt x="15865" y="15886"/>
                  </a:cubicBezTo>
                  <a:cubicBezTo>
                    <a:pt x="16467" y="15748"/>
                    <a:pt x="17036" y="15594"/>
                    <a:pt x="17573" y="15421"/>
                  </a:cubicBezTo>
                  <a:cubicBezTo>
                    <a:pt x="18109" y="15249"/>
                    <a:pt x="18678" y="15112"/>
                    <a:pt x="19280" y="14991"/>
                  </a:cubicBezTo>
                  <a:cubicBezTo>
                    <a:pt x="19581" y="14939"/>
                    <a:pt x="19883" y="14905"/>
                    <a:pt x="20185" y="14888"/>
                  </a:cubicBezTo>
                  <a:cubicBezTo>
                    <a:pt x="20216" y="14886"/>
                    <a:pt x="20247" y="14885"/>
                    <a:pt x="20278" y="14885"/>
                  </a:cubicBezTo>
                  <a:cubicBezTo>
                    <a:pt x="20547" y="14885"/>
                    <a:pt x="20808" y="14950"/>
                    <a:pt x="20988" y="15043"/>
                  </a:cubicBezTo>
                  <a:cubicBezTo>
                    <a:pt x="21190" y="15163"/>
                    <a:pt x="21323" y="15318"/>
                    <a:pt x="21290" y="15473"/>
                  </a:cubicBezTo>
                  <a:cubicBezTo>
                    <a:pt x="21323" y="15628"/>
                    <a:pt x="21290" y="15800"/>
                    <a:pt x="21223" y="15955"/>
                  </a:cubicBezTo>
                  <a:cubicBezTo>
                    <a:pt x="21055" y="16282"/>
                    <a:pt x="20821" y="16609"/>
                    <a:pt x="20553" y="16902"/>
                  </a:cubicBezTo>
                  <a:cubicBezTo>
                    <a:pt x="19950" y="17521"/>
                    <a:pt x="19180" y="18106"/>
                    <a:pt x="18309" y="18623"/>
                  </a:cubicBezTo>
                  <a:cubicBezTo>
                    <a:pt x="17439" y="19173"/>
                    <a:pt x="16501" y="19672"/>
                    <a:pt x="15496" y="20154"/>
                  </a:cubicBezTo>
                  <a:cubicBezTo>
                    <a:pt x="14994" y="20395"/>
                    <a:pt x="14458" y="20619"/>
                    <a:pt x="13889" y="20826"/>
                  </a:cubicBezTo>
                  <a:lnTo>
                    <a:pt x="12270" y="21488"/>
                  </a:lnTo>
                  <a:lnTo>
                    <a:pt x="10373" y="21101"/>
                  </a:lnTo>
                  <a:cubicBezTo>
                    <a:pt x="9703" y="20980"/>
                    <a:pt x="9066" y="20843"/>
                    <a:pt x="8431" y="20705"/>
                  </a:cubicBezTo>
                  <a:cubicBezTo>
                    <a:pt x="7191" y="20395"/>
                    <a:pt x="6020" y="20051"/>
                    <a:pt x="4881" y="19655"/>
                  </a:cubicBezTo>
                  <a:cubicBezTo>
                    <a:pt x="3743" y="19277"/>
                    <a:pt x="2704" y="18846"/>
                    <a:pt x="1800" y="18347"/>
                  </a:cubicBezTo>
                  <a:cubicBezTo>
                    <a:pt x="1331" y="18089"/>
                    <a:pt x="930" y="17831"/>
                    <a:pt x="628" y="17538"/>
                  </a:cubicBezTo>
                  <a:cubicBezTo>
                    <a:pt x="461" y="17384"/>
                    <a:pt x="326" y="17229"/>
                    <a:pt x="259" y="17073"/>
                  </a:cubicBezTo>
                  <a:cubicBezTo>
                    <a:pt x="159" y="16919"/>
                    <a:pt x="193" y="16764"/>
                    <a:pt x="293" y="16626"/>
                  </a:cubicBezTo>
                  <a:cubicBezTo>
                    <a:pt x="461" y="16488"/>
                    <a:pt x="695" y="16385"/>
                    <a:pt x="996" y="16351"/>
                  </a:cubicBezTo>
                  <a:cubicBezTo>
                    <a:pt x="1217" y="16326"/>
                    <a:pt x="1456" y="16310"/>
                    <a:pt x="1686" y="16310"/>
                  </a:cubicBezTo>
                  <a:cubicBezTo>
                    <a:pt x="1770" y="16310"/>
                    <a:pt x="1853" y="16312"/>
                    <a:pt x="1934" y="16316"/>
                  </a:cubicBezTo>
                  <a:cubicBezTo>
                    <a:pt x="2570" y="16334"/>
                    <a:pt x="3207" y="16385"/>
                    <a:pt x="3809" y="16471"/>
                  </a:cubicBezTo>
                  <a:cubicBezTo>
                    <a:pt x="4412" y="16557"/>
                    <a:pt x="5048" y="16626"/>
                    <a:pt x="5718" y="16661"/>
                  </a:cubicBezTo>
                  <a:cubicBezTo>
                    <a:pt x="5745" y="16665"/>
                    <a:pt x="5772" y="16667"/>
                    <a:pt x="5798" y="16667"/>
                  </a:cubicBezTo>
                  <a:cubicBezTo>
                    <a:pt x="5870" y="16667"/>
                    <a:pt x="5937" y="16651"/>
                    <a:pt x="5985" y="16626"/>
                  </a:cubicBezTo>
                  <a:cubicBezTo>
                    <a:pt x="6020" y="16591"/>
                    <a:pt x="6053" y="16574"/>
                    <a:pt x="6087" y="16557"/>
                  </a:cubicBezTo>
                  <a:cubicBezTo>
                    <a:pt x="6087" y="16523"/>
                    <a:pt x="6120" y="16506"/>
                    <a:pt x="6120" y="16488"/>
                  </a:cubicBezTo>
                  <a:cubicBezTo>
                    <a:pt x="6120" y="16385"/>
                    <a:pt x="6087" y="16282"/>
                    <a:pt x="5952" y="16213"/>
                  </a:cubicBezTo>
                  <a:cubicBezTo>
                    <a:pt x="5752" y="16093"/>
                    <a:pt x="5517" y="15972"/>
                    <a:pt x="5250" y="15886"/>
                  </a:cubicBezTo>
                  <a:cubicBezTo>
                    <a:pt x="4345" y="15473"/>
                    <a:pt x="3475" y="15026"/>
                    <a:pt x="2671" y="14561"/>
                  </a:cubicBezTo>
                  <a:cubicBezTo>
                    <a:pt x="2269" y="14320"/>
                    <a:pt x="1934" y="14079"/>
                    <a:pt x="1633" y="13804"/>
                  </a:cubicBezTo>
                  <a:cubicBezTo>
                    <a:pt x="1331" y="13563"/>
                    <a:pt x="1197" y="13270"/>
                    <a:pt x="1231" y="12977"/>
                  </a:cubicBezTo>
                  <a:cubicBezTo>
                    <a:pt x="1331" y="12685"/>
                    <a:pt x="1733" y="12461"/>
                    <a:pt x="2302" y="12410"/>
                  </a:cubicBezTo>
                  <a:cubicBezTo>
                    <a:pt x="2838" y="12323"/>
                    <a:pt x="3407" y="12289"/>
                    <a:pt x="3977" y="12289"/>
                  </a:cubicBezTo>
                  <a:cubicBezTo>
                    <a:pt x="4513" y="12306"/>
                    <a:pt x="5082" y="12323"/>
                    <a:pt x="5651" y="12358"/>
                  </a:cubicBezTo>
                  <a:lnTo>
                    <a:pt x="6488" y="12410"/>
                  </a:lnTo>
                  <a:cubicBezTo>
                    <a:pt x="6556" y="12418"/>
                    <a:pt x="6631" y="12422"/>
                    <a:pt x="6706" y="12422"/>
                  </a:cubicBezTo>
                  <a:cubicBezTo>
                    <a:pt x="6782" y="12422"/>
                    <a:pt x="6857" y="12418"/>
                    <a:pt x="6923" y="12410"/>
                  </a:cubicBezTo>
                  <a:cubicBezTo>
                    <a:pt x="7091" y="12392"/>
                    <a:pt x="7225" y="12323"/>
                    <a:pt x="7225" y="12237"/>
                  </a:cubicBezTo>
                  <a:cubicBezTo>
                    <a:pt x="7258" y="12082"/>
                    <a:pt x="7125" y="11928"/>
                    <a:pt x="6890" y="11824"/>
                  </a:cubicBezTo>
                  <a:lnTo>
                    <a:pt x="6388" y="11514"/>
                  </a:lnTo>
                  <a:lnTo>
                    <a:pt x="5383" y="10895"/>
                  </a:lnTo>
                  <a:lnTo>
                    <a:pt x="3407" y="9690"/>
                  </a:lnTo>
                  <a:cubicBezTo>
                    <a:pt x="2771" y="9294"/>
                    <a:pt x="2101" y="8932"/>
                    <a:pt x="1666" y="8502"/>
                  </a:cubicBezTo>
                  <a:cubicBezTo>
                    <a:pt x="1465" y="8296"/>
                    <a:pt x="1331" y="8072"/>
                    <a:pt x="1364" y="7848"/>
                  </a:cubicBezTo>
                  <a:cubicBezTo>
                    <a:pt x="1364" y="7624"/>
                    <a:pt x="1565" y="7418"/>
                    <a:pt x="1901" y="7263"/>
                  </a:cubicBezTo>
                  <a:cubicBezTo>
                    <a:pt x="2136" y="7197"/>
                    <a:pt x="2400" y="7166"/>
                    <a:pt x="2674" y="7166"/>
                  </a:cubicBezTo>
                  <a:cubicBezTo>
                    <a:pt x="2827" y="7166"/>
                    <a:pt x="2983" y="7176"/>
                    <a:pt x="3139" y="7194"/>
                  </a:cubicBezTo>
                  <a:cubicBezTo>
                    <a:pt x="3541" y="7229"/>
                    <a:pt x="3943" y="7280"/>
                    <a:pt x="4345" y="7349"/>
                  </a:cubicBezTo>
                  <a:cubicBezTo>
                    <a:pt x="4546" y="7384"/>
                    <a:pt x="4747" y="7418"/>
                    <a:pt x="4947" y="7453"/>
                  </a:cubicBezTo>
                  <a:cubicBezTo>
                    <a:pt x="5048" y="7461"/>
                    <a:pt x="5157" y="7466"/>
                    <a:pt x="5266" y="7466"/>
                  </a:cubicBezTo>
                  <a:cubicBezTo>
                    <a:pt x="5375" y="7466"/>
                    <a:pt x="5483" y="7461"/>
                    <a:pt x="5584" y="7453"/>
                  </a:cubicBezTo>
                  <a:cubicBezTo>
                    <a:pt x="5785" y="7401"/>
                    <a:pt x="5952" y="7315"/>
                    <a:pt x="6020" y="7212"/>
                  </a:cubicBezTo>
                  <a:cubicBezTo>
                    <a:pt x="6087" y="7109"/>
                    <a:pt x="6120" y="7005"/>
                    <a:pt x="6120" y="6902"/>
                  </a:cubicBezTo>
                  <a:cubicBezTo>
                    <a:pt x="5618" y="5886"/>
                    <a:pt x="5215" y="4854"/>
                    <a:pt x="4914" y="3821"/>
                  </a:cubicBezTo>
                  <a:cubicBezTo>
                    <a:pt x="4613" y="3064"/>
                    <a:pt x="4445" y="2306"/>
                    <a:pt x="4445" y="1532"/>
                  </a:cubicBezTo>
                  <a:cubicBezTo>
                    <a:pt x="4479" y="1256"/>
                    <a:pt x="4579" y="981"/>
                    <a:pt x="4747" y="723"/>
                  </a:cubicBezTo>
                  <a:cubicBezTo>
                    <a:pt x="4881" y="534"/>
                    <a:pt x="5082" y="362"/>
                    <a:pt x="5350" y="224"/>
                  </a:cubicBezTo>
                  <a:cubicBezTo>
                    <a:pt x="5522" y="136"/>
                    <a:pt x="5729" y="75"/>
                    <a:pt x="5946" y="35"/>
                  </a:cubicBezTo>
                  <a:cubicBezTo>
                    <a:pt x="5714" y="70"/>
                    <a:pt x="5516" y="121"/>
                    <a:pt x="5316" y="206"/>
                  </a:cubicBezTo>
                  <a:cubicBezTo>
                    <a:pt x="5048" y="362"/>
                    <a:pt x="4814" y="534"/>
                    <a:pt x="4713" y="723"/>
                  </a:cubicBezTo>
                  <a:cubicBezTo>
                    <a:pt x="4513" y="981"/>
                    <a:pt x="4412" y="1256"/>
                    <a:pt x="4378" y="1532"/>
                  </a:cubicBezTo>
                  <a:cubicBezTo>
                    <a:pt x="4378" y="2306"/>
                    <a:pt x="4513" y="3081"/>
                    <a:pt x="4814" y="3838"/>
                  </a:cubicBezTo>
                  <a:cubicBezTo>
                    <a:pt x="5115" y="4854"/>
                    <a:pt x="5517" y="5886"/>
                    <a:pt x="6020" y="6885"/>
                  </a:cubicBezTo>
                  <a:cubicBezTo>
                    <a:pt x="6020" y="7074"/>
                    <a:pt x="5919" y="7297"/>
                    <a:pt x="5551" y="7366"/>
                  </a:cubicBezTo>
                  <a:cubicBezTo>
                    <a:pt x="5466" y="7375"/>
                    <a:pt x="5375" y="7379"/>
                    <a:pt x="5283" y="7379"/>
                  </a:cubicBezTo>
                  <a:cubicBezTo>
                    <a:pt x="5190" y="7379"/>
                    <a:pt x="5098" y="7375"/>
                    <a:pt x="5015" y="7366"/>
                  </a:cubicBezTo>
                  <a:cubicBezTo>
                    <a:pt x="4814" y="7349"/>
                    <a:pt x="4613" y="7315"/>
                    <a:pt x="4412" y="7280"/>
                  </a:cubicBezTo>
                  <a:cubicBezTo>
                    <a:pt x="4010" y="7212"/>
                    <a:pt x="3575" y="7143"/>
                    <a:pt x="3173" y="7109"/>
                  </a:cubicBezTo>
                  <a:cubicBezTo>
                    <a:pt x="3007" y="7084"/>
                    <a:pt x="2841" y="7072"/>
                    <a:pt x="2678" y="7072"/>
                  </a:cubicBezTo>
                  <a:cubicBezTo>
                    <a:pt x="2380" y="7072"/>
                    <a:pt x="2093" y="7111"/>
                    <a:pt x="1833" y="7177"/>
                  </a:cubicBezTo>
                  <a:cubicBezTo>
                    <a:pt x="1465" y="7332"/>
                    <a:pt x="1231" y="7573"/>
                    <a:pt x="1197" y="7814"/>
                  </a:cubicBezTo>
                  <a:cubicBezTo>
                    <a:pt x="1197" y="8055"/>
                    <a:pt x="1331" y="8313"/>
                    <a:pt x="1532" y="8520"/>
                  </a:cubicBezTo>
                  <a:cubicBezTo>
                    <a:pt x="1968" y="8967"/>
                    <a:pt x="2671" y="9329"/>
                    <a:pt x="3307" y="9724"/>
                  </a:cubicBezTo>
                  <a:lnTo>
                    <a:pt x="5250" y="10929"/>
                  </a:lnTo>
                  <a:lnTo>
                    <a:pt x="6253" y="11549"/>
                  </a:lnTo>
                  <a:cubicBezTo>
                    <a:pt x="6454" y="11652"/>
                    <a:pt x="6622" y="11755"/>
                    <a:pt x="6790" y="11859"/>
                  </a:cubicBezTo>
                  <a:cubicBezTo>
                    <a:pt x="6857" y="11910"/>
                    <a:pt x="6957" y="11962"/>
                    <a:pt x="6990" y="12031"/>
                  </a:cubicBezTo>
                  <a:cubicBezTo>
                    <a:pt x="7058" y="12082"/>
                    <a:pt x="7091" y="12134"/>
                    <a:pt x="7091" y="12203"/>
                  </a:cubicBezTo>
                  <a:cubicBezTo>
                    <a:pt x="7066" y="12280"/>
                    <a:pt x="6890" y="12319"/>
                    <a:pt x="6705" y="12319"/>
                  </a:cubicBezTo>
                  <a:cubicBezTo>
                    <a:pt x="6643" y="12319"/>
                    <a:pt x="6581" y="12315"/>
                    <a:pt x="6522" y="12306"/>
                  </a:cubicBezTo>
                  <a:lnTo>
                    <a:pt x="5684" y="12254"/>
                  </a:lnTo>
                  <a:cubicBezTo>
                    <a:pt x="5115" y="12220"/>
                    <a:pt x="4579" y="12203"/>
                    <a:pt x="4010" y="12186"/>
                  </a:cubicBezTo>
                  <a:cubicBezTo>
                    <a:pt x="3441" y="12186"/>
                    <a:pt x="2838" y="12220"/>
                    <a:pt x="2269" y="12289"/>
                  </a:cubicBezTo>
                  <a:cubicBezTo>
                    <a:pt x="2001" y="12340"/>
                    <a:pt x="1733" y="12427"/>
                    <a:pt x="1499" y="12530"/>
                  </a:cubicBezTo>
                  <a:cubicBezTo>
                    <a:pt x="1264" y="12633"/>
                    <a:pt x="1131" y="12788"/>
                    <a:pt x="1096" y="12960"/>
                  </a:cubicBezTo>
                  <a:cubicBezTo>
                    <a:pt x="1030" y="13270"/>
                    <a:pt x="1197" y="13580"/>
                    <a:pt x="1499" y="13855"/>
                  </a:cubicBezTo>
                  <a:cubicBezTo>
                    <a:pt x="1800" y="14130"/>
                    <a:pt x="2134" y="14389"/>
                    <a:pt x="2537" y="14612"/>
                  </a:cubicBezTo>
                  <a:cubicBezTo>
                    <a:pt x="3340" y="15094"/>
                    <a:pt x="4212" y="15542"/>
                    <a:pt x="5149" y="15955"/>
                  </a:cubicBezTo>
                  <a:cubicBezTo>
                    <a:pt x="5416" y="16058"/>
                    <a:pt x="5618" y="16161"/>
                    <a:pt x="5819" y="16282"/>
                  </a:cubicBezTo>
                  <a:cubicBezTo>
                    <a:pt x="5919" y="16334"/>
                    <a:pt x="5952" y="16385"/>
                    <a:pt x="5919" y="16454"/>
                  </a:cubicBezTo>
                  <a:cubicBezTo>
                    <a:pt x="5919" y="16471"/>
                    <a:pt x="5919" y="16488"/>
                    <a:pt x="5919" y="16506"/>
                  </a:cubicBezTo>
                  <a:cubicBezTo>
                    <a:pt x="5885" y="16523"/>
                    <a:pt x="5885" y="16540"/>
                    <a:pt x="5885" y="16540"/>
                  </a:cubicBezTo>
                  <a:cubicBezTo>
                    <a:pt x="5819" y="16557"/>
                    <a:pt x="5785" y="16557"/>
                    <a:pt x="5718" y="16557"/>
                  </a:cubicBezTo>
                  <a:cubicBezTo>
                    <a:pt x="5115" y="16523"/>
                    <a:pt x="4479" y="16454"/>
                    <a:pt x="3876" y="16368"/>
                  </a:cubicBezTo>
                  <a:cubicBezTo>
                    <a:pt x="3274" y="16282"/>
                    <a:pt x="2603" y="16230"/>
                    <a:pt x="1968" y="16196"/>
                  </a:cubicBezTo>
                  <a:cubicBezTo>
                    <a:pt x="1633" y="16196"/>
                    <a:pt x="1297" y="16213"/>
                    <a:pt x="963" y="16247"/>
                  </a:cubicBezTo>
                  <a:cubicBezTo>
                    <a:pt x="628" y="16282"/>
                    <a:pt x="326" y="16402"/>
                    <a:pt x="126" y="16574"/>
                  </a:cubicBezTo>
                  <a:cubicBezTo>
                    <a:pt x="-8" y="16729"/>
                    <a:pt x="-42" y="16919"/>
                    <a:pt x="58" y="17091"/>
                  </a:cubicBezTo>
                  <a:cubicBezTo>
                    <a:pt x="159" y="17263"/>
                    <a:pt x="293" y="17435"/>
                    <a:pt x="461" y="17573"/>
                  </a:cubicBezTo>
                  <a:cubicBezTo>
                    <a:pt x="795" y="17882"/>
                    <a:pt x="1197" y="18158"/>
                    <a:pt x="1666" y="18416"/>
                  </a:cubicBezTo>
                  <a:cubicBezTo>
                    <a:pt x="2570" y="18915"/>
                    <a:pt x="3641" y="19363"/>
                    <a:pt x="4781" y="19741"/>
                  </a:cubicBezTo>
                  <a:cubicBezTo>
                    <a:pt x="5919" y="20137"/>
                    <a:pt x="7125" y="20498"/>
                    <a:pt x="8364" y="20791"/>
                  </a:cubicBezTo>
                  <a:cubicBezTo>
                    <a:pt x="9000" y="20946"/>
                    <a:pt x="9636" y="21084"/>
                    <a:pt x="10306" y="21204"/>
                  </a:cubicBezTo>
                  <a:lnTo>
                    <a:pt x="12248" y="21600"/>
                  </a:lnTo>
                  <a:lnTo>
                    <a:pt x="12315" y="21600"/>
                  </a:lnTo>
                  <a:lnTo>
                    <a:pt x="12382" y="21583"/>
                  </a:lnTo>
                  <a:lnTo>
                    <a:pt x="14057" y="20929"/>
                  </a:lnTo>
                  <a:cubicBezTo>
                    <a:pt x="14592" y="20722"/>
                    <a:pt x="15161" y="20498"/>
                    <a:pt x="15664" y="20257"/>
                  </a:cubicBezTo>
                  <a:cubicBezTo>
                    <a:pt x="16702" y="19793"/>
                    <a:pt x="17640" y="19277"/>
                    <a:pt x="18510" y="18726"/>
                  </a:cubicBezTo>
                  <a:cubicBezTo>
                    <a:pt x="19415" y="18193"/>
                    <a:pt x="20152" y="17607"/>
                    <a:pt x="20754" y="16988"/>
                  </a:cubicBezTo>
                  <a:cubicBezTo>
                    <a:pt x="21055" y="16678"/>
                    <a:pt x="21290" y="16351"/>
                    <a:pt x="21457" y="16024"/>
                  </a:cubicBezTo>
                  <a:cubicBezTo>
                    <a:pt x="21524" y="15852"/>
                    <a:pt x="21558" y="15679"/>
                    <a:pt x="21558" y="15507"/>
                  </a:cubicBezTo>
                  <a:cubicBezTo>
                    <a:pt x="21558" y="15318"/>
                    <a:pt x="21423" y="15146"/>
                    <a:pt x="21190" y="15008"/>
                  </a:cubicBezTo>
                  <a:cubicBezTo>
                    <a:pt x="20949" y="14885"/>
                    <a:pt x="20653" y="14817"/>
                    <a:pt x="20328" y="14817"/>
                  </a:cubicBezTo>
                  <a:cubicBezTo>
                    <a:pt x="20292" y="14817"/>
                    <a:pt x="20255" y="14817"/>
                    <a:pt x="20218" y="14819"/>
                  </a:cubicBezTo>
                  <a:cubicBezTo>
                    <a:pt x="19883" y="14819"/>
                    <a:pt x="19548" y="14853"/>
                    <a:pt x="19247" y="14922"/>
                  </a:cubicBezTo>
                  <a:cubicBezTo>
                    <a:pt x="18644" y="15043"/>
                    <a:pt x="18041" y="15180"/>
                    <a:pt x="17505" y="15353"/>
                  </a:cubicBezTo>
                  <a:cubicBezTo>
                    <a:pt x="16970" y="15524"/>
                    <a:pt x="16401" y="15679"/>
                    <a:pt x="15831" y="15800"/>
                  </a:cubicBezTo>
                  <a:cubicBezTo>
                    <a:pt x="15815" y="15809"/>
                    <a:pt x="15790" y="15813"/>
                    <a:pt x="15764" y="15813"/>
                  </a:cubicBezTo>
                  <a:cubicBezTo>
                    <a:pt x="15739" y="15813"/>
                    <a:pt x="15714" y="15809"/>
                    <a:pt x="15697" y="15800"/>
                  </a:cubicBezTo>
                  <a:cubicBezTo>
                    <a:pt x="15697" y="15804"/>
                    <a:pt x="15694" y="15805"/>
                    <a:pt x="15690" y="15805"/>
                  </a:cubicBezTo>
                  <a:cubicBezTo>
                    <a:pt x="15673" y="15805"/>
                    <a:pt x="15630" y="15783"/>
                    <a:pt x="15630" y="15783"/>
                  </a:cubicBezTo>
                  <a:cubicBezTo>
                    <a:pt x="15597" y="15765"/>
                    <a:pt x="15597" y="15748"/>
                    <a:pt x="15597" y="15731"/>
                  </a:cubicBezTo>
                  <a:cubicBezTo>
                    <a:pt x="15530" y="15679"/>
                    <a:pt x="15530" y="15611"/>
                    <a:pt x="15597" y="15542"/>
                  </a:cubicBezTo>
                  <a:cubicBezTo>
                    <a:pt x="15697" y="15404"/>
                    <a:pt x="15865" y="15266"/>
                    <a:pt x="16033" y="15146"/>
                  </a:cubicBezTo>
                  <a:cubicBezTo>
                    <a:pt x="16702" y="14612"/>
                    <a:pt x="17304" y="14045"/>
                    <a:pt x="17807" y="13477"/>
                  </a:cubicBezTo>
                  <a:cubicBezTo>
                    <a:pt x="18041" y="13184"/>
                    <a:pt x="18242" y="12891"/>
                    <a:pt x="18377" y="12581"/>
                  </a:cubicBezTo>
                  <a:cubicBezTo>
                    <a:pt x="18543" y="12289"/>
                    <a:pt x="18510" y="11962"/>
                    <a:pt x="18276" y="11669"/>
                  </a:cubicBezTo>
                  <a:cubicBezTo>
                    <a:pt x="18142" y="11514"/>
                    <a:pt x="17941" y="11394"/>
                    <a:pt x="17640" y="11325"/>
                  </a:cubicBezTo>
                  <a:cubicBezTo>
                    <a:pt x="17372" y="11256"/>
                    <a:pt x="17071" y="11222"/>
                    <a:pt x="16768" y="11222"/>
                  </a:cubicBezTo>
                  <a:cubicBezTo>
                    <a:pt x="16199" y="11222"/>
                    <a:pt x="15630" y="11273"/>
                    <a:pt x="15061" y="11360"/>
                  </a:cubicBezTo>
                  <a:cubicBezTo>
                    <a:pt x="14526" y="11463"/>
                    <a:pt x="14023" y="11566"/>
                    <a:pt x="13487" y="11687"/>
                  </a:cubicBezTo>
                  <a:lnTo>
                    <a:pt x="12751" y="11859"/>
                  </a:lnTo>
                  <a:cubicBezTo>
                    <a:pt x="12633" y="11884"/>
                    <a:pt x="12499" y="11906"/>
                    <a:pt x="12386" y="11906"/>
                  </a:cubicBezTo>
                  <a:cubicBezTo>
                    <a:pt x="12273" y="11906"/>
                    <a:pt x="12182" y="11884"/>
                    <a:pt x="12147" y="11824"/>
                  </a:cubicBezTo>
                  <a:cubicBezTo>
                    <a:pt x="12080" y="11772"/>
                    <a:pt x="12080" y="11704"/>
                    <a:pt x="12114" y="11652"/>
                  </a:cubicBezTo>
                  <a:cubicBezTo>
                    <a:pt x="12147" y="11583"/>
                    <a:pt x="12182" y="11531"/>
                    <a:pt x="12248" y="11463"/>
                  </a:cubicBezTo>
                  <a:cubicBezTo>
                    <a:pt x="12348" y="11342"/>
                    <a:pt x="12449" y="11222"/>
                    <a:pt x="12549" y="11084"/>
                  </a:cubicBezTo>
                  <a:lnTo>
                    <a:pt x="13185" y="10344"/>
                  </a:lnTo>
                  <a:cubicBezTo>
                    <a:pt x="13588" y="9845"/>
                    <a:pt x="14023" y="9363"/>
                    <a:pt x="14391" y="8898"/>
                  </a:cubicBezTo>
                  <a:cubicBezTo>
                    <a:pt x="14760" y="8434"/>
                    <a:pt x="15228" y="7986"/>
                    <a:pt x="15396" y="7487"/>
                  </a:cubicBezTo>
                  <a:cubicBezTo>
                    <a:pt x="15463" y="7246"/>
                    <a:pt x="15463" y="7005"/>
                    <a:pt x="15296" y="6764"/>
                  </a:cubicBezTo>
                  <a:cubicBezTo>
                    <a:pt x="15128" y="6523"/>
                    <a:pt x="14793" y="6351"/>
                    <a:pt x="14358" y="6248"/>
                  </a:cubicBezTo>
                  <a:cubicBezTo>
                    <a:pt x="14236" y="6234"/>
                    <a:pt x="14113" y="6228"/>
                    <a:pt x="13992" y="6228"/>
                  </a:cubicBezTo>
                  <a:cubicBezTo>
                    <a:pt x="13648" y="6228"/>
                    <a:pt x="13315" y="6279"/>
                    <a:pt x="13018" y="6368"/>
                  </a:cubicBezTo>
                  <a:cubicBezTo>
                    <a:pt x="12650" y="6471"/>
                    <a:pt x="12282" y="6574"/>
                    <a:pt x="11947" y="6712"/>
                  </a:cubicBezTo>
                  <a:cubicBezTo>
                    <a:pt x="11779" y="6764"/>
                    <a:pt x="11578" y="6833"/>
                    <a:pt x="11411" y="6885"/>
                  </a:cubicBezTo>
                  <a:cubicBezTo>
                    <a:pt x="11244" y="6936"/>
                    <a:pt x="11076" y="6971"/>
                    <a:pt x="10875" y="6971"/>
                  </a:cubicBezTo>
                  <a:cubicBezTo>
                    <a:pt x="10507" y="6953"/>
                    <a:pt x="10272" y="6747"/>
                    <a:pt x="10172" y="6574"/>
                  </a:cubicBezTo>
                  <a:cubicBezTo>
                    <a:pt x="10104" y="5542"/>
                    <a:pt x="9938" y="4510"/>
                    <a:pt x="9636" y="3477"/>
                  </a:cubicBezTo>
                  <a:cubicBezTo>
                    <a:pt x="9402" y="2582"/>
                    <a:pt x="9201" y="1807"/>
                    <a:pt x="8732" y="1205"/>
                  </a:cubicBezTo>
                  <a:cubicBezTo>
                    <a:pt x="8564" y="947"/>
                    <a:pt x="8296" y="706"/>
                    <a:pt x="7962" y="482"/>
                  </a:cubicBezTo>
                  <a:cubicBezTo>
                    <a:pt x="7727" y="310"/>
                    <a:pt x="7426" y="189"/>
                    <a:pt x="7058" y="86"/>
                  </a:cubicBezTo>
                  <a:cubicBezTo>
                    <a:pt x="6857" y="35"/>
                    <a:pt x="6589" y="17"/>
                    <a:pt x="6354" y="17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6" name="Google Shape;1716;p57"/>
            <p:cNvSpPr/>
            <p:nvPr/>
          </p:nvSpPr>
          <p:spPr>
            <a:xfrm>
              <a:off x="109376" y="2012558"/>
              <a:ext cx="94499" cy="642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8"/>
                  </a:lnTo>
                  <a:lnTo>
                    <a:pt x="125" y="180"/>
                  </a:lnTo>
                  <a:cubicBezTo>
                    <a:pt x="125" y="108"/>
                    <a:pt x="0" y="54"/>
                    <a:pt x="0" y="0"/>
                  </a:cubicBezTo>
                  <a:close/>
                  <a:moveTo>
                    <a:pt x="125" y="180"/>
                  </a:moveTo>
                  <a:cubicBezTo>
                    <a:pt x="246" y="343"/>
                    <a:pt x="493" y="578"/>
                    <a:pt x="739" y="867"/>
                  </a:cubicBezTo>
                  <a:cubicBezTo>
                    <a:pt x="1350" y="1445"/>
                    <a:pt x="2211" y="2293"/>
                    <a:pt x="3315" y="3323"/>
                  </a:cubicBezTo>
                  <a:cubicBezTo>
                    <a:pt x="5401" y="5418"/>
                    <a:pt x="8101" y="8290"/>
                    <a:pt x="11170" y="11468"/>
                  </a:cubicBezTo>
                  <a:cubicBezTo>
                    <a:pt x="14238" y="14665"/>
                    <a:pt x="19146" y="19505"/>
                    <a:pt x="21357" y="21600"/>
                  </a:cubicBezTo>
                  <a:lnTo>
                    <a:pt x="21600" y="21582"/>
                  </a:lnTo>
                  <a:cubicBezTo>
                    <a:pt x="19514" y="19505"/>
                    <a:pt x="14606" y="14647"/>
                    <a:pt x="11538" y="11468"/>
                  </a:cubicBezTo>
                  <a:cubicBezTo>
                    <a:pt x="8469" y="8290"/>
                    <a:pt x="5647" y="5400"/>
                    <a:pt x="3561" y="3323"/>
                  </a:cubicBezTo>
                  <a:cubicBezTo>
                    <a:pt x="2458" y="2276"/>
                    <a:pt x="1597" y="1445"/>
                    <a:pt x="861" y="849"/>
                  </a:cubicBezTo>
                  <a:cubicBezTo>
                    <a:pt x="614" y="560"/>
                    <a:pt x="368" y="343"/>
                    <a:pt x="125" y="18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7" name="Google Shape;1717;p57"/>
            <p:cNvSpPr/>
            <p:nvPr/>
          </p:nvSpPr>
          <p:spPr>
            <a:xfrm>
              <a:off x="66435" y="2187071"/>
              <a:ext cx="78387" cy="6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6" y="344"/>
                    <a:pt x="444" y="684"/>
                    <a:pt x="741" y="1028"/>
                  </a:cubicBezTo>
                  <a:lnTo>
                    <a:pt x="3105" y="3258"/>
                  </a:lnTo>
                  <a:lnTo>
                    <a:pt x="10654" y="10972"/>
                  </a:lnTo>
                  <a:cubicBezTo>
                    <a:pt x="13612" y="14056"/>
                    <a:pt x="16273" y="16800"/>
                    <a:pt x="18198" y="18856"/>
                  </a:cubicBezTo>
                  <a:cubicBezTo>
                    <a:pt x="19232" y="19714"/>
                    <a:pt x="20119" y="20397"/>
                    <a:pt x="20713" y="20911"/>
                  </a:cubicBezTo>
                  <a:cubicBezTo>
                    <a:pt x="21010" y="21256"/>
                    <a:pt x="21303" y="21430"/>
                    <a:pt x="21600" y="21600"/>
                  </a:cubicBezTo>
                  <a:cubicBezTo>
                    <a:pt x="21303" y="21256"/>
                    <a:pt x="21156" y="20911"/>
                    <a:pt x="20859" y="20742"/>
                  </a:cubicBezTo>
                  <a:lnTo>
                    <a:pt x="18491" y="18342"/>
                  </a:lnTo>
                  <a:lnTo>
                    <a:pt x="10946" y="10458"/>
                  </a:lnTo>
                  <a:cubicBezTo>
                    <a:pt x="7988" y="7370"/>
                    <a:pt x="5327" y="4800"/>
                    <a:pt x="3402" y="2914"/>
                  </a:cubicBezTo>
                  <a:cubicBezTo>
                    <a:pt x="2368" y="1886"/>
                    <a:pt x="1477" y="1197"/>
                    <a:pt x="887" y="684"/>
                  </a:cubicBezTo>
                  <a:cubicBezTo>
                    <a:pt x="590" y="344"/>
                    <a:pt x="297" y="17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8" name="Google Shape;1718;p57"/>
            <p:cNvSpPr/>
            <p:nvPr/>
          </p:nvSpPr>
          <p:spPr>
            <a:xfrm>
              <a:off x="149625" y="2160205"/>
              <a:ext cx="75744" cy="9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21296" y="0"/>
                  </a:moveTo>
                  <a:cubicBezTo>
                    <a:pt x="21028" y="0"/>
                    <a:pt x="16242" y="4820"/>
                    <a:pt x="10428" y="10613"/>
                  </a:cubicBezTo>
                  <a:cubicBezTo>
                    <a:pt x="4536" y="16608"/>
                    <a:pt x="-146" y="21473"/>
                    <a:pt x="3" y="21600"/>
                  </a:cubicBezTo>
                  <a:cubicBezTo>
                    <a:pt x="157" y="21600"/>
                    <a:pt x="4989" y="16855"/>
                    <a:pt x="10880" y="10864"/>
                  </a:cubicBezTo>
                  <a:cubicBezTo>
                    <a:pt x="16772" y="4996"/>
                    <a:pt x="21454" y="4"/>
                    <a:pt x="21305" y="4"/>
                  </a:cubicBezTo>
                  <a:cubicBezTo>
                    <a:pt x="21300" y="4"/>
                    <a:pt x="21300" y="0"/>
                    <a:pt x="2129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9" name="Google Shape;1719;p57"/>
            <p:cNvSpPr/>
            <p:nvPr/>
          </p:nvSpPr>
          <p:spPr>
            <a:xfrm>
              <a:off x="163600" y="2335281"/>
              <a:ext cx="84311" cy="6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324" y="180"/>
                    <a:pt x="21047" y="544"/>
                    <a:pt x="20771" y="724"/>
                  </a:cubicBezTo>
                  <a:lnTo>
                    <a:pt x="18573" y="3265"/>
                  </a:lnTo>
                  <a:cubicBezTo>
                    <a:pt x="16647" y="5263"/>
                    <a:pt x="14033" y="7984"/>
                    <a:pt x="11006" y="11069"/>
                  </a:cubicBezTo>
                  <a:cubicBezTo>
                    <a:pt x="7979" y="13976"/>
                    <a:pt x="5229" y="16697"/>
                    <a:pt x="3167" y="18514"/>
                  </a:cubicBezTo>
                  <a:lnTo>
                    <a:pt x="829" y="20691"/>
                  </a:lnTo>
                  <a:cubicBezTo>
                    <a:pt x="553" y="21056"/>
                    <a:pt x="276" y="21235"/>
                    <a:pt x="0" y="21600"/>
                  </a:cubicBezTo>
                  <a:cubicBezTo>
                    <a:pt x="276" y="21420"/>
                    <a:pt x="689" y="21235"/>
                    <a:pt x="965" y="20876"/>
                  </a:cubicBezTo>
                  <a:cubicBezTo>
                    <a:pt x="1513" y="20332"/>
                    <a:pt x="2342" y="19782"/>
                    <a:pt x="3439" y="18879"/>
                  </a:cubicBezTo>
                  <a:cubicBezTo>
                    <a:pt x="5505" y="17061"/>
                    <a:pt x="8256" y="14520"/>
                    <a:pt x="11282" y="11614"/>
                  </a:cubicBezTo>
                  <a:cubicBezTo>
                    <a:pt x="14309" y="8528"/>
                    <a:pt x="16920" y="5807"/>
                    <a:pt x="18709" y="3630"/>
                  </a:cubicBezTo>
                  <a:cubicBezTo>
                    <a:pt x="19674" y="2541"/>
                    <a:pt x="20359" y="1633"/>
                    <a:pt x="20911" y="903"/>
                  </a:cubicBezTo>
                  <a:cubicBezTo>
                    <a:pt x="21460" y="35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0" name="Google Shape;1720;p57"/>
            <p:cNvSpPr/>
            <p:nvPr/>
          </p:nvSpPr>
          <p:spPr>
            <a:xfrm>
              <a:off x="75029" y="2356208"/>
              <a:ext cx="88576" cy="41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" y="282"/>
                    <a:pt x="522" y="556"/>
                    <a:pt x="785" y="838"/>
                  </a:cubicBezTo>
                  <a:cubicBezTo>
                    <a:pt x="1307" y="1669"/>
                    <a:pt x="2092" y="2499"/>
                    <a:pt x="3140" y="3329"/>
                  </a:cubicBezTo>
                  <a:cubicBezTo>
                    <a:pt x="4973" y="5545"/>
                    <a:pt x="7725" y="8310"/>
                    <a:pt x="10735" y="11082"/>
                  </a:cubicBezTo>
                  <a:cubicBezTo>
                    <a:pt x="13746" y="14129"/>
                    <a:pt x="16364" y="16893"/>
                    <a:pt x="18330" y="18553"/>
                  </a:cubicBezTo>
                  <a:lnTo>
                    <a:pt x="20685" y="20770"/>
                  </a:lnTo>
                  <a:cubicBezTo>
                    <a:pt x="20948" y="21052"/>
                    <a:pt x="21341" y="21326"/>
                    <a:pt x="21600" y="21600"/>
                  </a:cubicBezTo>
                  <a:cubicBezTo>
                    <a:pt x="21341" y="21052"/>
                    <a:pt x="21078" y="20770"/>
                    <a:pt x="20815" y="20496"/>
                  </a:cubicBezTo>
                  <a:cubicBezTo>
                    <a:pt x="20293" y="19940"/>
                    <a:pt x="19508" y="19110"/>
                    <a:pt x="18460" y="18006"/>
                  </a:cubicBezTo>
                  <a:cubicBezTo>
                    <a:pt x="16627" y="16063"/>
                    <a:pt x="13875" y="13299"/>
                    <a:pt x="10865" y="10252"/>
                  </a:cubicBezTo>
                  <a:cubicBezTo>
                    <a:pt x="7984" y="7206"/>
                    <a:pt x="5236" y="4715"/>
                    <a:pt x="3270" y="2773"/>
                  </a:cubicBezTo>
                  <a:lnTo>
                    <a:pt x="915" y="556"/>
                  </a:lnTo>
                  <a:cubicBezTo>
                    <a:pt x="652" y="282"/>
                    <a:pt x="259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1" name="Google Shape;1721;p57"/>
            <p:cNvSpPr/>
            <p:nvPr/>
          </p:nvSpPr>
          <p:spPr>
            <a:xfrm>
              <a:off x="70732" y="2486694"/>
              <a:ext cx="113813" cy="5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5" y="443"/>
                    <a:pt x="507" y="661"/>
                    <a:pt x="816" y="1103"/>
                  </a:cubicBezTo>
                  <a:lnTo>
                    <a:pt x="3159" y="3528"/>
                  </a:lnTo>
                  <a:cubicBezTo>
                    <a:pt x="5095" y="5511"/>
                    <a:pt x="7845" y="8154"/>
                    <a:pt x="10802" y="11239"/>
                  </a:cubicBezTo>
                  <a:cubicBezTo>
                    <a:pt x="13755" y="14107"/>
                    <a:pt x="16404" y="16750"/>
                    <a:pt x="18441" y="18739"/>
                  </a:cubicBezTo>
                  <a:lnTo>
                    <a:pt x="20787" y="20939"/>
                  </a:lnTo>
                  <a:cubicBezTo>
                    <a:pt x="20989" y="21164"/>
                    <a:pt x="21295" y="21382"/>
                    <a:pt x="21600" y="21600"/>
                  </a:cubicBezTo>
                  <a:cubicBezTo>
                    <a:pt x="21398" y="21164"/>
                    <a:pt x="21093" y="20939"/>
                    <a:pt x="20787" y="20497"/>
                  </a:cubicBezTo>
                  <a:lnTo>
                    <a:pt x="18545" y="18078"/>
                  </a:lnTo>
                  <a:cubicBezTo>
                    <a:pt x="16609" y="16089"/>
                    <a:pt x="13856" y="13446"/>
                    <a:pt x="10902" y="10361"/>
                  </a:cubicBezTo>
                  <a:cubicBezTo>
                    <a:pt x="7948" y="7493"/>
                    <a:pt x="5196" y="4850"/>
                    <a:pt x="3259" y="2868"/>
                  </a:cubicBezTo>
                  <a:lnTo>
                    <a:pt x="916" y="661"/>
                  </a:lnTo>
                  <a:cubicBezTo>
                    <a:pt x="611" y="443"/>
                    <a:pt x="305" y="22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2" name="Google Shape;1722;p57"/>
            <p:cNvSpPr/>
            <p:nvPr/>
          </p:nvSpPr>
          <p:spPr>
            <a:xfrm>
              <a:off x="182399" y="2453405"/>
              <a:ext cx="105234" cy="83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70" y="278"/>
                    <a:pt x="21048" y="556"/>
                    <a:pt x="20827" y="830"/>
                  </a:cubicBezTo>
                  <a:lnTo>
                    <a:pt x="18514" y="3184"/>
                  </a:lnTo>
                  <a:cubicBezTo>
                    <a:pt x="16641" y="5263"/>
                    <a:pt x="13995" y="8032"/>
                    <a:pt x="11021" y="11078"/>
                  </a:cubicBezTo>
                  <a:cubicBezTo>
                    <a:pt x="8045" y="13984"/>
                    <a:pt x="5289" y="16615"/>
                    <a:pt x="3307" y="18553"/>
                  </a:cubicBezTo>
                  <a:lnTo>
                    <a:pt x="882" y="20770"/>
                  </a:lnTo>
                  <a:cubicBezTo>
                    <a:pt x="552" y="21044"/>
                    <a:pt x="330" y="21322"/>
                    <a:pt x="0" y="21600"/>
                  </a:cubicBezTo>
                  <a:cubicBezTo>
                    <a:pt x="330" y="21459"/>
                    <a:pt x="661" y="21185"/>
                    <a:pt x="991" y="20907"/>
                  </a:cubicBezTo>
                  <a:cubicBezTo>
                    <a:pt x="1543" y="20492"/>
                    <a:pt x="2425" y="19662"/>
                    <a:pt x="3416" y="18832"/>
                  </a:cubicBezTo>
                  <a:cubicBezTo>
                    <a:pt x="5511" y="17030"/>
                    <a:pt x="8266" y="14399"/>
                    <a:pt x="11239" y="11493"/>
                  </a:cubicBezTo>
                  <a:cubicBezTo>
                    <a:pt x="14216" y="8447"/>
                    <a:pt x="16862" y="5678"/>
                    <a:pt x="18736" y="3462"/>
                  </a:cubicBezTo>
                  <a:cubicBezTo>
                    <a:pt x="19618" y="2495"/>
                    <a:pt x="20388" y="1660"/>
                    <a:pt x="20827" y="971"/>
                  </a:cubicBezTo>
                  <a:cubicBezTo>
                    <a:pt x="21161" y="693"/>
                    <a:pt x="21379" y="41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3" name="Google Shape;1723;p57"/>
            <p:cNvSpPr/>
            <p:nvPr/>
          </p:nvSpPr>
          <p:spPr>
            <a:xfrm>
              <a:off x="481444" y="1570634"/>
              <a:ext cx="1272961" cy="108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3" y="0"/>
                  </a:moveTo>
                  <a:cubicBezTo>
                    <a:pt x="10613" y="0"/>
                    <a:pt x="10577" y="6989"/>
                    <a:pt x="9474" y="12904"/>
                  </a:cubicBezTo>
                  <a:cubicBezTo>
                    <a:pt x="9356" y="13495"/>
                    <a:pt x="9001" y="13988"/>
                    <a:pt x="8527" y="14214"/>
                  </a:cubicBezTo>
                  <a:cubicBezTo>
                    <a:pt x="7443" y="14751"/>
                    <a:pt x="6550" y="15695"/>
                    <a:pt x="5985" y="16908"/>
                  </a:cubicBezTo>
                  <a:cubicBezTo>
                    <a:pt x="5698" y="17511"/>
                    <a:pt x="5157" y="17875"/>
                    <a:pt x="4585" y="17875"/>
                  </a:cubicBezTo>
                  <a:cubicBezTo>
                    <a:pt x="4506" y="17875"/>
                    <a:pt x="4426" y="17868"/>
                    <a:pt x="4345" y="17853"/>
                  </a:cubicBezTo>
                  <a:cubicBezTo>
                    <a:pt x="4167" y="17824"/>
                    <a:pt x="3989" y="17810"/>
                    <a:pt x="3813" y="17810"/>
                  </a:cubicBezTo>
                  <a:cubicBezTo>
                    <a:pt x="1957" y="17810"/>
                    <a:pt x="324" y="19373"/>
                    <a:pt x="0" y="21589"/>
                  </a:cubicBezTo>
                  <a:lnTo>
                    <a:pt x="21600" y="21600"/>
                  </a:lnTo>
                  <a:cubicBezTo>
                    <a:pt x="21327" y="19957"/>
                    <a:pt x="20407" y="18572"/>
                    <a:pt x="19122" y="17864"/>
                  </a:cubicBezTo>
                  <a:cubicBezTo>
                    <a:pt x="18648" y="17606"/>
                    <a:pt x="18129" y="17445"/>
                    <a:pt x="17610" y="17413"/>
                  </a:cubicBezTo>
                  <a:cubicBezTo>
                    <a:pt x="16134" y="17284"/>
                    <a:pt x="14749" y="16501"/>
                    <a:pt x="13647" y="15330"/>
                  </a:cubicBezTo>
                  <a:cubicBezTo>
                    <a:pt x="13592" y="15277"/>
                    <a:pt x="13556" y="15234"/>
                    <a:pt x="13510" y="15191"/>
                  </a:cubicBezTo>
                  <a:cubicBezTo>
                    <a:pt x="12800" y="14493"/>
                    <a:pt x="12062" y="13398"/>
                    <a:pt x="11916" y="12324"/>
                  </a:cubicBezTo>
                  <a:cubicBezTo>
                    <a:pt x="11342" y="8352"/>
                    <a:pt x="10923" y="2877"/>
                    <a:pt x="1095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4" name="Google Shape;1724;p57"/>
            <p:cNvSpPr/>
            <p:nvPr/>
          </p:nvSpPr>
          <p:spPr>
            <a:xfrm>
              <a:off x="621036" y="396288"/>
              <a:ext cx="269516" cy="104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5" name="Google Shape;1725;p57"/>
            <p:cNvSpPr/>
            <p:nvPr/>
          </p:nvSpPr>
          <p:spPr>
            <a:xfrm>
              <a:off x="621036" y="396288"/>
              <a:ext cx="269516" cy="104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6" name="Google Shape;1726;p57"/>
            <p:cNvSpPr/>
            <p:nvPr/>
          </p:nvSpPr>
          <p:spPr>
            <a:xfrm>
              <a:off x="622098" y="509405"/>
              <a:ext cx="26845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38" y="0"/>
                    <a:pt x="0" y="6211"/>
                    <a:pt x="0" y="12330"/>
                  </a:cubicBezTo>
                  <a:cubicBezTo>
                    <a:pt x="0" y="15482"/>
                    <a:pt x="4838" y="21600"/>
                    <a:pt x="10801" y="21600"/>
                  </a:cubicBezTo>
                  <a:cubicBezTo>
                    <a:pt x="16762" y="21600"/>
                    <a:pt x="21600" y="15482"/>
                    <a:pt x="21600" y="12330"/>
                  </a:cubicBezTo>
                  <a:cubicBezTo>
                    <a:pt x="21600" y="6211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7" name="Google Shape;1727;p57"/>
            <p:cNvSpPr/>
            <p:nvPr/>
          </p:nvSpPr>
          <p:spPr>
            <a:xfrm>
              <a:off x="622098" y="742715"/>
              <a:ext cx="26845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38" y="0"/>
                    <a:pt x="0" y="3672"/>
                    <a:pt x="0" y="10800"/>
                  </a:cubicBezTo>
                  <a:cubicBezTo>
                    <a:pt x="0" y="18036"/>
                    <a:pt x="4838" y="21600"/>
                    <a:pt x="10801" y="21600"/>
                  </a:cubicBezTo>
                  <a:cubicBezTo>
                    <a:pt x="16762" y="21600"/>
                    <a:pt x="21600" y="18036"/>
                    <a:pt x="21600" y="10800"/>
                  </a:cubicBezTo>
                  <a:cubicBezTo>
                    <a:pt x="21600" y="3672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8" name="Google Shape;1728;p57"/>
            <p:cNvSpPr/>
            <p:nvPr/>
          </p:nvSpPr>
          <p:spPr>
            <a:xfrm>
              <a:off x="809299" y="516021"/>
              <a:ext cx="12705" cy="233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0" y="0"/>
                  </a:moveTo>
                  <a:cubicBezTo>
                    <a:pt x="6211" y="0"/>
                    <a:pt x="0" y="4828"/>
                    <a:pt x="0" y="10801"/>
                  </a:cubicBezTo>
                  <a:cubicBezTo>
                    <a:pt x="0" y="16773"/>
                    <a:pt x="6211" y="21600"/>
                    <a:pt x="12330" y="21600"/>
                  </a:cubicBezTo>
                  <a:cubicBezTo>
                    <a:pt x="18541" y="21600"/>
                    <a:pt x="21600" y="16773"/>
                    <a:pt x="21600" y="10801"/>
                  </a:cubicBezTo>
                  <a:cubicBezTo>
                    <a:pt x="21600" y="4828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9" name="Google Shape;1729;p57"/>
            <p:cNvSpPr/>
            <p:nvPr/>
          </p:nvSpPr>
          <p:spPr>
            <a:xfrm>
              <a:off x="765397" y="574020"/>
              <a:ext cx="18847" cy="18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fill="norm" stroke="1" extrusionOk="0">
                  <a:moveTo>
                    <a:pt x="9017" y="0"/>
                  </a:moveTo>
                  <a:cubicBezTo>
                    <a:pt x="1117" y="0"/>
                    <a:pt x="-3102" y="11625"/>
                    <a:pt x="2697" y="18354"/>
                  </a:cubicBezTo>
                  <a:cubicBezTo>
                    <a:pt x="4625" y="20592"/>
                    <a:pt x="7026" y="21600"/>
                    <a:pt x="9365" y="21600"/>
                  </a:cubicBezTo>
                  <a:cubicBezTo>
                    <a:pt x="14058" y="21600"/>
                    <a:pt x="18498" y="17529"/>
                    <a:pt x="18498" y="11002"/>
                  </a:cubicBezTo>
                  <a:cubicBezTo>
                    <a:pt x="18498" y="4896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0" name="Google Shape;1730;p57"/>
            <p:cNvSpPr/>
            <p:nvPr/>
          </p:nvSpPr>
          <p:spPr>
            <a:xfrm>
              <a:off x="765397" y="654556"/>
              <a:ext cx="18847" cy="1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fill="norm" stroke="1" extrusionOk="0">
                  <a:moveTo>
                    <a:pt x="9017" y="0"/>
                  </a:moveTo>
                  <a:cubicBezTo>
                    <a:pt x="1117" y="0"/>
                    <a:pt x="-3102" y="11469"/>
                    <a:pt x="2697" y="18109"/>
                  </a:cubicBezTo>
                  <a:cubicBezTo>
                    <a:pt x="4625" y="20533"/>
                    <a:pt x="7026" y="21600"/>
                    <a:pt x="9365" y="21600"/>
                  </a:cubicBezTo>
                  <a:cubicBezTo>
                    <a:pt x="14058" y="21600"/>
                    <a:pt x="18498" y="17313"/>
                    <a:pt x="18498" y="10872"/>
                  </a:cubicBezTo>
                  <a:cubicBezTo>
                    <a:pt x="18498" y="4830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1" name="Google Shape;1731;p57"/>
            <p:cNvSpPr/>
            <p:nvPr/>
          </p:nvSpPr>
          <p:spPr>
            <a:xfrm>
              <a:off x="622098" y="1217132"/>
              <a:ext cx="26845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38" y="0"/>
                    <a:pt x="0" y="6118"/>
                    <a:pt x="0" y="12330"/>
                  </a:cubicBezTo>
                  <a:cubicBezTo>
                    <a:pt x="0" y="15389"/>
                    <a:pt x="4838" y="21600"/>
                    <a:pt x="10801" y="21600"/>
                  </a:cubicBezTo>
                  <a:cubicBezTo>
                    <a:pt x="16762" y="21600"/>
                    <a:pt x="21600" y="15389"/>
                    <a:pt x="21600" y="12330"/>
                  </a:cubicBezTo>
                  <a:cubicBezTo>
                    <a:pt x="21600" y="3059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2" name="Google Shape;1732;p57"/>
            <p:cNvSpPr/>
            <p:nvPr/>
          </p:nvSpPr>
          <p:spPr>
            <a:xfrm>
              <a:off x="809299" y="990173"/>
              <a:ext cx="12705" cy="23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0" y="0"/>
                  </a:moveTo>
                  <a:cubicBezTo>
                    <a:pt x="6211" y="0"/>
                    <a:pt x="0" y="4866"/>
                    <a:pt x="0" y="10775"/>
                  </a:cubicBezTo>
                  <a:cubicBezTo>
                    <a:pt x="0" y="16734"/>
                    <a:pt x="6211" y="21600"/>
                    <a:pt x="12330" y="21600"/>
                  </a:cubicBezTo>
                  <a:cubicBezTo>
                    <a:pt x="18541" y="21600"/>
                    <a:pt x="21600" y="16734"/>
                    <a:pt x="21600" y="10775"/>
                  </a:cubicBezTo>
                  <a:cubicBezTo>
                    <a:pt x="21600" y="4816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3" name="Google Shape;1733;p57"/>
            <p:cNvSpPr/>
            <p:nvPr/>
          </p:nvSpPr>
          <p:spPr>
            <a:xfrm>
              <a:off x="765456" y="1048704"/>
              <a:ext cx="18788" cy="1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5" y="0"/>
                  </a:moveTo>
                  <a:cubicBezTo>
                    <a:pt x="4942" y="0"/>
                    <a:pt x="0" y="4313"/>
                    <a:pt x="0" y="10495"/>
                  </a:cubicBezTo>
                  <a:cubicBezTo>
                    <a:pt x="0" y="16658"/>
                    <a:pt x="4942" y="21600"/>
                    <a:pt x="10495" y="21600"/>
                  </a:cubicBezTo>
                  <a:cubicBezTo>
                    <a:pt x="16658" y="21600"/>
                    <a:pt x="21600" y="16658"/>
                    <a:pt x="21600" y="10495"/>
                  </a:cubicBezTo>
                  <a:cubicBezTo>
                    <a:pt x="21600" y="4313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4" name="Google Shape;1734;p57"/>
            <p:cNvSpPr/>
            <p:nvPr/>
          </p:nvSpPr>
          <p:spPr>
            <a:xfrm>
              <a:off x="765456" y="1129239"/>
              <a:ext cx="18788" cy="1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5" y="0"/>
                  </a:moveTo>
                  <a:cubicBezTo>
                    <a:pt x="4942" y="0"/>
                    <a:pt x="0" y="4938"/>
                    <a:pt x="0" y="10486"/>
                  </a:cubicBezTo>
                  <a:cubicBezTo>
                    <a:pt x="0" y="16662"/>
                    <a:pt x="4942" y="21600"/>
                    <a:pt x="10495" y="21600"/>
                  </a:cubicBezTo>
                  <a:cubicBezTo>
                    <a:pt x="16658" y="21600"/>
                    <a:pt x="21600" y="16662"/>
                    <a:pt x="21600" y="10486"/>
                  </a:cubicBezTo>
                  <a:cubicBezTo>
                    <a:pt x="21600" y="4938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5" name="Google Shape;1735;p57"/>
            <p:cNvSpPr/>
            <p:nvPr/>
          </p:nvSpPr>
          <p:spPr>
            <a:xfrm>
              <a:off x="622098" y="982213"/>
              <a:ext cx="268454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4882" y="0"/>
                    <a:pt x="0" y="3564"/>
                    <a:pt x="0" y="10800"/>
                  </a:cubicBezTo>
                  <a:cubicBezTo>
                    <a:pt x="0" y="14364"/>
                    <a:pt x="4838" y="21600"/>
                    <a:pt x="10801" y="21600"/>
                  </a:cubicBezTo>
                  <a:cubicBezTo>
                    <a:pt x="16762" y="21600"/>
                    <a:pt x="21600" y="17928"/>
                    <a:pt x="21600" y="10800"/>
                  </a:cubicBezTo>
                  <a:cubicBezTo>
                    <a:pt x="21600" y="3564"/>
                    <a:pt x="16762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6" name="Google Shape;1736;p57"/>
            <p:cNvSpPr/>
            <p:nvPr/>
          </p:nvSpPr>
          <p:spPr>
            <a:xfrm>
              <a:off x="690381" y="755520"/>
              <a:ext cx="12705" cy="23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3564" y="0"/>
                    <a:pt x="0" y="4827"/>
                    <a:pt x="0" y="10799"/>
                  </a:cubicBezTo>
                  <a:cubicBezTo>
                    <a:pt x="0" y="16772"/>
                    <a:pt x="3564" y="21600"/>
                    <a:pt x="10800" y="21600"/>
                  </a:cubicBezTo>
                  <a:cubicBezTo>
                    <a:pt x="18036" y="21600"/>
                    <a:pt x="21600" y="16772"/>
                    <a:pt x="21600" y="10799"/>
                  </a:cubicBezTo>
                  <a:cubicBezTo>
                    <a:pt x="21600" y="4827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7" name="Google Shape;1737;p57"/>
            <p:cNvSpPr/>
            <p:nvPr/>
          </p:nvSpPr>
          <p:spPr>
            <a:xfrm>
              <a:off x="728406" y="813503"/>
              <a:ext cx="18865" cy="1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921"/>
                    <a:pt x="0" y="11076"/>
                  </a:cubicBezTo>
                  <a:cubicBezTo>
                    <a:pt x="0" y="17324"/>
                    <a:pt x="4595" y="21600"/>
                    <a:pt x="9363" y="21600"/>
                  </a:cubicBezTo>
                  <a:cubicBezTo>
                    <a:pt x="11637" y="21600"/>
                    <a:pt x="13942" y="20623"/>
                    <a:pt x="15805" y="18448"/>
                  </a:cubicBezTo>
                  <a:cubicBezTo>
                    <a:pt x="21600" y="1168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8" name="Google Shape;1738;p57"/>
            <p:cNvSpPr/>
            <p:nvPr/>
          </p:nvSpPr>
          <p:spPr>
            <a:xfrm>
              <a:off x="728406" y="894055"/>
              <a:ext cx="18865" cy="1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925"/>
                    <a:pt x="0" y="11067"/>
                  </a:cubicBezTo>
                  <a:cubicBezTo>
                    <a:pt x="0" y="17321"/>
                    <a:pt x="4595" y="21600"/>
                    <a:pt x="9363" y="21600"/>
                  </a:cubicBezTo>
                  <a:cubicBezTo>
                    <a:pt x="11637" y="21600"/>
                    <a:pt x="13942" y="20641"/>
                    <a:pt x="15805" y="18446"/>
                  </a:cubicBezTo>
                  <a:cubicBezTo>
                    <a:pt x="21600" y="1169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9" name="Google Shape;1739;p57"/>
            <p:cNvSpPr/>
            <p:nvPr/>
          </p:nvSpPr>
          <p:spPr>
            <a:xfrm>
              <a:off x="638757" y="424748"/>
              <a:ext cx="63386" cy="11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21420" y="0"/>
                  </a:moveTo>
                  <a:cubicBezTo>
                    <a:pt x="20876" y="0"/>
                    <a:pt x="20332" y="201"/>
                    <a:pt x="19782" y="404"/>
                  </a:cubicBezTo>
                  <a:cubicBezTo>
                    <a:pt x="19238" y="505"/>
                    <a:pt x="18514" y="708"/>
                    <a:pt x="17970" y="1012"/>
                  </a:cubicBezTo>
                  <a:cubicBezTo>
                    <a:pt x="17241" y="1216"/>
                    <a:pt x="16517" y="1520"/>
                    <a:pt x="15793" y="1924"/>
                  </a:cubicBezTo>
                  <a:cubicBezTo>
                    <a:pt x="13796" y="2736"/>
                    <a:pt x="12158" y="3751"/>
                    <a:pt x="10525" y="4867"/>
                  </a:cubicBezTo>
                  <a:cubicBezTo>
                    <a:pt x="8713" y="6184"/>
                    <a:pt x="7075" y="7603"/>
                    <a:pt x="5627" y="9126"/>
                  </a:cubicBezTo>
                  <a:cubicBezTo>
                    <a:pt x="3265" y="11863"/>
                    <a:pt x="1633" y="14805"/>
                    <a:pt x="724" y="17745"/>
                  </a:cubicBezTo>
                  <a:cubicBezTo>
                    <a:pt x="359" y="18657"/>
                    <a:pt x="180" y="19569"/>
                    <a:pt x="0" y="20484"/>
                  </a:cubicBezTo>
                  <a:cubicBezTo>
                    <a:pt x="0" y="20889"/>
                    <a:pt x="0" y="21193"/>
                    <a:pt x="0" y="21600"/>
                  </a:cubicBezTo>
                  <a:cubicBezTo>
                    <a:pt x="359" y="21600"/>
                    <a:pt x="544" y="20077"/>
                    <a:pt x="1448" y="17845"/>
                  </a:cubicBezTo>
                  <a:cubicBezTo>
                    <a:pt x="2541" y="14906"/>
                    <a:pt x="4354" y="12066"/>
                    <a:pt x="6716" y="9430"/>
                  </a:cubicBezTo>
                  <a:cubicBezTo>
                    <a:pt x="7984" y="7907"/>
                    <a:pt x="9616" y="6488"/>
                    <a:pt x="11434" y="5171"/>
                  </a:cubicBezTo>
                  <a:cubicBezTo>
                    <a:pt x="12887" y="4156"/>
                    <a:pt x="14520" y="3143"/>
                    <a:pt x="16337" y="2228"/>
                  </a:cubicBezTo>
                  <a:cubicBezTo>
                    <a:pt x="19423" y="708"/>
                    <a:pt x="21600" y="100"/>
                    <a:pt x="2142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0" name="Google Shape;1740;p57"/>
            <p:cNvSpPr/>
            <p:nvPr/>
          </p:nvSpPr>
          <p:spPr>
            <a:xfrm>
              <a:off x="728406" y="408192"/>
              <a:ext cx="1933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53" y="0"/>
                  </a:moveTo>
                  <a:cubicBezTo>
                    <a:pt x="16492" y="0"/>
                    <a:pt x="13795" y="1152"/>
                    <a:pt x="10809" y="3600"/>
                  </a:cubicBezTo>
                  <a:cubicBezTo>
                    <a:pt x="4802" y="8352"/>
                    <a:pt x="0" y="15552"/>
                    <a:pt x="0" y="18000"/>
                  </a:cubicBezTo>
                  <a:cubicBezTo>
                    <a:pt x="306" y="20376"/>
                    <a:pt x="1655" y="21600"/>
                    <a:pt x="3669" y="21600"/>
                  </a:cubicBezTo>
                  <a:cubicBezTo>
                    <a:pt x="5701" y="21600"/>
                    <a:pt x="8399" y="20376"/>
                    <a:pt x="11402" y="18000"/>
                  </a:cubicBezTo>
                  <a:cubicBezTo>
                    <a:pt x="17409" y="15552"/>
                    <a:pt x="21600" y="8352"/>
                    <a:pt x="21600" y="3600"/>
                  </a:cubicBezTo>
                  <a:cubicBezTo>
                    <a:pt x="21600" y="1152"/>
                    <a:pt x="20395" y="0"/>
                    <a:pt x="1845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1" name="Google Shape;1741;p57"/>
            <p:cNvSpPr/>
            <p:nvPr/>
          </p:nvSpPr>
          <p:spPr>
            <a:xfrm>
              <a:off x="1322749" y="396272"/>
              <a:ext cx="268988" cy="104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2" name="Google Shape;1742;p57"/>
            <p:cNvSpPr/>
            <p:nvPr/>
          </p:nvSpPr>
          <p:spPr>
            <a:xfrm>
              <a:off x="1322749" y="396272"/>
              <a:ext cx="268988" cy="104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3" name="Google Shape;1743;p57"/>
            <p:cNvSpPr/>
            <p:nvPr/>
          </p:nvSpPr>
          <p:spPr>
            <a:xfrm>
              <a:off x="1322749" y="509405"/>
              <a:ext cx="26843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6211"/>
                    <a:pt x="0" y="12330"/>
                  </a:cubicBezTo>
                  <a:cubicBezTo>
                    <a:pt x="0" y="15482"/>
                    <a:pt x="4839" y="21600"/>
                    <a:pt x="10800" y="21600"/>
                  </a:cubicBezTo>
                  <a:cubicBezTo>
                    <a:pt x="16804" y="21600"/>
                    <a:pt x="21600" y="15482"/>
                    <a:pt x="21600" y="12330"/>
                  </a:cubicBezTo>
                  <a:cubicBezTo>
                    <a:pt x="21600" y="6211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4" name="Google Shape;1744;p57"/>
            <p:cNvSpPr/>
            <p:nvPr/>
          </p:nvSpPr>
          <p:spPr>
            <a:xfrm>
              <a:off x="1322749" y="742715"/>
              <a:ext cx="26843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3672"/>
                    <a:pt x="0" y="10800"/>
                  </a:cubicBezTo>
                  <a:cubicBezTo>
                    <a:pt x="0" y="18036"/>
                    <a:pt x="4839" y="21600"/>
                    <a:pt x="10800" y="21600"/>
                  </a:cubicBezTo>
                  <a:cubicBezTo>
                    <a:pt x="16804" y="21600"/>
                    <a:pt x="21600" y="18036"/>
                    <a:pt x="21600" y="10800"/>
                  </a:cubicBezTo>
                  <a:cubicBezTo>
                    <a:pt x="21600" y="3672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5" name="Google Shape;1745;p57"/>
            <p:cNvSpPr/>
            <p:nvPr/>
          </p:nvSpPr>
          <p:spPr>
            <a:xfrm>
              <a:off x="1391015" y="516021"/>
              <a:ext cx="12705" cy="233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7236" y="0"/>
                    <a:pt x="0" y="4828"/>
                    <a:pt x="0" y="10801"/>
                  </a:cubicBezTo>
                  <a:cubicBezTo>
                    <a:pt x="0" y="16773"/>
                    <a:pt x="7236" y="21600"/>
                    <a:pt x="10800" y="21600"/>
                  </a:cubicBezTo>
                  <a:cubicBezTo>
                    <a:pt x="18036" y="21600"/>
                    <a:pt x="21600" y="16773"/>
                    <a:pt x="21600" y="10801"/>
                  </a:cubicBezTo>
                  <a:cubicBezTo>
                    <a:pt x="21600" y="4828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6" name="Google Shape;1746;p57"/>
            <p:cNvSpPr/>
            <p:nvPr/>
          </p:nvSpPr>
          <p:spPr>
            <a:xfrm>
              <a:off x="1429040" y="574020"/>
              <a:ext cx="18864" cy="18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896"/>
                    <a:pt x="0" y="11002"/>
                  </a:cubicBezTo>
                  <a:cubicBezTo>
                    <a:pt x="0" y="17529"/>
                    <a:pt x="4453" y="21600"/>
                    <a:pt x="9126" y="21600"/>
                  </a:cubicBezTo>
                  <a:cubicBezTo>
                    <a:pt x="11479" y="21600"/>
                    <a:pt x="13879" y="20592"/>
                    <a:pt x="15805" y="18354"/>
                  </a:cubicBezTo>
                  <a:cubicBezTo>
                    <a:pt x="21600" y="1162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7" name="Google Shape;1747;p57"/>
            <p:cNvSpPr/>
            <p:nvPr/>
          </p:nvSpPr>
          <p:spPr>
            <a:xfrm>
              <a:off x="1429040" y="654556"/>
              <a:ext cx="18864" cy="1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489" y="0"/>
                  </a:moveTo>
                  <a:cubicBezTo>
                    <a:pt x="4216" y="0"/>
                    <a:pt x="0" y="4830"/>
                    <a:pt x="0" y="10872"/>
                  </a:cubicBezTo>
                  <a:cubicBezTo>
                    <a:pt x="0" y="17313"/>
                    <a:pt x="4453" y="21600"/>
                    <a:pt x="9126" y="21600"/>
                  </a:cubicBezTo>
                  <a:cubicBezTo>
                    <a:pt x="11479" y="21600"/>
                    <a:pt x="13879" y="20533"/>
                    <a:pt x="15805" y="18109"/>
                  </a:cubicBezTo>
                  <a:cubicBezTo>
                    <a:pt x="21600" y="11469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8" name="Google Shape;1748;p57"/>
            <p:cNvSpPr/>
            <p:nvPr/>
          </p:nvSpPr>
          <p:spPr>
            <a:xfrm>
              <a:off x="1322749" y="1217132"/>
              <a:ext cx="26843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6118"/>
                    <a:pt x="0" y="12330"/>
                  </a:cubicBezTo>
                  <a:cubicBezTo>
                    <a:pt x="0" y="15389"/>
                    <a:pt x="4839" y="21600"/>
                    <a:pt x="10800" y="21600"/>
                  </a:cubicBezTo>
                  <a:cubicBezTo>
                    <a:pt x="16804" y="21600"/>
                    <a:pt x="21600" y="15389"/>
                    <a:pt x="21600" y="12330"/>
                  </a:cubicBezTo>
                  <a:cubicBezTo>
                    <a:pt x="21600" y="6118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9" name="Google Shape;1749;p57"/>
            <p:cNvSpPr/>
            <p:nvPr/>
          </p:nvSpPr>
          <p:spPr>
            <a:xfrm>
              <a:off x="1391289" y="990173"/>
              <a:ext cx="12705" cy="23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31" y="0"/>
                  </a:moveTo>
                  <a:cubicBezTo>
                    <a:pt x="6185" y="0"/>
                    <a:pt x="0" y="4866"/>
                    <a:pt x="0" y="10775"/>
                  </a:cubicBezTo>
                  <a:cubicBezTo>
                    <a:pt x="0" y="16734"/>
                    <a:pt x="6185" y="21600"/>
                    <a:pt x="9231" y="21600"/>
                  </a:cubicBezTo>
                  <a:cubicBezTo>
                    <a:pt x="15415" y="21600"/>
                    <a:pt x="21600" y="16734"/>
                    <a:pt x="21600" y="10775"/>
                  </a:cubicBezTo>
                  <a:cubicBezTo>
                    <a:pt x="21600" y="4816"/>
                    <a:pt x="15415" y="0"/>
                    <a:pt x="923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0" name="Google Shape;1750;p57"/>
            <p:cNvSpPr/>
            <p:nvPr/>
          </p:nvSpPr>
          <p:spPr>
            <a:xfrm>
              <a:off x="1429040" y="1048704"/>
              <a:ext cx="18804" cy="1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0"/>
                  </a:moveTo>
                  <a:cubicBezTo>
                    <a:pt x="4938" y="0"/>
                    <a:pt x="0" y="4313"/>
                    <a:pt x="0" y="10495"/>
                  </a:cubicBezTo>
                  <a:cubicBezTo>
                    <a:pt x="0" y="16658"/>
                    <a:pt x="4938" y="21600"/>
                    <a:pt x="11114" y="21600"/>
                  </a:cubicBezTo>
                  <a:cubicBezTo>
                    <a:pt x="16662" y="21600"/>
                    <a:pt x="21600" y="16658"/>
                    <a:pt x="21600" y="10495"/>
                  </a:cubicBezTo>
                  <a:cubicBezTo>
                    <a:pt x="21600" y="4313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1" name="Google Shape;1751;p57"/>
            <p:cNvSpPr/>
            <p:nvPr/>
          </p:nvSpPr>
          <p:spPr>
            <a:xfrm>
              <a:off x="1429040" y="1129239"/>
              <a:ext cx="18804" cy="1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0"/>
                  </a:moveTo>
                  <a:cubicBezTo>
                    <a:pt x="4938" y="0"/>
                    <a:pt x="0" y="4938"/>
                    <a:pt x="0" y="10486"/>
                  </a:cubicBezTo>
                  <a:cubicBezTo>
                    <a:pt x="0" y="16662"/>
                    <a:pt x="4938" y="21600"/>
                    <a:pt x="11114" y="21600"/>
                  </a:cubicBezTo>
                  <a:cubicBezTo>
                    <a:pt x="16662" y="21600"/>
                    <a:pt x="21600" y="16662"/>
                    <a:pt x="21600" y="10486"/>
                  </a:cubicBezTo>
                  <a:cubicBezTo>
                    <a:pt x="21600" y="4938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2" name="Google Shape;1752;p57"/>
            <p:cNvSpPr/>
            <p:nvPr/>
          </p:nvSpPr>
          <p:spPr>
            <a:xfrm>
              <a:off x="1322749" y="982213"/>
              <a:ext cx="26843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81" y="0"/>
                    <a:pt x="0" y="3564"/>
                    <a:pt x="0" y="10800"/>
                  </a:cubicBezTo>
                  <a:cubicBezTo>
                    <a:pt x="0" y="17928"/>
                    <a:pt x="4839" y="21600"/>
                    <a:pt x="10800" y="21600"/>
                  </a:cubicBezTo>
                  <a:cubicBezTo>
                    <a:pt x="16761" y="21600"/>
                    <a:pt x="21600" y="17928"/>
                    <a:pt x="21600" y="10800"/>
                  </a:cubicBezTo>
                  <a:cubicBezTo>
                    <a:pt x="21600" y="3564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3" name="Google Shape;1753;p57"/>
            <p:cNvSpPr/>
            <p:nvPr/>
          </p:nvSpPr>
          <p:spPr>
            <a:xfrm>
              <a:off x="1510207" y="755520"/>
              <a:ext cx="12705" cy="23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46" y="0"/>
                  </a:moveTo>
                  <a:cubicBezTo>
                    <a:pt x="3654" y="0"/>
                    <a:pt x="0" y="4827"/>
                    <a:pt x="0" y="10799"/>
                  </a:cubicBezTo>
                  <a:cubicBezTo>
                    <a:pt x="0" y="16772"/>
                    <a:pt x="3654" y="21600"/>
                    <a:pt x="10746" y="21600"/>
                  </a:cubicBezTo>
                  <a:cubicBezTo>
                    <a:pt x="17946" y="21600"/>
                    <a:pt x="21600" y="16772"/>
                    <a:pt x="21600" y="10799"/>
                  </a:cubicBezTo>
                  <a:cubicBezTo>
                    <a:pt x="21600" y="4827"/>
                    <a:pt x="17946" y="0"/>
                    <a:pt x="1074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4" name="Google Shape;1754;p57"/>
            <p:cNvSpPr/>
            <p:nvPr/>
          </p:nvSpPr>
          <p:spPr>
            <a:xfrm>
              <a:off x="1466049" y="813503"/>
              <a:ext cx="18830" cy="1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fill="norm" stroke="1" extrusionOk="0">
                  <a:moveTo>
                    <a:pt x="9522" y="0"/>
                  </a:moveTo>
                  <a:cubicBezTo>
                    <a:pt x="1100" y="0"/>
                    <a:pt x="-3119" y="11685"/>
                    <a:pt x="2680" y="18448"/>
                  </a:cubicBezTo>
                  <a:cubicBezTo>
                    <a:pt x="4544" y="20623"/>
                    <a:pt x="6851" y="21600"/>
                    <a:pt x="9111" y="21600"/>
                  </a:cubicBezTo>
                  <a:cubicBezTo>
                    <a:pt x="13883" y="21600"/>
                    <a:pt x="18481" y="17324"/>
                    <a:pt x="18481" y="11076"/>
                  </a:cubicBezTo>
                  <a:cubicBezTo>
                    <a:pt x="18481" y="4921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5" name="Google Shape;1755;p57"/>
            <p:cNvSpPr/>
            <p:nvPr/>
          </p:nvSpPr>
          <p:spPr>
            <a:xfrm>
              <a:off x="1466049" y="894055"/>
              <a:ext cx="18830" cy="1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fill="norm" stroke="1" extrusionOk="0">
                  <a:moveTo>
                    <a:pt x="9522" y="0"/>
                  </a:moveTo>
                  <a:cubicBezTo>
                    <a:pt x="1100" y="0"/>
                    <a:pt x="-3119" y="11695"/>
                    <a:pt x="2680" y="18446"/>
                  </a:cubicBezTo>
                  <a:cubicBezTo>
                    <a:pt x="4544" y="20641"/>
                    <a:pt x="6851" y="21600"/>
                    <a:pt x="9111" y="21600"/>
                  </a:cubicBezTo>
                  <a:cubicBezTo>
                    <a:pt x="13883" y="21600"/>
                    <a:pt x="18481" y="17321"/>
                    <a:pt x="18481" y="11067"/>
                  </a:cubicBezTo>
                  <a:cubicBezTo>
                    <a:pt x="18481" y="4925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6" name="Google Shape;1756;p57"/>
            <p:cNvSpPr/>
            <p:nvPr/>
          </p:nvSpPr>
          <p:spPr>
            <a:xfrm>
              <a:off x="1510628" y="424748"/>
              <a:ext cx="63779" cy="11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" y="0"/>
                  </a:moveTo>
                  <a:cubicBezTo>
                    <a:pt x="-173" y="100"/>
                    <a:pt x="2169" y="708"/>
                    <a:pt x="5228" y="2228"/>
                  </a:cubicBezTo>
                  <a:cubicBezTo>
                    <a:pt x="7025" y="3143"/>
                    <a:pt x="8649" y="4156"/>
                    <a:pt x="10090" y="5171"/>
                  </a:cubicBezTo>
                  <a:cubicBezTo>
                    <a:pt x="11887" y="6488"/>
                    <a:pt x="13328" y="7907"/>
                    <a:pt x="14585" y="9430"/>
                  </a:cubicBezTo>
                  <a:cubicBezTo>
                    <a:pt x="16927" y="12066"/>
                    <a:pt x="18729" y="14906"/>
                    <a:pt x="19808" y="17845"/>
                  </a:cubicBezTo>
                  <a:cubicBezTo>
                    <a:pt x="20709" y="20180"/>
                    <a:pt x="21065" y="21600"/>
                    <a:pt x="21249" y="21600"/>
                  </a:cubicBezTo>
                  <a:cubicBezTo>
                    <a:pt x="21427" y="21193"/>
                    <a:pt x="21427" y="20889"/>
                    <a:pt x="21249" y="20484"/>
                  </a:cubicBezTo>
                  <a:cubicBezTo>
                    <a:pt x="21065" y="19569"/>
                    <a:pt x="20887" y="18657"/>
                    <a:pt x="20709" y="17745"/>
                  </a:cubicBezTo>
                  <a:cubicBezTo>
                    <a:pt x="19808" y="14805"/>
                    <a:pt x="18006" y="11863"/>
                    <a:pt x="15670" y="9126"/>
                  </a:cubicBezTo>
                  <a:cubicBezTo>
                    <a:pt x="14407" y="7603"/>
                    <a:pt x="12788" y="6184"/>
                    <a:pt x="10808" y="4867"/>
                  </a:cubicBezTo>
                  <a:cubicBezTo>
                    <a:pt x="9367" y="3751"/>
                    <a:pt x="7570" y="2736"/>
                    <a:pt x="5768" y="1924"/>
                  </a:cubicBezTo>
                  <a:cubicBezTo>
                    <a:pt x="5050" y="1520"/>
                    <a:pt x="4149" y="1216"/>
                    <a:pt x="3426" y="1012"/>
                  </a:cubicBezTo>
                  <a:cubicBezTo>
                    <a:pt x="2887" y="708"/>
                    <a:pt x="2347" y="505"/>
                    <a:pt x="1629" y="404"/>
                  </a:cubicBezTo>
                  <a:cubicBezTo>
                    <a:pt x="1090" y="201"/>
                    <a:pt x="55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7" name="Google Shape;1757;p57"/>
            <p:cNvSpPr/>
            <p:nvPr/>
          </p:nvSpPr>
          <p:spPr>
            <a:xfrm>
              <a:off x="1465513" y="408257"/>
              <a:ext cx="19366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fill="norm" stroke="1" extrusionOk="0">
                  <a:moveTo>
                    <a:pt x="3114" y="0"/>
                  </a:moveTo>
                  <a:cubicBezTo>
                    <a:pt x="1206" y="0"/>
                    <a:pt x="51" y="1122"/>
                    <a:pt x="51" y="3506"/>
                  </a:cubicBezTo>
                  <a:cubicBezTo>
                    <a:pt x="-544" y="8135"/>
                    <a:pt x="4130" y="15148"/>
                    <a:pt x="9976" y="19847"/>
                  </a:cubicBezTo>
                  <a:cubicBezTo>
                    <a:pt x="12882" y="21039"/>
                    <a:pt x="15525" y="21600"/>
                    <a:pt x="17485" y="21600"/>
                  </a:cubicBezTo>
                  <a:cubicBezTo>
                    <a:pt x="19463" y="21600"/>
                    <a:pt x="20776" y="21039"/>
                    <a:pt x="21056" y="19847"/>
                  </a:cubicBezTo>
                  <a:cubicBezTo>
                    <a:pt x="21056" y="15148"/>
                    <a:pt x="16400" y="8135"/>
                    <a:pt x="10554" y="3506"/>
                  </a:cubicBezTo>
                  <a:cubicBezTo>
                    <a:pt x="7630" y="1122"/>
                    <a:pt x="5005" y="0"/>
                    <a:pt x="3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8" name="Google Shape;1758;p57"/>
            <p:cNvSpPr/>
            <p:nvPr/>
          </p:nvSpPr>
          <p:spPr>
            <a:xfrm>
              <a:off x="890547" y="-1"/>
              <a:ext cx="434347" cy="1730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65" y="0"/>
                  </a:moveTo>
                  <a:cubicBezTo>
                    <a:pt x="8437" y="0"/>
                    <a:pt x="7316" y="181"/>
                    <a:pt x="6782" y="456"/>
                  </a:cubicBezTo>
                  <a:lnTo>
                    <a:pt x="2109" y="2682"/>
                  </a:lnTo>
                  <a:cubicBezTo>
                    <a:pt x="721" y="3332"/>
                    <a:pt x="0" y="4062"/>
                    <a:pt x="0" y="4807"/>
                  </a:cubicBezTo>
                  <a:lnTo>
                    <a:pt x="0" y="20279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20279"/>
                  </a:lnTo>
                  <a:lnTo>
                    <a:pt x="21600" y="4874"/>
                  </a:lnTo>
                  <a:cubicBezTo>
                    <a:pt x="21600" y="4163"/>
                    <a:pt x="20906" y="3459"/>
                    <a:pt x="19651" y="2829"/>
                  </a:cubicBezTo>
                  <a:lnTo>
                    <a:pt x="14872" y="443"/>
                  </a:lnTo>
                  <a:cubicBezTo>
                    <a:pt x="14311" y="174"/>
                    <a:pt x="13216" y="0"/>
                    <a:pt x="1201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9" name="Google Shape;1759;p57"/>
            <p:cNvSpPr/>
            <p:nvPr/>
          </p:nvSpPr>
          <p:spPr>
            <a:xfrm>
              <a:off x="474459" y="785590"/>
              <a:ext cx="416093" cy="73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0" name="Google Shape;1760;p57"/>
            <p:cNvSpPr/>
            <p:nvPr/>
          </p:nvSpPr>
          <p:spPr>
            <a:xfrm>
              <a:off x="1324889" y="785590"/>
              <a:ext cx="416093" cy="73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1" name="Google Shape;1761;p57"/>
            <p:cNvSpPr/>
            <p:nvPr/>
          </p:nvSpPr>
          <p:spPr>
            <a:xfrm>
              <a:off x="474459" y="785590"/>
              <a:ext cx="416093" cy="73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2" name="Google Shape;1762;p57"/>
            <p:cNvSpPr/>
            <p:nvPr/>
          </p:nvSpPr>
          <p:spPr>
            <a:xfrm>
              <a:off x="1324889" y="785590"/>
              <a:ext cx="416093" cy="73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3" name="Google Shape;1763;p57"/>
            <p:cNvSpPr/>
            <p:nvPr/>
          </p:nvSpPr>
          <p:spPr>
            <a:xfrm>
              <a:off x="914801" y="468775"/>
              <a:ext cx="12705" cy="40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0" y="0"/>
                  </a:moveTo>
                  <a:cubicBezTo>
                    <a:pt x="5420" y="0"/>
                    <a:pt x="0" y="4847"/>
                    <a:pt x="0" y="10800"/>
                  </a:cubicBezTo>
                  <a:cubicBezTo>
                    <a:pt x="0" y="16753"/>
                    <a:pt x="5420" y="21600"/>
                    <a:pt x="10760" y="21600"/>
                  </a:cubicBezTo>
                  <a:cubicBezTo>
                    <a:pt x="13510" y="21600"/>
                    <a:pt x="21600" y="16725"/>
                    <a:pt x="21600" y="10800"/>
                  </a:cubicBezTo>
                  <a:cubicBezTo>
                    <a:pt x="21600" y="4847"/>
                    <a:pt x="13510" y="0"/>
                    <a:pt x="107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4" name="Google Shape;1764;p57"/>
            <p:cNvSpPr/>
            <p:nvPr/>
          </p:nvSpPr>
          <p:spPr>
            <a:xfrm>
              <a:off x="919094" y="347947"/>
              <a:ext cx="12705" cy="37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13" h="21600" fill="norm" stroke="1" extrusionOk="0">
                  <a:moveTo>
                    <a:pt x="9090" y="0"/>
                  </a:moveTo>
                  <a:cubicBezTo>
                    <a:pt x="1000" y="3444"/>
                    <a:pt x="-1670" y="7206"/>
                    <a:pt x="1000" y="10650"/>
                  </a:cubicBezTo>
                  <a:cubicBezTo>
                    <a:pt x="-1670" y="14403"/>
                    <a:pt x="1000" y="18156"/>
                    <a:pt x="9090" y="21600"/>
                  </a:cubicBezTo>
                  <a:cubicBezTo>
                    <a:pt x="17179" y="18156"/>
                    <a:pt x="19930" y="14403"/>
                    <a:pt x="17179" y="10650"/>
                  </a:cubicBezTo>
                  <a:cubicBezTo>
                    <a:pt x="19930" y="7206"/>
                    <a:pt x="17179" y="3444"/>
                    <a:pt x="909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5" name="Google Shape;1765;p57"/>
            <p:cNvSpPr/>
            <p:nvPr/>
          </p:nvSpPr>
          <p:spPr>
            <a:xfrm>
              <a:off x="929706" y="31129"/>
              <a:ext cx="129996" cy="25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fill="norm" stroke="1" extrusionOk="0">
                  <a:moveTo>
                    <a:pt x="21253" y="0"/>
                  </a:moveTo>
                  <a:cubicBezTo>
                    <a:pt x="21121" y="0"/>
                    <a:pt x="16222" y="4834"/>
                    <a:pt x="10366" y="10755"/>
                  </a:cubicBezTo>
                  <a:cubicBezTo>
                    <a:pt x="4483" y="16703"/>
                    <a:pt x="-171" y="21553"/>
                    <a:pt x="5" y="21599"/>
                  </a:cubicBezTo>
                  <a:cubicBezTo>
                    <a:pt x="5" y="21599"/>
                    <a:pt x="8" y="21600"/>
                    <a:pt x="8" y="21600"/>
                  </a:cubicBezTo>
                  <a:cubicBezTo>
                    <a:pt x="226" y="21600"/>
                    <a:pt x="5038" y="16812"/>
                    <a:pt x="10892" y="10892"/>
                  </a:cubicBezTo>
                  <a:cubicBezTo>
                    <a:pt x="16775" y="4897"/>
                    <a:pt x="21429" y="47"/>
                    <a:pt x="21255" y="1"/>
                  </a:cubicBezTo>
                  <a:cubicBezTo>
                    <a:pt x="21253" y="1"/>
                    <a:pt x="21253" y="0"/>
                    <a:pt x="2125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6" name="Google Shape;1766;p57"/>
            <p:cNvSpPr/>
            <p:nvPr/>
          </p:nvSpPr>
          <p:spPr>
            <a:xfrm>
              <a:off x="507212" y="979436"/>
              <a:ext cx="338241" cy="520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566" y="22"/>
                    <a:pt x="21566" y="44"/>
                    <a:pt x="21566" y="67"/>
                  </a:cubicBezTo>
                  <a:cubicBezTo>
                    <a:pt x="21531" y="111"/>
                    <a:pt x="21531" y="156"/>
                    <a:pt x="21497" y="244"/>
                  </a:cubicBezTo>
                  <a:cubicBezTo>
                    <a:pt x="21463" y="334"/>
                    <a:pt x="21428" y="445"/>
                    <a:pt x="21394" y="556"/>
                  </a:cubicBezTo>
                  <a:cubicBezTo>
                    <a:pt x="21326" y="712"/>
                    <a:pt x="21257" y="846"/>
                    <a:pt x="21189" y="1002"/>
                  </a:cubicBezTo>
                  <a:cubicBezTo>
                    <a:pt x="20777" y="1893"/>
                    <a:pt x="20229" y="2761"/>
                    <a:pt x="19474" y="3563"/>
                  </a:cubicBezTo>
                  <a:cubicBezTo>
                    <a:pt x="18377" y="4765"/>
                    <a:pt x="17108" y="5879"/>
                    <a:pt x="15634" y="6881"/>
                  </a:cubicBezTo>
                  <a:cubicBezTo>
                    <a:pt x="13989" y="8038"/>
                    <a:pt x="12034" y="9219"/>
                    <a:pt x="9977" y="10444"/>
                  </a:cubicBezTo>
                  <a:cubicBezTo>
                    <a:pt x="8023" y="11602"/>
                    <a:pt x="6274" y="12871"/>
                    <a:pt x="4697" y="14251"/>
                  </a:cubicBezTo>
                  <a:cubicBezTo>
                    <a:pt x="4046" y="14853"/>
                    <a:pt x="3394" y="15498"/>
                    <a:pt x="2846" y="16145"/>
                  </a:cubicBezTo>
                  <a:cubicBezTo>
                    <a:pt x="2366" y="16701"/>
                    <a:pt x="1920" y="17302"/>
                    <a:pt x="1509" y="17904"/>
                  </a:cubicBezTo>
                  <a:cubicBezTo>
                    <a:pt x="960" y="18772"/>
                    <a:pt x="549" y="19663"/>
                    <a:pt x="241" y="20598"/>
                  </a:cubicBezTo>
                  <a:cubicBezTo>
                    <a:pt x="137" y="20910"/>
                    <a:pt x="69" y="21177"/>
                    <a:pt x="34" y="21355"/>
                  </a:cubicBezTo>
                  <a:lnTo>
                    <a:pt x="0" y="21533"/>
                  </a:lnTo>
                  <a:cubicBezTo>
                    <a:pt x="0" y="21555"/>
                    <a:pt x="0" y="21578"/>
                    <a:pt x="0" y="21600"/>
                  </a:cubicBezTo>
                  <a:cubicBezTo>
                    <a:pt x="0" y="21578"/>
                    <a:pt x="34" y="21555"/>
                    <a:pt x="34" y="21533"/>
                  </a:cubicBezTo>
                  <a:lnTo>
                    <a:pt x="103" y="21355"/>
                  </a:lnTo>
                  <a:cubicBezTo>
                    <a:pt x="137" y="21177"/>
                    <a:pt x="206" y="20932"/>
                    <a:pt x="343" y="20598"/>
                  </a:cubicBezTo>
                  <a:cubicBezTo>
                    <a:pt x="652" y="19685"/>
                    <a:pt x="1132" y="18794"/>
                    <a:pt x="1681" y="17948"/>
                  </a:cubicBezTo>
                  <a:cubicBezTo>
                    <a:pt x="2092" y="17347"/>
                    <a:pt x="2537" y="16768"/>
                    <a:pt x="3017" y="16211"/>
                  </a:cubicBezTo>
                  <a:cubicBezTo>
                    <a:pt x="3601" y="15565"/>
                    <a:pt x="4217" y="14942"/>
                    <a:pt x="4903" y="14341"/>
                  </a:cubicBezTo>
                  <a:cubicBezTo>
                    <a:pt x="6446" y="12960"/>
                    <a:pt x="8229" y="11691"/>
                    <a:pt x="10149" y="10555"/>
                  </a:cubicBezTo>
                  <a:cubicBezTo>
                    <a:pt x="12206" y="9330"/>
                    <a:pt x="14161" y="8150"/>
                    <a:pt x="15806" y="6969"/>
                  </a:cubicBezTo>
                  <a:cubicBezTo>
                    <a:pt x="17280" y="5945"/>
                    <a:pt x="18548" y="4832"/>
                    <a:pt x="19611" y="3607"/>
                  </a:cubicBezTo>
                  <a:cubicBezTo>
                    <a:pt x="20366" y="2783"/>
                    <a:pt x="20914" y="1915"/>
                    <a:pt x="21292" y="1002"/>
                  </a:cubicBezTo>
                  <a:cubicBezTo>
                    <a:pt x="21361" y="868"/>
                    <a:pt x="21394" y="712"/>
                    <a:pt x="21463" y="579"/>
                  </a:cubicBezTo>
                  <a:lnTo>
                    <a:pt x="21531" y="267"/>
                  </a:lnTo>
                  <a:cubicBezTo>
                    <a:pt x="21566" y="178"/>
                    <a:pt x="21600" y="111"/>
                    <a:pt x="21600" y="67"/>
                  </a:cubicBezTo>
                  <a:cubicBezTo>
                    <a:pt x="21600" y="44"/>
                    <a:pt x="21600" y="22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7" name="Google Shape;1767;p57"/>
            <p:cNvSpPr/>
            <p:nvPr/>
          </p:nvSpPr>
          <p:spPr>
            <a:xfrm>
              <a:off x="993088" y="267942"/>
              <a:ext cx="228718" cy="15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03" y="0"/>
                  </a:moveTo>
                  <a:cubicBezTo>
                    <a:pt x="3295" y="0"/>
                    <a:pt x="0" y="4866"/>
                    <a:pt x="0" y="10838"/>
                  </a:cubicBezTo>
                  <a:cubicBezTo>
                    <a:pt x="0" y="16809"/>
                    <a:pt x="3295" y="21600"/>
                    <a:pt x="7403" y="21600"/>
                  </a:cubicBezTo>
                  <a:lnTo>
                    <a:pt x="14197" y="21600"/>
                  </a:lnTo>
                  <a:cubicBezTo>
                    <a:pt x="18305" y="21600"/>
                    <a:pt x="21600" y="16809"/>
                    <a:pt x="21600" y="10838"/>
                  </a:cubicBezTo>
                  <a:cubicBezTo>
                    <a:pt x="21600" y="4866"/>
                    <a:pt x="18305" y="0"/>
                    <a:pt x="1419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8" name="Google Shape;1768;p57"/>
            <p:cNvSpPr/>
            <p:nvPr/>
          </p:nvSpPr>
          <p:spPr>
            <a:xfrm>
              <a:off x="890547" y="1580840"/>
              <a:ext cx="434347" cy="14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294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629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50" name="Google Shape;1769;p57"/>
          <p:cNvSpPr/>
          <p:nvPr/>
        </p:nvSpPr>
        <p:spPr>
          <a:xfrm>
            <a:off x="1830550" y="4605175"/>
            <a:ext cx="206401" cy="206401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1" name="Google Shape;1770;p57"/>
          <p:cNvSpPr/>
          <p:nvPr/>
        </p:nvSpPr>
        <p:spPr>
          <a:xfrm>
            <a:off x="1307525" y="4400124"/>
            <a:ext cx="102009" cy="102009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2" name="Google Shape;1771;p57"/>
          <p:cNvSpPr/>
          <p:nvPr/>
        </p:nvSpPr>
        <p:spPr>
          <a:xfrm>
            <a:off x="1694275" y="4678074"/>
            <a:ext cx="60605" cy="60605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3" name="Google Shape;1772;p57"/>
          <p:cNvSpPr/>
          <p:nvPr/>
        </p:nvSpPr>
        <p:spPr>
          <a:xfrm>
            <a:off x="1019773" y="4738675"/>
            <a:ext cx="174909" cy="174909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4" name="Google Shape;1634;p57"/>
          <p:cNvSpPr txBox="1"/>
          <p:nvPr/>
        </p:nvSpPr>
        <p:spPr>
          <a:xfrm>
            <a:off x="2935764" y="2683274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08.12</a:t>
            </a:r>
          </a:p>
        </p:txBody>
      </p:sp>
      <p:sp>
        <p:nvSpPr>
          <p:cNvPr id="1255" name="Google Shape;1634;p57"/>
          <p:cNvSpPr txBox="1"/>
          <p:nvPr/>
        </p:nvSpPr>
        <p:spPr>
          <a:xfrm>
            <a:off x="2935764" y="2452877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~</a:t>
            </a:r>
          </a:p>
        </p:txBody>
      </p:sp>
      <p:sp>
        <p:nvSpPr>
          <p:cNvPr id="1256" name="Google Shape;1634;p57"/>
          <p:cNvSpPr txBox="1"/>
          <p:nvPr/>
        </p:nvSpPr>
        <p:spPr>
          <a:xfrm>
            <a:off x="4421399" y="2240707"/>
            <a:ext cx="716105" cy="42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08.13</a:t>
            </a:r>
          </a:p>
        </p:txBody>
      </p:sp>
      <p:sp>
        <p:nvSpPr>
          <p:cNvPr id="1257" name="Google Shape;1634;p57"/>
          <p:cNvSpPr txBox="1"/>
          <p:nvPr/>
        </p:nvSpPr>
        <p:spPr>
          <a:xfrm>
            <a:off x="4421399" y="2665047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08.28</a:t>
            </a:r>
          </a:p>
        </p:txBody>
      </p:sp>
      <p:sp>
        <p:nvSpPr>
          <p:cNvPr id="1258" name="Google Shape;1634;p57"/>
          <p:cNvSpPr txBox="1"/>
          <p:nvPr/>
        </p:nvSpPr>
        <p:spPr>
          <a:xfrm>
            <a:off x="4408699" y="2434655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~</a:t>
            </a:r>
          </a:p>
        </p:txBody>
      </p:sp>
      <p:sp>
        <p:nvSpPr>
          <p:cNvPr id="1259" name="Google Shape;1634;p57"/>
          <p:cNvSpPr txBox="1"/>
          <p:nvPr/>
        </p:nvSpPr>
        <p:spPr>
          <a:xfrm>
            <a:off x="5875327" y="2240707"/>
            <a:ext cx="716105" cy="42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08.29</a:t>
            </a:r>
          </a:p>
        </p:txBody>
      </p:sp>
      <p:sp>
        <p:nvSpPr>
          <p:cNvPr id="1260" name="Google Shape;1634;p57"/>
          <p:cNvSpPr txBox="1"/>
          <p:nvPr/>
        </p:nvSpPr>
        <p:spPr>
          <a:xfrm>
            <a:off x="5875327" y="2665047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09.30</a:t>
            </a:r>
          </a:p>
        </p:txBody>
      </p:sp>
      <p:sp>
        <p:nvSpPr>
          <p:cNvPr id="1261" name="Google Shape;1634;p57"/>
          <p:cNvSpPr txBox="1"/>
          <p:nvPr/>
        </p:nvSpPr>
        <p:spPr>
          <a:xfrm>
            <a:off x="5862627" y="2434655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~</a:t>
            </a:r>
          </a:p>
        </p:txBody>
      </p:sp>
      <p:sp>
        <p:nvSpPr>
          <p:cNvPr id="1262" name="Google Shape;1634;p57"/>
          <p:cNvSpPr txBox="1"/>
          <p:nvPr/>
        </p:nvSpPr>
        <p:spPr>
          <a:xfrm>
            <a:off x="7348263" y="2224175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10.01</a:t>
            </a:r>
          </a:p>
        </p:txBody>
      </p:sp>
      <p:sp>
        <p:nvSpPr>
          <p:cNvPr id="1263" name="Google Shape;1634;p57"/>
          <p:cNvSpPr txBox="1"/>
          <p:nvPr/>
        </p:nvSpPr>
        <p:spPr>
          <a:xfrm>
            <a:off x="7348263" y="2648511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10.29</a:t>
            </a:r>
          </a:p>
        </p:txBody>
      </p:sp>
      <p:sp>
        <p:nvSpPr>
          <p:cNvPr id="1264" name="Google Shape;1634;p57"/>
          <p:cNvSpPr txBox="1"/>
          <p:nvPr/>
        </p:nvSpPr>
        <p:spPr>
          <a:xfrm>
            <a:off x="7335563" y="2418119"/>
            <a:ext cx="716105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/>
            <a:r>
              <a:t>~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036;p48"/>
          <p:cNvSpPr txBox="1"/>
          <p:nvPr>
            <p:ph type="title"/>
          </p:nvPr>
        </p:nvSpPr>
        <p:spPr>
          <a:xfrm>
            <a:off x="2966546" y="1999818"/>
            <a:ext cx="3210908" cy="841806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pPr/>
            <a:r>
              <a:t>03. 개발 배경</a:t>
            </a:r>
          </a:p>
        </p:txBody>
      </p:sp>
      <p:grpSp>
        <p:nvGrpSpPr>
          <p:cNvPr id="1279" name="Google Shape;1039;p48"/>
          <p:cNvGrpSpPr/>
          <p:nvPr/>
        </p:nvGrpSpPr>
        <p:grpSpPr>
          <a:xfrm>
            <a:off x="5666429" y="3810845"/>
            <a:ext cx="1013862" cy="1379161"/>
            <a:chOff x="1" y="-1"/>
            <a:chExt cx="1013860" cy="1379160"/>
          </a:xfrm>
        </p:grpSpPr>
        <p:sp>
          <p:nvSpPr>
            <p:cNvPr id="1267" name="Google Shape;1040;p48"/>
            <p:cNvSpPr/>
            <p:nvPr/>
          </p:nvSpPr>
          <p:spPr>
            <a:xfrm flipH="1">
              <a:off x="68651" y="-2"/>
              <a:ext cx="945212" cy="137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8" name="Google Shape;1041;p48"/>
            <p:cNvSpPr/>
            <p:nvPr/>
          </p:nvSpPr>
          <p:spPr>
            <a:xfrm flipH="1">
              <a:off x="409709" y="21411"/>
              <a:ext cx="490544" cy="1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9" name="Google Shape;1042;p48"/>
            <p:cNvSpPr/>
            <p:nvPr/>
          </p:nvSpPr>
          <p:spPr>
            <a:xfrm flipH="1">
              <a:off x="427908" y="296568"/>
              <a:ext cx="113427" cy="3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0" name="Google Shape;1043;p48"/>
            <p:cNvSpPr/>
            <p:nvPr/>
          </p:nvSpPr>
          <p:spPr>
            <a:xfrm flipH="1">
              <a:off x="541966" y="520187"/>
              <a:ext cx="441414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1" name="Google Shape;1044;p48"/>
            <p:cNvSpPr/>
            <p:nvPr/>
          </p:nvSpPr>
          <p:spPr>
            <a:xfrm flipH="1">
              <a:off x="102507" y="669668"/>
              <a:ext cx="321548" cy="54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2" name="Google Shape;1045;p48"/>
            <p:cNvSpPr/>
            <p:nvPr/>
          </p:nvSpPr>
          <p:spPr>
            <a:xfrm flipH="1">
              <a:off x="424049" y="923562"/>
              <a:ext cx="573514" cy="29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3" name="Google Shape;1046;p48"/>
            <p:cNvSpPr/>
            <p:nvPr/>
          </p:nvSpPr>
          <p:spPr>
            <a:xfrm flipH="1">
              <a:off x="1" y="308016"/>
              <a:ext cx="546085" cy="107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4" name="Google Shape;1047;p48"/>
            <p:cNvSpPr/>
            <p:nvPr/>
          </p:nvSpPr>
          <p:spPr>
            <a:xfrm flipH="1">
              <a:off x="157267" y="428666"/>
              <a:ext cx="160469" cy="95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5" name="Google Shape;1048;p48"/>
            <p:cNvSpPr/>
            <p:nvPr/>
          </p:nvSpPr>
          <p:spPr>
            <a:xfrm flipH="1">
              <a:off x="256505" y="942897"/>
              <a:ext cx="133396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6" name="Google Shape;1049;p48"/>
            <p:cNvSpPr/>
            <p:nvPr/>
          </p:nvSpPr>
          <p:spPr>
            <a:xfrm flipH="1">
              <a:off x="113446" y="981566"/>
              <a:ext cx="143721" cy="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7" name="Google Shape;1050;p48"/>
            <p:cNvSpPr/>
            <p:nvPr/>
          </p:nvSpPr>
          <p:spPr>
            <a:xfrm flipH="1">
              <a:off x="111517" y="1190344"/>
              <a:ext cx="184298" cy="8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8" name="Google Shape;1051;p48"/>
            <p:cNvSpPr/>
            <p:nvPr/>
          </p:nvSpPr>
          <p:spPr>
            <a:xfrm flipH="1">
              <a:off x="291951" y="1130412"/>
              <a:ext cx="165621" cy="13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86" name="Google Shape;1052;p48"/>
          <p:cNvGrpSpPr/>
          <p:nvPr/>
        </p:nvGrpSpPr>
        <p:grpSpPr>
          <a:xfrm>
            <a:off x="6692154" y="4278197"/>
            <a:ext cx="654401" cy="895159"/>
            <a:chOff x="-1" y="0"/>
            <a:chExt cx="654400" cy="895157"/>
          </a:xfrm>
        </p:grpSpPr>
        <p:sp>
          <p:nvSpPr>
            <p:cNvPr id="1280" name="Google Shape;1053;p48"/>
            <p:cNvSpPr/>
            <p:nvPr/>
          </p:nvSpPr>
          <p:spPr>
            <a:xfrm>
              <a:off x="394505" y="523246"/>
              <a:ext cx="259894" cy="1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1" name="Google Shape;1054;p48"/>
            <p:cNvSpPr/>
            <p:nvPr/>
          </p:nvSpPr>
          <p:spPr>
            <a:xfrm>
              <a:off x="327466" y="-1"/>
              <a:ext cx="187679" cy="38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2" name="Google Shape;1055;p48"/>
            <p:cNvSpPr/>
            <p:nvPr/>
          </p:nvSpPr>
          <p:spPr>
            <a:xfrm>
              <a:off x="-2" y="112867"/>
              <a:ext cx="309983" cy="32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3" name="Google Shape;1056;p48"/>
            <p:cNvSpPr/>
            <p:nvPr/>
          </p:nvSpPr>
          <p:spPr>
            <a:xfrm>
              <a:off x="348510" y="571627"/>
              <a:ext cx="184451" cy="32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4" name="Google Shape;1057;p48"/>
            <p:cNvSpPr/>
            <p:nvPr/>
          </p:nvSpPr>
          <p:spPr>
            <a:xfrm>
              <a:off x="348985" y="141039"/>
              <a:ext cx="83920" cy="72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5" name="Google Shape;1058;p48"/>
            <p:cNvSpPr/>
            <p:nvPr/>
          </p:nvSpPr>
          <p:spPr>
            <a:xfrm>
              <a:off x="117694" y="194837"/>
              <a:ext cx="235614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2496;p71"/>
          <p:cNvSpPr txBox="1"/>
          <p:nvPr>
            <p:ph type="title"/>
          </p:nvPr>
        </p:nvSpPr>
        <p:spPr>
          <a:xfrm>
            <a:off x="311699" y="241822"/>
            <a:ext cx="8520602" cy="572707"/>
          </a:xfrm>
          <a:prstGeom prst="rect">
            <a:avLst/>
          </a:prstGeom>
        </p:spPr>
        <p:txBody>
          <a:bodyPr/>
          <a:lstStyle>
            <a:lvl1pPr defTabSz="777240">
              <a:defRPr sz="2300"/>
            </a:lvl1pPr>
          </a:lstStyle>
          <a:p>
            <a:pPr/>
            <a:r>
              <a:t>개발 배경</a:t>
            </a:r>
          </a:p>
        </p:txBody>
      </p:sp>
      <p:sp>
        <p:nvSpPr>
          <p:cNvPr id="1289" name="Google Shape;2500;p71"/>
          <p:cNvSpPr/>
          <p:nvPr/>
        </p:nvSpPr>
        <p:spPr>
          <a:xfrm>
            <a:off x="3132900" y="2774075"/>
            <a:ext cx="2878209" cy="287820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359" name="Google Shape;2501;p71"/>
          <p:cNvGrpSpPr/>
          <p:nvPr/>
        </p:nvGrpSpPr>
        <p:grpSpPr>
          <a:xfrm>
            <a:off x="3109728" y="2887614"/>
            <a:ext cx="2761775" cy="2291637"/>
            <a:chOff x="1" y="-1"/>
            <a:chExt cx="2761773" cy="2291635"/>
          </a:xfrm>
        </p:grpSpPr>
        <p:sp>
          <p:nvSpPr>
            <p:cNvPr id="1290" name="Google Shape;2502;p71"/>
            <p:cNvSpPr/>
            <p:nvPr/>
          </p:nvSpPr>
          <p:spPr>
            <a:xfrm>
              <a:off x="1" y="959869"/>
              <a:ext cx="1002711" cy="131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fill="norm" stroke="1" extrusionOk="0">
                  <a:moveTo>
                    <a:pt x="2470" y="0"/>
                  </a:moveTo>
                  <a:cubicBezTo>
                    <a:pt x="1422" y="0"/>
                    <a:pt x="360" y="497"/>
                    <a:pt x="78" y="1280"/>
                  </a:cubicBezTo>
                  <a:cubicBezTo>
                    <a:pt x="-222" y="2101"/>
                    <a:pt x="393" y="2958"/>
                    <a:pt x="1083" y="3641"/>
                  </a:cubicBezTo>
                  <a:cubicBezTo>
                    <a:pt x="2088" y="4648"/>
                    <a:pt x="3288" y="5550"/>
                    <a:pt x="4623" y="6291"/>
                  </a:cubicBezTo>
                  <a:cubicBezTo>
                    <a:pt x="4863" y="6430"/>
                    <a:pt x="5133" y="6569"/>
                    <a:pt x="5223" y="6789"/>
                  </a:cubicBezTo>
                  <a:cubicBezTo>
                    <a:pt x="5388" y="7194"/>
                    <a:pt x="4878" y="7576"/>
                    <a:pt x="4368" y="7692"/>
                  </a:cubicBezTo>
                  <a:cubicBezTo>
                    <a:pt x="3798" y="7842"/>
                    <a:pt x="3168" y="7784"/>
                    <a:pt x="2553" y="7831"/>
                  </a:cubicBezTo>
                  <a:cubicBezTo>
                    <a:pt x="1953" y="7877"/>
                    <a:pt x="1293" y="8074"/>
                    <a:pt x="1053" y="8502"/>
                  </a:cubicBezTo>
                  <a:cubicBezTo>
                    <a:pt x="723" y="9104"/>
                    <a:pt x="1383" y="9740"/>
                    <a:pt x="2028" y="10169"/>
                  </a:cubicBezTo>
                  <a:cubicBezTo>
                    <a:pt x="3318" y="11014"/>
                    <a:pt x="4788" y="11685"/>
                    <a:pt x="6378" y="12148"/>
                  </a:cubicBezTo>
                  <a:cubicBezTo>
                    <a:pt x="6933" y="12310"/>
                    <a:pt x="7533" y="12460"/>
                    <a:pt x="7983" y="12773"/>
                  </a:cubicBezTo>
                  <a:cubicBezTo>
                    <a:pt x="8448" y="13074"/>
                    <a:pt x="8703" y="13618"/>
                    <a:pt x="8418" y="14023"/>
                  </a:cubicBezTo>
                  <a:cubicBezTo>
                    <a:pt x="8191" y="14355"/>
                    <a:pt x="7698" y="14503"/>
                    <a:pt x="7204" y="14503"/>
                  </a:cubicBezTo>
                  <a:cubicBezTo>
                    <a:pt x="7077" y="14503"/>
                    <a:pt x="6950" y="14493"/>
                    <a:pt x="6828" y="14474"/>
                  </a:cubicBezTo>
                  <a:cubicBezTo>
                    <a:pt x="6228" y="14382"/>
                    <a:pt x="5703" y="14127"/>
                    <a:pt x="5133" y="13954"/>
                  </a:cubicBezTo>
                  <a:cubicBezTo>
                    <a:pt x="4730" y="13833"/>
                    <a:pt x="4278" y="13765"/>
                    <a:pt x="3836" y="13765"/>
                  </a:cubicBezTo>
                  <a:cubicBezTo>
                    <a:pt x="3125" y="13765"/>
                    <a:pt x="2438" y="13942"/>
                    <a:pt x="2013" y="14370"/>
                  </a:cubicBezTo>
                  <a:cubicBezTo>
                    <a:pt x="1548" y="14822"/>
                    <a:pt x="1503" y="15470"/>
                    <a:pt x="1713" y="16025"/>
                  </a:cubicBezTo>
                  <a:cubicBezTo>
                    <a:pt x="1923" y="16569"/>
                    <a:pt x="2373" y="17055"/>
                    <a:pt x="2853" y="17495"/>
                  </a:cubicBezTo>
                  <a:cubicBezTo>
                    <a:pt x="4533" y="19035"/>
                    <a:pt x="6693" y="20285"/>
                    <a:pt x="9153" y="20967"/>
                  </a:cubicBezTo>
                  <a:cubicBezTo>
                    <a:pt x="10580" y="21364"/>
                    <a:pt x="11946" y="21600"/>
                    <a:pt x="13325" y="21600"/>
                  </a:cubicBezTo>
                  <a:cubicBezTo>
                    <a:pt x="14323" y="21600"/>
                    <a:pt x="15328" y="21476"/>
                    <a:pt x="16368" y="21199"/>
                  </a:cubicBezTo>
                  <a:lnTo>
                    <a:pt x="16353" y="21211"/>
                  </a:lnTo>
                  <a:cubicBezTo>
                    <a:pt x="20403" y="19127"/>
                    <a:pt x="21378" y="15180"/>
                    <a:pt x="21303" y="11627"/>
                  </a:cubicBezTo>
                  <a:cubicBezTo>
                    <a:pt x="21288" y="11037"/>
                    <a:pt x="21378" y="10412"/>
                    <a:pt x="21018" y="9879"/>
                  </a:cubicBezTo>
                  <a:cubicBezTo>
                    <a:pt x="20736" y="9471"/>
                    <a:pt x="20149" y="9155"/>
                    <a:pt x="19568" y="9155"/>
                  </a:cubicBezTo>
                  <a:cubicBezTo>
                    <a:pt x="19409" y="9155"/>
                    <a:pt x="19250" y="9179"/>
                    <a:pt x="19098" y="9231"/>
                  </a:cubicBezTo>
                  <a:cubicBezTo>
                    <a:pt x="18528" y="9439"/>
                    <a:pt x="18258" y="9949"/>
                    <a:pt x="17928" y="10365"/>
                  </a:cubicBezTo>
                  <a:cubicBezTo>
                    <a:pt x="17478" y="10921"/>
                    <a:pt x="16833" y="11372"/>
                    <a:pt x="16068" y="11662"/>
                  </a:cubicBezTo>
                  <a:cubicBezTo>
                    <a:pt x="15764" y="11782"/>
                    <a:pt x="15409" y="11869"/>
                    <a:pt x="15069" y="11869"/>
                  </a:cubicBezTo>
                  <a:cubicBezTo>
                    <a:pt x="14855" y="11869"/>
                    <a:pt x="14648" y="11835"/>
                    <a:pt x="14463" y="11754"/>
                  </a:cubicBezTo>
                  <a:cubicBezTo>
                    <a:pt x="13803" y="11465"/>
                    <a:pt x="13743" y="10759"/>
                    <a:pt x="13758" y="10169"/>
                  </a:cubicBezTo>
                  <a:cubicBezTo>
                    <a:pt x="13788" y="9069"/>
                    <a:pt x="13818" y="7969"/>
                    <a:pt x="13848" y="6870"/>
                  </a:cubicBezTo>
                  <a:cubicBezTo>
                    <a:pt x="13863" y="6280"/>
                    <a:pt x="13878" y="5678"/>
                    <a:pt x="13653" y="5111"/>
                  </a:cubicBezTo>
                  <a:cubicBezTo>
                    <a:pt x="13443" y="4543"/>
                    <a:pt x="12903" y="4023"/>
                    <a:pt x="12168" y="3849"/>
                  </a:cubicBezTo>
                  <a:cubicBezTo>
                    <a:pt x="12037" y="3820"/>
                    <a:pt x="11901" y="3806"/>
                    <a:pt x="11764" y="3806"/>
                  </a:cubicBezTo>
                  <a:cubicBezTo>
                    <a:pt x="11132" y="3806"/>
                    <a:pt x="10489" y="4102"/>
                    <a:pt x="10353" y="4578"/>
                  </a:cubicBezTo>
                  <a:cubicBezTo>
                    <a:pt x="10278" y="4821"/>
                    <a:pt x="10338" y="5064"/>
                    <a:pt x="10323" y="5307"/>
                  </a:cubicBezTo>
                  <a:cubicBezTo>
                    <a:pt x="10293" y="5550"/>
                    <a:pt x="10128" y="5828"/>
                    <a:pt x="9828" y="5886"/>
                  </a:cubicBezTo>
                  <a:cubicBezTo>
                    <a:pt x="9782" y="5897"/>
                    <a:pt x="9735" y="5902"/>
                    <a:pt x="9688" y="5902"/>
                  </a:cubicBezTo>
                  <a:cubicBezTo>
                    <a:pt x="9433" y="5902"/>
                    <a:pt x="9178" y="5755"/>
                    <a:pt x="8988" y="5608"/>
                  </a:cubicBezTo>
                  <a:cubicBezTo>
                    <a:pt x="8193" y="5007"/>
                    <a:pt x="7668" y="4231"/>
                    <a:pt x="7173" y="3456"/>
                  </a:cubicBezTo>
                  <a:cubicBezTo>
                    <a:pt x="6678" y="2692"/>
                    <a:pt x="6213" y="1905"/>
                    <a:pt x="5493" y="1245"/>
                  </a:cubicBezTo>
                  <a:cubicBezTo>
                    <a:pt x="4773" y="585"/>
                    <a:pt x="3783" y="64"/>
                    <a:pt x="2673" y="6"/>
                  </a:cubicBezTo>
                  <a:cubicBezTo>
                    <a:pt x="2606" y="2"/>
                    <a:pt x="2538" y="0"/>
                    <a:pt x="247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1" name="Google Shape;2503;p71"/>
            <p:cNvSpPr/>
            <p:nvPr/>
          </p:nvSpPr>
          <p:spPr>
            <a:xfrm>
              <a:off x="56611" y="989200"/>
              <a:ext cx="698157" cy="126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44" y="24"/>
                    <a:pt x="109" y="60"/>
                  </a:cubicBezTo>
                  <a:lnTo>
                    <a:pt x="437" y="228"/>
                  </a:lnTo>
                  <a:cubicBezTo>
                    <a:pt x="742" y="372"/>
                    <a:pt x="1158" y="577"/>
                    <a:pt x="1704" y="865"/>
                  </a:cubicBezTo>
                  <a:cubicBezTo>
                    <a:pt x="3232" y="1658"/>
                    <a:pt x="4652" y="2511"/>
                    <a:pt x="5962" y="3424"/>
                  </a:cubicBezTo>
                  <a:cubicBezTo>
                    <a:pt x="6771" y="3989"/>
                    <a:pt x="7622" y="4649"/>
                    <a:pt x="8518" y="5346"/>
                  </a:cubicBezTo>
                  <a:cubicBezTo>
                    <a:pt x="9413" y="6055"/>
                    <a:pt x="10374" y="6824"/>
                    <a:pt x="11291" y="7640"/>
                  </a:cubicBezTo>
                  <a:cubicBezTo>
                    <a:pt x="12296" y="8493"/>
                    <a:pt x="13213" y="9371"/>
                    <a:pt x="14021" y="10284"/>
                  </a:cubicBezTo>
                  <a:cubicBezTo>
                    <a:pt x="14436" y="10752"/>
                    <a:pt x="14808" y="11244"/>
                    <a:pt x="15201" y="11749"/>
                  </a:cubicBezTo>
                  <a:cubicBezTo>
                    <a:pt x="15572" y="12254"/>
                    <a:pt x="15965" y="12758"/>
                    <a:pt x="16358" y="13275"/>
                  </a:cubicBezTo>
                  <a:cubicBezTo>
                    <a:pt x="17887" y="15341"/>
                    <a:pt x="20508" y="19738"/>
                    <a:pt x="21447" y="21600"/>
                  </a:cubicBezTo>
                  <a:lnTo>
                    <a:pt x="21600" y="21576"/>
                  </a:lnTo>
                  <a:cubicBezTo>
                    <a:pt x="20639" y="19714"/>
                    <a:pt x="18040" y="15317"/>
                    <a:pt x="16489" y="13239"/>
                  </a:cubicBezTo>
                  <a:lnTo>
                    <a:pt x="15354" y="11713"/>
                  </a:lnTo>
                  <a:cubicBezTo>
                    <a:pt x="14960" y="11208"/>
                    <a:pt x="14589" y="10716"/>
                    <a:pt x="14152" y="10235"/>
                  </a:cubicBezTo>
                  <a:cubicBezTo>
                    <a:pt x="13344" y="9334"/>
                    <a:pt x="12427" y="8445"/>
                    <a:pt x="11423" y="7593"/>
                  </a:cubicBezTo>
                  <a:cubicBezTo>
                    <a:pt x="10483" y="6775"/>
                    <a:pt x="9544" y="6019"/>
                    <a:pt x="8649" y="5310"/>
                  </a:cubicBezTo>
                  <a:cubicBezTo>
                    <a:pt x="7753" y="4601"/>
                    <a:pt x="6879" y="3952"/>
                    <a:pt x="6050" y="3376"/>
                  </a:cubicBezTo>
                  <a:cubicBezTo>
                    <a:pt x="4739" y="2463"/>
                    <a:pt x="3298" y="1610"/>
                    <a:pt x="1747" y="829"/>
                  </a:cubicBezTo>
                  <a:cubicBezTo>
                    <a:pt x="1201" y="552"/>
                    <a:pt x="764" y="336"/>
                    <a:pt x="458" y="204"/>
                  </a:cubicBezTo>
                  <a:lnTo>
                    <a:pt x="131" y="48"/>
                  </a:lnTo>
                  <a:cubicBezTo>
                    <a:pt x="87" y="36"/>
                    <a:pt x="44" y="1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2" name="Google Shape;2504;p71"/>
            <p:cNvSpPr/>
            <p:nvPr/>
          </p:nvSpPr>
          <p:spPr>
            <a:xfrm>
              <a:off x="513341" y="1195324"/>
              <a:ext cx="59303" cy="395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29" y="271"/>
                    <a:pt x="20313" y="540"/>
                    <a:pt x="19796" y="811"/>
                  </a:cubicBezTo>
                  <a:cubicBezTo>
                    <a:pt x="18771" y="1351"/>
                    <a:pt x="17746" y="2122"/>
                    <a:pt x="16458" y="3086"/>
                  </a:cubicBezTo>
                  <a:cubicBezTo>
                    <a:pt x="13629" y="5015"/>
                    <a:pt x="10800" y="7753"/>
                    <a:pt x="8487" y="10724"/>
                  </a:cubicBezTo>
                  <a:cubicBezTo>
                    <a:pt x="6167" y="13731"/>
                    <a:pt x="4116" y="16393"/>
                    <a:pt x="2313" y="18399"/>
                  </a:cubicBezTo>
                  <a:cubicBezTo>
                    <a:pt x="1542" y="19364"/>
                    <a:pt x="1025" y="20135"/>
                    <a:pt x="516" y="20713"/>
                  </a:cubicBezTo>
                  <a:cubicBezTo>
                    <a:pt x="0" y="21022"/>
                    <a:pt x="0" y="21291"/>
                    <a:pt x="0" y="21600"/>
                  </a:cubicBezTo>
                  <a:cubicBezTo>
                    <a:pt x="516" y="21331"/>
                    <a:pt x="771" y="21022"/>
                    <a:pt x="1287" y="20751"/>
                  </a:cubicBezTo>
                  <a:cubicBezTo>
                    <a:pt x="1796" y="20211"/>
                    <a:pt x="2829" y="19402"/>
                    <a:pt x="3854" y="18437"/>
                  </a:cubicBezTo>
                  <a:cubicBezTo>
                    <a:pt x="5913" y="16471"/>
                    <a:pt x="7971" y="13771"/>
                    <a:pt x="10546" y="10762"/>
                  </a:cubicBezTo>
                  <a:cubicBezTo>
                    <a:pt x="12858" y="7791"/>
                    <a:pt x="15425" y="5091"/>
                    <a:pt x="17746" y="3124"/>
                  </a:cubicBezTo>
                  <a:cubicBezTo>
                    <a:pt x="18771" y="2160"/>
                    <a:pt x="19796" y="1389"/>
                    <a:pt x="20567" y="849"/>
                  </a:cubicBezTo>
                  <a:cubicBezTo>
                    <a:pt x="21084" y="540"/>
                    <a:pt x="21346" y="271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3" name="Google Shape;2505;p71"/>
            <p:cNvSpPr/>
            <p:nvPr/>
          </p:nvSpPr>
          <p:spPr>
            <a:xfrm>
              <a:off x="45312" y="1496763"/>
              <a:ext cx="468034" cy="9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" y="161"/>
                    <a:pt x="163" y="161"/>
                    <a:pt x="229" y="161"/>
                  </a:cubicBezTo>
                  <a:lnTo>
                    <a:pt x="880" y="487"/>
                  </a:lnTo>
                  <a:cubicBezTo>
                    <a:pt x="1434" y="813"/>
                    <a:pt x="2215" y="1135"/>
                    <a:pt x="3225" y="1787"/>
                  </a:cubicBezTo>
                  <a:cubicBezTo>
                    <a:pt x="5180" y="2922"/>
                    <a:pt x="7917" y="5035"/>
                    <a:pt x="10914" y="8122"/>
                  </a:cubicBezTo>
                  <a:cubicBezTo>
                    <a:pt x="13878" y="11043"/>
                    <a:pt x="16551" y="14457"/>
                    <a:pt x="18473" y="17052"/>
                  </a:cubicBezTo>
                  <a:cubicBezTo>
                    <a:pt x="19449" y="18513"/>
                    <a:pt x="20199" y="19652"/>
                    <a:pt x="20753" y="20465"/>
                  </a:cubicBezTo>
                  <a:lnTo>
                    <a:pt x="21371" y="21279"/>
                  </a:lnTo>
                  <a:cubicBezTo>
                    <a:pt x="21437" y="21439"/>
                    <a:pt x="21502" y="21439"/>
                    <a:pt x="21600" y="21600"/>
                  </a:cubicBezTo>
                  <a:cubicBezTo>
                    <a:pt x="21600" y="21600"/>
                    <a:pt x="21502" y="21279"/>
                    <a:pt x="21371" y="21113"/>
                  </a:cubicBezTo>
                  <a:lnTo>
                    <a:pt x="20785" y="19979"/>
                  </a:lnTo>
                  <a:cubicBezTo>
                    <a:pt x="20264" y="19005"/>
                    <a:pt x="19483" y="17705"/>
                    <a:pt x="18537" y="16239"/>
                  </a:cubicBezTo>
                  <a:cubicBezTo>
                    <a:pt x="16615" y="13317"/>
                    <a:pt x="13944" y="9909"/>
                    <a:pt x="10947" y="6822"/>
                  </a:cubicBezTo>
                  <a:cubicBezTo>
                    <a:pt x="8405" y="4222"/>
                    <a:pt x="5799" y="2274"/>
                    <a:pt x="3225" y="974"/>
                  </a:cubicBezTo>
                  <a:cubicBezTo>
                    <a:pt x="2215" y="487"/>
                    <a:pt x="1401" y="161"/>
                    <a:pt x="847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4" name="Google Shape;2506;p71"/>
            <p:cNvSpPr/>
            <p:nvPr/>
          </p:nvSpPr>
          <p:spPr>
            <a:xfrm>
              <a:off x="709581" y="1520761"/>
              <a:ext cx="244961" cy="58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475" y="52"/>
                    <a:pt x="21352" y="130"/>
                    <a:pt x="21288" y="208"/>
                  </a:cubicBezTo>
                  <a:lnTo>
                    <a:pt x="20542" y="806"/>
                  </a:lnTo>
                  <a:cubicBezTo>
                    <a:pt x="19919" y="1351"/>
                    <a:pt x="19111" y="2105"/>
                    <a:pt x="18053" y="3093"/>
                  </a:cubicBezTo>
                  <a:cubicBezTo>
                    <a:pt x="15998" y="5042"/>
                    <a:pt x="13384" y="7745"/>
                    <a:pt x="10521" y="10761"/>
                  </a:cubicBezTo>
                  <a:cubicBezTo>
                    <a:pt x="7657" y="13776"/>
                    <a:pt x="5104" y="16505"/>
                    <a:pt x="3113" y="18455"/>
                  </a:cubicBezTo>
                  <a:lnTo>
                    <a:pt x="810" y="20768"/>
                  </a:lnTo>
                  <a:lnTo>
                    <a:pt x="187" y="21392"/>
                  </a:lnTo>
                  <a:cubicBezTo>
                    <a:pt x="63" y="21470"/>
                    <a:pt x="0" y="21522"/>
                    <a:pt x="0" y="21600"/>
                  </a:cubicBezTo>
                  <a:cubicBezTo>
                    <a:pt x="63" y="21548"/>
                    <a:pt x="187" y="21470"/>
                    <a:pt x="250" y="21392"/>
                  </a:cubicBezTo>
                  <a:lnTo>
                    <a:pt x="996" y="20794"/>
                  </a:lnTo>
                  <a:cubicBezTo>
                    <a:pt x="1618" y="20248"/>
                    <a:pt x="2428" y="19495"/>
                    <a:pt x="3486" y="18506"/>
                  </a:cubicBezTo>
                  <a:cubicBezTo>
                    <a:pt x="5540" y="16557"/>
                    <a:pt x="8155" y="13854"/>
                    <a:pt x="11017" y="10839"/>
                  </a:cubicBezTo>
                  <a:cubicBezTo>
                    <a:pt x="13882" y="7823"/>
                    <a:pt x="16433" y="5095"/>
                    <a:pt x="18426" y="3145"/>
                  </a:cubicBezTo>
                  <a:lnTo>
                    <a:pt x="20729" y="831"/>
                  </a:lnTo>
                  <a:cubicBezTo>
                    <a:pt x="20979" y="572"/>
                    <a:pt x="21227" y="364"/>
                    <a:pt x="21352" y="208"/>
                  </a:cubicBezTo>
                  <a:cubicBezTo>
                    <a:pt x="21475" y="130"/>
                    <a:pt x="21538" y="5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5" name="Google Shape;2507;p71"/>
            <p:cNvSpPr/>
            <p:nvPr/>
          </p:nvSpPr>
          <p:spPr>
            <a:xfrm>
              <a:off x="89076" y="1900543"/>
              <a:ext cx="619812" cy="20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4" y="73"/>
                    <a:pt x="148" y="220"/>
                    <a:pt x="221" y="295"/>
                  </a:cubicBezTo>
                  <a:lnTo>
                    <a:pt x="836" y="881"/>
                  </a:lnTo>
                  <a:lnTo>
                    <a:pt x="3149" y="3158"/>
                  </a:lnTo>
                  <a:cubicBezTo>
                    <a:pt x="5118" y="5143"/>
                    <a:pt x="7798" y="7936"/>
                    <a:pt x="10751" y="11094"/>
                  </a:cubicBezTo>
                  <a:cubicBezTo>
                    <a:pt x="13728" y="14180"/>
                    <a:pt x="16434" y="16898"/>
                    <a:pt x="18401" y="18735"/>
                  </a:cubicBezTo>
                  <a:cubicBezTo>
                    <a:pt x="19386" y="19690"/>
                    <a:pt x="20173" y="20424"/>
                    <a:pt x="20739" y="20867"/>
                  </a:cubicBezTo>
                  <a:lnTo>
                    <a:pt x="21379" y="21452"/>
                  </a:lnTo>
                  <a:cubicBezTo>
                    <a:pt x="21452" y="21527"/>
                    <a:pt x="21526" y="21600"/>
                    <a:pt x="21600" y="21600"/>
                  </a:cubicBezTo>
                  <a:cubicBezTo>
                    <a:pt x="21526" y="21452"/>
                    <a:pt x="21452" y="21380"/>
                    <a:pt x="21379" y="21307"/>
                  </a:cubicBezTo>
                  <a:lnTo>
                    <a:pt x="20764" y="20719"/>
                  </a:lnTo>
                  <a:lnTo>
                    <a:pt x="18427" y="18367"/>
                  </a:lnTo>
                  <a:cubicBezTo>
                    <a:pt x="16483" y="16457"/>
                    <a:pt x="13802" y="13667"/>
                    <a:pt x="10824" y="10506"/>
                  </a:cubicBezTo>
                  <a:cubicBezTo>
                    <a:pt x="7848" y="7420"/>
                    <a:pt x="5166" y="4702"/>
                    <a:pt x="3199" y="2793"/>
                  </a:cubicBezTo>
                  <a:cubicBezTo>
                    <a:pt x="2214" y="1910"/>
                    <a:pt x="1403" y="1176"/>
                    <a:pt x="861" y="661"/>
                  </a:cubicBezTo>
                  <a:lnTo>
                    <a:pt x="221" y="148"/>
                  </a:lnTo>
                  <a:cubicBezTo>
                    <a:pt x="148" y="73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6" name="Google Shape;2508;p71"/>
            <p:cNvSpPr/>
            <p:nvPr/>
          </p:nvSpPr>
          <p:spPr>
            <a:xfrm>
              <a:off x="1753644" y="584785"/>
              <a:ext cx="984073" cy="170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600" fill="norm" stroke="1" extrusionOk="0">
                  <a:moveTo>
                    <a:pt x="18781" y="0"/>
                  </a:moveTo>
                  <a:cubicBezTo>
                    <a:pt x="18112" y="0"/>
                    <a:pt x="16821" y="284"/>
                    <a:pt x="15632" y="2170"/>
                  </a:cubicBezTo>
                  <a:cubicBezTo>
                    <a:pt x="13917" y="4868"/>
                    <a:pt x="13364" y="6395"/>
                    <a:pt x="13364" y="6395"/>
                  </a:cubicBezTo>
                  <a:cubicBezTo>
                    <a:pt x="13364" y="6395"/>
                    <a:pt x="13070" y="6748"/>
                    <a:pt x="12619" y="6748"/>
                  </a:cubicBezTo>
                  <a:cubicBezTo>
                    <a:pt x="12495" y="6748"/>
                    <a:pt x="12360" y="6722"/>
                    <a:pt x="12216" y="6654"/>
                  </a:cubicBezTo>
                  <a:cubicBezTo>
                    <a:pt x="11606" y="6385"/>
                    <a:pt x="10738" y="5615"/>
                    <a:pt x="9841" y="5615"/>
                  </a:cubicBezTo>
                  <a:cubicBezTo>
                    <a:pt x="9728" y="5615"/>
                    <a:pt x="9614" y="5627"/>
                    <a:pt x="9501" y="5654"/>
                  </a:cubicBezTo>
                  <a:cubicBezTo>
                    <a:pt x="8442" y="5913"/>
                    <a:pt x="8233" y="6663"/>
                    <a:pt x="8621" y="7709"/>
                  </a:cubicBezTo>
                  <a:cubicBezTo>
                    <a:pt x="9023" y="8763"/>
                    <a:pt x="9769" y="11076"/>
                    <a:pt x="9829" y="11282"/>
                  </a:cubicBezTo>
                  <a:cubicBezTo>
                    <a:pt x="9889" y="11447"/>
                    <a:pt x="9804" y="11687"/>
                    <a:pt x="9498" y="11687"/>
                  </a:cubicBezTo>
                  <a:cubicBezTo>
                    <a:pt x="9423" y="11687"/>
                    <a:pt x="9335" y="11673"/>
                    <a:pt x="9232" y="11639"/>
                  </a:cubicBezTo>
                  <a:cubicBezTo>
                    <a:pt x="8823" y="11513"/>
                    <a:pt x="6832" y="10462"/>
                    <a:pt x="5393" y="10462"/>
                  </a:cubicBezTo>
                  <a:cubicBezTo>
                    <a:pt x="4994" y="10462"/>
                    <a:pt x="4638" y="10542"/>
                    <a:pt x="4369" y="10746"/>
                  </a:cubicBezTo>
                  <a:cubicBezTo>
                    <a:pt x="3146" y="11675"/>
                    <a:pt x="5055" y="14489"/>
                    <a:pt x="5264" y="14802"/>
                  </a:cubicBezTo>
                  <a:cubicBezTo>
                    <a:pt x="5458" y="15105"/>
                    <a:pt x="5383" y="15248"/>
                    <a:pt x="5145" y="15347"/>
                  </a:cubicBezTo>
                  <a:cubicBezTo>
                    <a:pt x="5128" y="15354"/>
                    <a:pt x="5107" y="15357"/>
                    <a:pt x="5083" y="15357"/>
                  </a:cubicBezTo>
                  <a:cubicBezTo>
                    <a:pt x="4771" y="15357"/>
                    <a:pt x="3885" y="14788"/>
                    <a:pt x="3026" y="14373"/>
                  </a:cubicBezTo>
                  <a:cubicBezTo>
                    <a:pt x="2428" y="14073"/>
                    <a:pt x="1702" y="13786"/>
                    <a:pt x="1096" y="13786"/>
                  </a:cubicBezTo>
                  <a:cubicBezTo>
                    <a:pt x="780" y="13786"/>
                    <a:pt x="496" y="13864"/>
                    <a:pt x="281" y="14060"/>
                  </a:cubicBezTo>
                  <a:cubicBezTo>
                    <a:pt x="-360" y="14632"/>
                    <a:pt x="-196" y="16829"/>
                    <a:pt x="3921" y="20144"/>
                  </a:cubicBezTo>
                  <a:lnTo>
                    <a:pt x="5995" y="21600"/>
                  </a:lnTo>
                  <a:lnTo>
                    <a:pt x="9173" y="21287"/>
                  </a:lnTo>
                  <a:cubicBezTo>
                    <a:pt x="15886" y="20367"/>
                    <a:pt x="18392" y="18759"/>
                    <a:pt x="18526" y="18071"/>
                  </a:cubicBezTo>
                  <a:cubicBezTo>
                    <a:pt x="18660" y="17392"/>
                    <a:pt x="17288" y="17249"/>
                    <a:pt x="16109" y="17241"/>
                  </a:cubicBezTo>
                  <a:cubicBezTo>
                    <a:pt x="16011" y="17239"/>
                    <a:pt x="15912" y="17238"/>
                    <a:pt x="15812" y="17238"/>
                  </a:cubicBezTo>
                  <a:cubicBezTo>
                    <a:pt x="15254" y="17238"/>
                    <a:pt x="14680" y="17258"/>
                    <a:pt x="14236" y="17258"/>
                  </a:cubicBezTo>
                  <a:cubicBezTo>
                    <a:pt x="13789" y="17258"/>
                    <a:pt x="13474" y="17238"/>
                    <a:pt x="13439" y="17160"/>
                  </a:cubicBezTo>
                  <a:cubicBezTo>
                    <a:pt x="13364" y="16990"/>
                    <a:pt x="13454" y="16856"/>
                    <a:pt x="13946" y="16696"/>
                  </a:cubicBezTo>
                  <a:cubicBezTo>
                    <a:pt x="14424" y="16544"/>
                    <a:pt x="18944" y="15141"/>
                    <a:pt x="19003" y="13953"/>
                  </a:cubicBezTo>
                  <a:cubicBezTo>
                    <a:pt x="19078" y="12765"/>
                    <a:pt x="14901" y="12827"/>
                    <a:pt x="14334" y="12756"/>
                  </a:cubicBezTo>
                  <a:cubicBezTo>
                    <a:pt x="13753" y="12675"/>
                    <a:pt x="13991" y="12381"/>
                    <a:pt x="14260" y="12247"/>
                  </a:cubicBezTo>
                  <a:cubicBezTo>
                    <a:pt x="14528" y="12113"/>
                    <a:pt x="17616" y="10639"/>
                    <a:pt x="19048" y="9995"/>
                  </a:cubicBezTo>
                  <a:cubicBezTo>
                    <a:pt x="20495" y="9352"/>
                    <a:pt x="21137" y="8691"/>
                    <a:pt x="20615" y="8093"/>
                  </a:cubicBezTo>
                  <a:cubicBezTo>
                    <a:pt x="20365" y="7807"/>
                    <a:pt x="19805" y="7738"/>
                    <a:pt x="19199" y="7738"/>
                  </a:cubicBezTo>
                  <a:cubicBezTo>
                    <a:pt x="18626" y="7738"/>
                    <a:pt x="18012" y="7799"/>
                    <a:pt x="17581" y="7799"/>
                  </a:cubicBezTo>
                  <a:cubicBezTo>
                    <a:pt x="17541" y="7799"/>
                    <a:pt x="17503" y="7799"/>
                    <a:pt x="17467" y="7798"/>
                  </a:cubicBezTo>
                  <a:cubicBezTo>
                    <a:pt x="16617" y="7771"/>
                    <a:pt x="16870" y="7155"/>
                    <a:pt x="16870" y="7155"/>
                  </a:cubicBezTo>
                  <a:cubicBezTo>
                    <a:pt x="16870" y="7155"/>
                    <a:pt x="18109" y="5770"/>
                    <a:pt x="19735" y="3054"/>
                  </a:cubicBezTo>
                  <a:cubicBezTo>
                    <a:pt x="21240" y="540"/>
                    <a:pt x="19497" y="101"/>
                    <a:pt x="19231" y="49"/>
                  </a:cubicBezTo>
                  <a:cubicBezTo>
                    <a:pt x="19188" y="38"/>
                    <a:pt x="19026" y="0"/>
                    <a:pt x="18781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7" name="Google Shape;2509;p71"/>
            <p:cNvSpPr/>
            <p:nvPr/>
          </p:nvSpPr>
          <p:spPr>
            <a:xfrm>
              <a:off x="2040959" y="778824"/>
              <a:ext cx="549913" cy="148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599" y="1"/>
                    <a:pt x="21572" y="21"/>
                    <a:pt x="21517" y="62"/>
                  </a:cubicBezTo>
                  <a:cubicBezTo>
                    <a:pt x="21489" y="113"/>
                    <a:pt x="21405" y="175"/>
                    <a:pt x="21322" y="257"/>
                  </a:cubicBezTo>
                  <a:lnTo>
                    <a:pt x="20602" y="998"/>
                  </a:lnTo>
                  <a:cubicBezTo>
                    <a:pt x="19964" y="1636"/>
                    <a:pt x="19049" y="2562"/>
                    <a:pt x="17912" y="3705"/>
                  </a:cubicBezTo>
                  <a:cubicBezTo>
                    <a:pt x="15638" y="6000"/>
                    <a:pt x="12450" y="9148"/>
                    <a:pt x="8928" y="12637"/>
                  </a:cubicBezTo>
                  <a:cubicBezTo>
                    <a:pt x="5406" y="16125"/>
                    <a:pt x="2246" y="19295"/>
                    <a:pt x="0" y="21590"/>
                  </a:cubicBezTo>
                  <a:lnTo>
                    <a:pt x="111" y="21600"/>
                  </a:lnTo>
                  <a:cubicBezTo>
                    <a:pt x="2384" y="19316"/>
                    <a:pt x="5574" y="16146"/>
                    <a:pt x="9122" y="12668"/>
                  </a:cubicBezTo>
                  <a:cubicBezTo>
                    <a:pt x="12644" y="9179"/>
                    <a:pt x="15805" y="6020"/>
                    <a:pt x="18051" y="3725"/>
                  </a:cubicBezTo>
                  <a:cubicBezTo>
                    <a:pt x="19160" y="2573"/>
                    <a:pt x="20075" y="1647"/>
                    <a:pt x="20685" y="998"/>
                  </a:cubicBezTo>
                  <a:lnTo>
                    <a:pt x="21378" y="257"/>
                  </a:lnTo>
                  <a:lnTo>
                    <a:pt x="21544" y="62"/>
                  </a:lnTo>
                  <a:cubicBezTo>
                    <a:pt x="21572" y="21"/>
                    <a:pt x="21599" y="1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8" name="Google Shape;2510;p71"/>
            <p:cNvSpPr/>
            <p:nvPr/>
          </p:nvSpPr>
          <p:spPr>
            <a:xfrm>
              <a:off x="2266150" y="1136745"/>
              <a:ext cx="96717" cy="26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91"/>
                    <a:pt x="312" y="583"/>
                    <a:pt x="629" y="875"/>
                  </a:cubicBezTo>
                  <a:lnTo>
                    <a:pt x="2992" y="3210"/>
                  </a:lnTo>
                  <a:cubicBezTo>
                    <a:pt x="4887" y="5254"/>
                    <a:pt x="7567" y="7881"/>
                    <a:pt x="10403" y="10858"/>
                  </a:cubicBezTo>
                  <a:cubicBezTo>
                    <a:pt x="13244" y="13835"/>
                    <a:pt x="15924" y="16579"/>
                    <a:pt x="17970" y="18506"/>
                  </a:cubicBezTo>
                  <a:cubicBezTo>
                    <a:pt x="18920" y="19440"/>
                    <a:pt x="19865" y="20258"/>
                    <a:pt x="20494" y="20783"/>
                  </a:cubicBezTo>
                  <a:cubicBezTo>
                    <a:pt x="20811" y="21075"/>
                    <a:pt x="21127" y="21308"/>
                    <a:pt x="21600" y="21600"/>
                  </a:cubicBezTo>
                  <a:cubicBezTo>
                    <a:pt x="21439" y="21250"/>
                    <a:pt x="21127" y="20958"/>
                    <a:pt x="20811" y="20665"/>
                  </a:cubicBezTo>
                  <a:cubicBezTo>
                    <a:pt x="20338" y="20081"/>
                    <a:pt x="19549" y="19264"/>
                    <a:pt x="18603" y="18389"/>
                  </a:cubicBezTo>
                  <a:lnTo>
                    <a:pt x="11348" y="10683"/>
                  </a:lnTo>
                  <a:cubicBezTo>
                    <a:pt x="8512" y="7706"/>
                    <a:pt x="5676" y="5019"/>
                    <a:pt x="3625" y="3094"/>
                  </a:cubicBezTo>
                  <a:cubicBezTo>
                    <a:pt x="2519" y="2100"/>
                    <a:pt x="1735" y="1342"/>
                    <a:pt x="1101" y="817"/>
                  </a:cubicBezTo>
                  <a:cubicBezTo>
                    <a:pt x="785" y="525"/>
                    <a:pt x="312" y="23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9" name="Google Shape;2511;p71"/>
            <p:cNvSpPr/>
            <p:nvPr/>
          </p:nvSpPr>
          <p:spPr>
            <a:xfrm>
              <a:off x="2376951" y="1276504"/>
              <a:ext cx="296492" cy="12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21493" y="0"/>
                  </a:moveTo>
                  <a:cubicBezTo>
                    <a:pt x="21318" y="0"/>
                    <a:pt x="16557" y="4571"/>
                    <a:pt x="10697" y="10482"/>
                  </a:cubicBezTo>
                  <a:cubicBezTo>
                    <a:pt x="4760" y="16348"/>
                    <a:pt x="-52" y="21338"/>
                    <a:pt x="0" y="21589"/>
                  </a:cubicBezTo>
                  <a:cubicBezTo>
                    <a:pt x="2" y="21596"/>
                    <a:pt x="5" y="21600"/>
                    <a:pt x="12" y="21600"/>
                  </a:cubicBezTo>
                  <a:cubicBezTo>
                    <a:pt x="295" y="21600"/>
                    <a:pt x="5012" y="16950"/>
                    <a:pt x="10799" y="11230"/>
                  </a:cubicBezTo>
                  <a:cubicBezTo>
                    <a:pt x="16738" y="5241"/>
                    <a:pt x="21548" y="251"/>
                    <a:pt x="21497" y="0"/>
                  </a:cubicBezTo>
                  <a:cubicBezTo>
                    <a:pt x="21496" y="0"/>
                    <a:pt x="21494" y="0"/>
                    <a:pt x="21493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0" name="Google Shape;2512;p71"/>
            <p:cNvSpPr/>
            <p:nvPr/>
          </p:nvSpPr>
          <p:spPr>
            <a:xfrm>
              <a:off x="2222386" y="1717721"/>
              <a:ext cx="280238" cy="4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329" y="0"/>
                    <a:pt x="21057" y="358"/>
                    <a:pt x="20784" y="715"/>
                  </a:cubicBezTo>
                  <a:lnTo>
                    <a:pt x="18445" y="3609"/>
                  </a:lnTo>
                  <a:cubicBezTo>
                    <a:pt x="16540" y="6145"/>
                    <a:pt x="13819" y="9396"/>
                    <a:pt x="10882" y="12290"/>
                  </a:cubicBezTo>
                  <a:cubicBezTo>
                    <a:pt x="7888" y="15542"/>
                    <a:pt x="5168" y="17352"/>
                    <a:pt x="3210" y="18793"/>
                  </a:cubicBezTo>
                  <a:lnTo>
                    <a:pt x="869" y="20603"/>
                  </a:lnTo>
                  <a:cubicBezTo>
                    <a:pt x="543" y="20603"/>
                    <a:pt x="271" y="20961"/>
                    <a:pt x="0" y="21329"/>
                  </a:cubicBezTo>
                  <a:cubicBezTo>
                    <a:pt x="135" y="21502"/>
                    <a:pt x="285" y="21600"/>
                    <a:pt x="434" y="21600"/>
                  </a:cubicBezTo>
                  <a:cubicBezTo>
                    <a:pt x="584" y="21600"/>
                    <a:pt x="734" y="21502"/>
                    <a:pt x="869" y="21329"/>
                  </a:cubicBezTo>
                  <a:cubicBezTo>
                    <a:pt x="1414" y="21329"/>
                    <a:pt x="2230" y="20961"/>
                    <a:pt x="3210" y="20603"/>
                  </a:cubicBezTo>
                  <a:cubicBezTo>
                    <a:pt x="5168" y="19519"/>
                    <a:pt x="7944" y="17709"/>
                    <a:pt x="10882" y="14815"/>
                  </a:cubicBezTo>
                  <a:cubicBezTo>
                    <a:pt x="13875" y="11922"/>
                    <a:pt x="16594" y="8313"/>
                    <a:pt x="18499" y="5419"/>
                  </a:cubicBezTo>
                  <a:cubicBezTo>
                    <a:pt x="19478" y="3967"/>
                    <a:pt x="20295" y="2525"/>
                    <a:pt x="20784" y="1799"/>
                  </a:cubicBezTo>
                  <a:cubicBezTo>
                    <a:pt x="21057" y="1441"/>
                    <a:pt x="21383" y="715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1" name="Google Shape;2513;p71"/>
            <p:cNvSpPr/>
            <p:nvPr/>
          </p:nvSpPr>
          <p:spPr>
            <a:xfrm>
              <a:off x="2069888" y="1545458"/>
              <a:ext cx="154619" cy="21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8" y="290"/>
                    <a:pt x="396" y="578"/>
                    <a:pt x="692" y="868"/>
                  </a:cubicBezTo>
                  <a:lnTo>
                    <a:pt x="2959" y="3251"/>
                  </a:lnTo>
                  <a:cubicBezTo>
                    <a:pt x="4834" y="5202"/>
                    <a:pt x="7498" y="7948"/>
                    <a:pt x="10555" y="10908"/>
                  </a:cubicBezTo>
                  <a:cubicBezTo>
                    <a:pt x="13511" y="13942"/>
                    <a:pt x="16272" y="16617"/>
                    <a:pt x="18244" y="18566"/>
                  </a:cubicBezTo>
                  <a:lnTo>
                    <a:pt x="20710" y="20805"/>
                  </a:lnTo>
                  <a:cubicBezTo>
                    <a:pt x="20908" y="21095"/>
                    <a:pt x="21304" y="21383"/>
                    <a:pt x="21600" y="21600"/>
                  </a:cubicBezTo>
                  <a:cubicBezTo>
                    <a:pt x="21402" y="21312"/>
                    <a:pt x="21204" y="21022"/>
                    <a:pt x="20908" y="20734"/>
                  </a:cubicBezTo>
                  <a:cubicBezTo>
                    <a:pt x="20219" y="20084"/>
                    <a:pt x="19528" y="19289"/>
                    <a:pt x="18641" y="18349"/>
                  </a:cubicBezTo>
                  <a:cubicBezTo>
                    <a:pt x="16766" y="16398"/>
                    <a:pt x="14005" y="13654"/>
                    <a:pt x="11045" y="10620"/>
                  </a:cubicBezTo>
                  <a:cubicBezTo>
                    <a:pt x="8089" y="7658"/>
                    <a:pt x="5328" y="4985"/>
                    <a:pt x="3356" y="3034"/>
                  </a:cubicBezTo>
                  <a:lnTo>
                    <a:pt x="987" y="795"/>
                  </a:lnTo>
                  <a:cubicBezTo>
                    <a:pt x="692" y="435"/>
                    <a:pt x="396" y="21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2" name="Google Shape;2514;p71"/>
            <p:cNvSpPr/>
            <p:nvPr/>
          </p:nvSpPr>
          <p:spPr>
            <a:xfrm>
              <a:off x="1892716" y="1846897"/>
              <a:ext cx="201197" cy="268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7" y="284"/>
                    <a:pt x="454" y="568"/>
                    <a:pt x="757" y="850"/>
                  </a:cubicBezTo>
                  <a:lnTo>
                    <a:pt x="3031" y="3231"/>
                  </a:lnTo>
                  <a:cubicBezTo>
                    <a:pt x="4926" y="5216"/>
                    <a:pt x="7654" y="7937"/>
                    <a:pt x="10610" y="10886"/>
                  </a:cubicBezTo>
                  <a:cubicBezTo>
                    <a:pt x="13566" y="13889"/>
                    <a:pt x="16295" y="16612"/>
                    <a:pt x="18265" y="18539"/>
                  </a:cubicBezTo>
                  <a:lnTo>
                    <a:pt x="20689" y="20806"/>
                  </a:lnTo>
                  <a:cubicBezTo>
                    <a:pt x="20993" y="21090"/>
                    <a:pt x="21296" y="21374"/>
                    <a:pt x="21600" y="21600"/>
                  </a:cubicBezTo>
                  <a:cubicBezTo>
                    <a:pt x="21371" y="21316"/>
                    <a:pt x="21143" y="20976"/>
                    <a:pt x="20841" y="20692"/>
                  </a:cubicBezTo>
                  <a:lnTo>
                    <a:pt x="18644" y="18369"/>
                  </a:lnTo>
                  <a:cubicBezTo>
                    <a:pt x="16749" y="16384"/>
                    <a:pt x="13943" y="13663"/>
                    <a:pt x="11065" y="10658"/>
                  </a:cubicBezTo>
                  <a:cubicBezTo>
                    <a:pt x="8109" y="7711"/>
                    <a:pt x="5305" y="4988"/>
                    <a:pt x="3333" y="3061"/>
                  </a:cubicBezTo>
                  <a:lnTo>
                    <a:pt x="984" y="794"/>
                  </a:lnTo>
                  <a:cubicBezTo>
                    <a:pt x="682" y="510"/>
                    <a:pt x="379" y="22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3" name="Google Shape;2515;p71"/>
            <p:cNvSpPr/>
            <p:nvPr/>
          </p:nvSpPr>
          <p:spPr>
            <a:xfrm>
              <a:off x="2091072" y="2045972"/>
              <a:ext cx="354371" cy="62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99" y="0"/>
                    <a:pt x="20998" y="243"/>
                    <a:pt x="20740" y="736"/>
                  </a:cubicBezTo>
                  <a:lnTo>
                    <a:pt x="18459" y="3437"/>
                  </a:lnTo>
                  <a:cubicBezTo>
                    <a:pt x="16480" y="5888"/>
                    <a:pt x="13813" y="8839"/>
                    <a:pt x="10843" y="12025"/>
                  </a:cubicBezTo>
                  <a:cubicBezTo>
                    <a:pt x="7831" y="14969"/>
                    <a:pt x="5121" y="17184"/>
                    <a:pt x="3185" y="18899"/>
                  </a:cubicBezTo>
                  <a:lnTo>
                    <a:pt x="860" y="20621"/>
                  </a:lnTo>
                  <a:cubicBezTo>
                    <a:pt x="560" y="20864"/>
                    <a:pt x="258" y="21107"/>
                    <a:pt x="0" y="21600"/>
                  </a:cubicBezTo>
                  <a:cubicBezTo>
                    <a:pt x="258" y="21600"/>
                    <a:pt x="560" y="21600"/>
                    <a:pt x="860" y="21357"/>
                  </a:cubicBezTo>
                  <a:cubicBezTo>
                    <a:pt x="1420" y="21107"/>
                    <a:pt x="2194" y="20621"/>
                    <a:pt x="3185" y="19885"/>
                  </a:cubicBezTo>
                  <a:cubicBezTo>
                    <a:pt x="5164" y="18656"/>
                    <a:pt x="7874" y="16448"/>
                    <a:pt x="10886" y="13497"/>
                  </a:cubicBezTo>
                  <a:cubicBezTo>
                    <a:pt x="13855" y="10553"/>
                    <a:pt x="16523" y="7359"/>
                    <a:pt x="18459" y="4659"/>
                  </a:cubicBezTo>
                  <a:cubicBezTo>
                    <a:pt x="19450" y="3437"/>
                    <a:pt x="20224" y="2208"/>
                    <a:pt x="20740" y="1472"/>
                  </a:cubicBezTo>
                  <a:cubicBezTo>
                    <a:pt x="21041" y="979"/>
                    <a:pt x="21299" y="486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4" name="Google Shape;2516;p71"/>
            <p:cNvSpPr/>
            <p:nvPr/>
          </p:nvSpPr>
          <p:spPr>
            <a:xfrm>
              <a:off x="355215" y="1610702"/>
              <a:ext cx="136117" cy="282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600" fill="norm" stroke="1" extrusionOk="0">
                  <a:moveTo>
                    <a:pt x="12081" y="0"/>
                  </a:moveTo>
                  <a:cubicBezTo>
                    <a:pt x="11599" y="0"/>
                    <a:pt x="11114" y="29"/>
                    <a:pt x="10642" y="86"/>
                  </a:cubicBezTo>
                  <a:cubicBezTo>
                    <a:pt x="7982" y="462"/>
                    <a:pt x="6278" y="1758"/>
                    <a:pt x="5107" y="3053"/>
                  </a:cubicBezTo>
                  <a:cubicBezTo>
                    <a:pt x="1704" y="6720"/>
                    <a:pt x="0" y="10819"/>
                    <a:pt x="0" y="14917"/>
                  </a:cubicBezTo>
                  <a:cubicBezTo>
                    <a:pt x="0" y="16806"/>
                    <a:pt x="533" y="18801"/>
                    <a:pt x="2661" y="20365"/>
                  </a:cubicBezTo>
                  <a:cubicBezTo>
                    <a:pt x="3927" y="21254"/>
                    <a:pt x="5707" y="21600"/>
                    <a:pt x="7500" y="21600"/>
                  </a:cubicBezTo>
                  <a:cubicBezTo>
                    <a:pt x="9621" y="21600"/>
                    <a:pt x="11762" y="21117"/>
                    <a:pt x="13089" y="20473"/>
                  </a:cubicBezTo>
                  <a:cubicBezTo>
                    <a:pt x="15536" y="19233"/>
                    <a:pt x="16493" y="17506"/>
                    <a:pt x="17344" y="15834"/>
                  </a:cubicBezTo>
                  <a:cubicBezTo>
                    <a:pt x="19472" y="12059"/>
                    <a:pt x="21600" y="8068"/>
                    <a:pt x="19900" y="4238"/>
                  </a:cubicBezTo>
                  <a:cubicBezTo>
                    <a:pt x="19472" y="3053"/>
                    <a:pt x="18410" y="1973"/>
                    <a:pt x="16920" y="1111"/>
                  </a:cubicBezTo>
                  <a:cubicBezTo>
                    <a:pt x="15660" y="388"/>
                    <a:pt x="13877" y="0"/>
                    <a:pt x="1208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5" name="Google Shape;2517;p71"/>
            <p:cNvSpPr/>
            <p:nvPr/>
          </p:nvSpPr>
          <p:spPr>
            <a:xfrm>
              <a:off x="406676" y="1990992"/>
              <a:ext cx="189306" cy="11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600" fill="norm" stroke="1" extrusionOk="0">
                  <a:moveTo>
                    <a:pt x="11329" y="0"/>
                  </a:moveTo>
                  <a:cubicBezTo>
                    <a:pt x="8725" y="0"/>
                    <a:pt x="6158" y="976"/>
                    <a:pt x="3830" y="2793"/>
                  </a:cubicBezTo>
                  <a:cubicBezTo>
                    <a:pt x="1882" y="4450"/>
                    <a:pt x="554" y="7515"/>
                    <a:pt x="244" y="11089"/>
                  </a:cubicBezTo>
                  <a:cubicBezTo>
                    <a:pt x="-224" y="13515"/>
                    <a:pt x="10" y="16193"/>
                    <a:pt x="711" y="18619"/>
                  </a:cubicBezTo>
                  <a:cubicBezTo>
                    <a:pt x="1347" y="20494"/>
                    <a:pt x="2553" y="21600"/>
                    <a:pt x="3865" y="21600"/>
                  </a:cubicBezTo>
                  <a:cubicBezTo>
                    <a:pt x="4161" y="21600"/>
                    <a:pt x="4463" y="21546"/>
                    <a:pt x="4767" y="21428"/>
                  </a:cubicBezTo>
                  <a:cubicBezTo>
                    <a:pt x="6249" y="20663"/>
                    <a:pt x="7105" y="17980"/>
                    <a:pt x="8353" y="16323"/>
                  </a:cubicBezTo>
                  <a:cubicBezTo>
                    <a:pt x="9816" y="14506"/>
                    <a:pt x="11640" y="14184"/>
                    <a:pt x="13503" y="14184"/>
                  </a:cubicBezTo>
                  <a:cubicBezTo>
                    <a:pt x="14520" y="14184"/>
                    <a:pt x="15551" y="14280"/>
                    <a:pt x="16542" y="14280"/>
                  </a:cubicBezTo>
                  <a:cubicBezTo>
                    <a:pt x="16738" y="14322"/>
                    <a:pt x="16937" y="14345"/>
                    <a:pt x="17133" y="14345"/>
                  </a:cubicBezTo>
                  <a:cubicBezTo>
                    <a:pt x="18101" y="14345"/>
                    <a:pt x="19052" y="13829"/>
                    <a:pt x="19894" y="12876"/>
                  </a:cubicBezTo>
                  <a:cubicBezTo>
                    <a:pt x="21376" y="10833"/>
                    <a:pt x="21142" y="6620"/>
                    <a:pt x="19817" y="4324"/>
                  </a:cubicBezTo>
                  <a:cubicBezTo>
                    <a:pt x="18335" y="2028"/>
                    <a:pt x="16462" y="750"/>
                    <a:pt x="14513" y="494"/>
                  </a:cubicBezTo>
                  <a:cubicBezTo>
                    <a:pt x="13454" y="161"/>
                    <a:pt x="12388" y="0"/>
                    <a:pt x="1132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6" name="Google Shape;2518;p71"/>
            <p:cNvSpPr/>
            <p:nvPr/>
          </p:nvSpPr>
          <p:spPr>
            <a:xfrm>
              <a:off x="115350" y="1695690"/>
              <a:ext cx="227219" cy="23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fill="norm" stroke="1" extrusionOk="0">
                  <a:moveTo>
                    <a:pt x="19225" y="20008"/>
                  </a:moveTo>
                  <a:lnTo>
                    <a:pt x="19077" y="20199"/>
                  </a:lnTo>
                  <a:cubicBezTo>
                    <a:pt x="19127" y="20138"/>
                    <a:pt x="19177" y="20075"/>
                    <a:pt x="19225" y="20008"/>
                  </a:cubicBezTo>
                  <a:close/>
                  <a:moveTo>
                    <a:pt x="3930" y="0"/>
                  </a:moveTo>
                  <a:cubicBezTo>
                    <a:pt x="3771" y="0"/>
                    <a:pt x="3609" y="4"/>
                    <a:pt x="3450" y="12"/>
                  </a:cubicBezTo>
                  <a:cubicBezTo>
                    <a:pt x="2167" y="79"/>
                    <a:pt x="1012" y="865"/>
                    <a:pt x="372" y="1979"/>
                  </a:cubicBezTo>
                  <a:cubicBezTo>
                    <a:pt x="-526" y="3683"/>
                    <a:pt x="372" y="5717"/>
                    <a:pt x="1270" y="7421"/>
                  </a:cubicBezTo>
                  <a:cubicBezTo>
                    <a:pt x="2873" y="10372"/>
                    <a:pt x="4732" y="13190"/>
                    <a:pt x="6783" y="15814"/>
                  </a:cubicBezTo>
                  <a:cubicBezTo>
                    <a:pt x="8386" y="17976"/>
                    <a:pt x="10311" y="20075"/>
                    <a:pt x="12812" y="20993"/>
                  </a:cubicBezTo>
                  <a:cubicBezTo>
                    <a:pt x="13809" y="21384"/>
                    <a:pt x="14817" y="21600"/>
                    <a:pt x="15755" y="21600"/>
                  </a:cubicBezTo>
                  <a:cubicBezTo>
                    <a:pt x="17052" y="21600"/>
                    <a:pt x="18213" y="21187"/>
                    <a:pt x="19021" y="20264"/>
                  </a:cubicBezTo>
                  <a:cubicBezTo>
                    <a:pt x="19004" y="20287"/>
                    <a:pt x="18984" y="20313"/>
                    <a:pt x="18967" y="20336"/>
                  </a:cubicBezTo>
                  <a:lnTo>
                    <a:pt x="19077" y="20199"/>
                  </a:lnTo>
                  <a:cubicBezTo>
                    <a:pt x="19057" y="20220"/>
                    <a:pt x="19038" y="20242"/>
                    <a:pt x="19021" y="20264"/>
                  </a:cubicBezTo>
                  <a:cubicBezTo>
                    <a:pt x="20643" y="17980"/>
                    <a:pt x="21074" y="15063"/>
                    <a:pt x="20186" y="12339"/>
                  </a:cubicBezTo>
                  <a:cubicBezTo>
                    <a:pt x="19288" y="9715"/>
                    <a:pt x="17621" y="7357"/>
                    <a:pt x="15505" y="5521"/>
                  </a:cubicBezTo>
                  <a:cubicBezTo>
                    <a:pt x="13067" y="3357"/>
                    <a:pt x="10247" y="1718"/>
                    <a:pt x="7167" y="603"/>
                  </a:cubicBezTo>
                  <a:cubicBezTo>
                    <a:pt x="6158" y="200"/>
                    <a:pt x="5051" y="0"/>
                    <a:pt x="39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7" name="Google Shape;2519;p71"/>
            <p:cNvSpPr/>
            <p:nvPr/>
          </p:nvSpPr>
          <p:spPr>
            <a:xfrm>
              <a:off x="374684" y="2027074"/>
              <a:ext cx="132314" cy="23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20600" y="0"/>
                  </a:moveTo>
                  <a:cubicBezTo>
                    <a:pt x="20269" y="0"/>
                    <a:pt x="19924" y="17"/>
                    <a:pt x="19580" y="48"/>
                  </a:cubicBezTo>
                  <a:cubicBezTo>
                    <a:pt x="17854" y="113"/>
                    <a:pt x="16132" y="369"/>
                    <a:pt x="14524" y="819"/>
                  </a:cubicBezTo>
                  <a:cubicBezTo>
                    <a:pt x="12226" y="1459"/>
                    <a:pt x="10156" y="2357"/>
                    <a:pt x="8548" y="3513"/>
                  </a:cubicBezTo>
                  <a:cubicBezTo>
                    <a:pt x="6481" y="4925"/>
                    <a:pt x="4986" y="6526"/>
                    <a:pt x="3839" y="8195"/>
                  </a:cubicBezTo>
                  <a:cubicBezTo>
                    <a:pt x="2689" y="9863"/>
                    <a:pt x="1769" y="11530"/>
                    <a:pt x="1194" y="13262"/>
                  </a:cubicBezTo>
                  <a:cubicBezTo>
                    <a:pt x="736" y="14737"/>
                    <a:pt x="391" y="16149"/>
                    <a:pt x="277" y="17560"/>
                  </a:cubicBezTo>
                  <a:cubicBezTo>
                    <a:pt x="47" y="18843"/>
                    <a:pt x="47" y="19804"/>
                    <a:pt x="47" y="20510"/>
                  </a:cubicBezTo>
                  <a:cubicBezTo>
                    <a:pt x="-67" y="20831"/>
                    <a:pt x="47" y="21215"/>
                    <a:pt x="160" y="21600"/>
                  </a:cubicBezTo>
                  <a:cubicBezTo>
                    <a:pt x="277" y="21215"/>
                    <a:pt x="277" y="20894"/>
                    <a:pt x="391" y="20510"/>
                  </a:cubicBezTo>
                  <a:cubicBezTo>
                    <a:pt x="505" y="19741"/>
                    <a:pt x="622" y="18779"/>
                    <a:pt x="849" y="17623"/>
                  </a:cubicBezTo>
                  <a:cubicBezTo>
                    <a:pt x="1080" y="16212"/>
                    <a:pt x="1424" y="14737"/>
                    <a:pt x="1886" y="13391"/>
                  </a:cubicBezTo>
                  <a:cubicBezTo>
                    <a:pt x="2575" y="11659"/>
                    <a:pt x="3377" y="9991"/>
                    <a:pt x="4528" y="8322"/>
                  </a:cubicBezTo>
                  <a:cubicBezTo>
                    <a:pt x="5675" y="6721"/>
                    <a:pt x="7170" y="5180"/>
                    <a:pt x="9009" y="3769"/>
                  </a:cubicBezTo>
                  <a:cubicBezTo>
                    <a:pt x="10618" y="2679"/>
                    <a:pt x="12571" y="1717"/>
                    <a:pt x="14754" y="1075"/>
                  </a:cubicBezTo>
                  <a:cubicBezTo>
                    <a:pt x="16363" y="627"/>
                    <a:pt x="17971" y="369"/>
                    <a:pt x="19694" y="177"/>
                  </a:cubicBezTo>
                  <a:cubicBezTo>
                    <a:pt x="20269" y="177"/>
                    <a:pt x="20958" y="113"/>
                    <a:pt x="21533" y="48"/>
                  </a:cubicBezTo>
                  <a:cubicBezTo>
                    <a:pt x="21244" y="17"/>
                    <a:pt x="20930" y="0"/>
                    <a:pt x="20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8" name="Google Shape;2520;p71"/>
            <p:cNvSpPr/>
            <p:nvPr/>
          </p:nvSpPr>
          <p:spPr>
            <a:xfrm>
              <a:off x="374190" y="1713467"/>
              <a:ext cx="57257" cy="52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21365" y="0"/>
                  </a:moveTo>
                  <a:cubicBezTo>
                    <a:pt x="21104" y="87"/>
                    <a:pt x="20844" y="145"/>
                    <a:pt x="20844" y="232"/>
                  </a:cubicBezTo>
                  <a:lnTo>
                    <a:pt x="19264" y="840"/>
                  </a:lnTo>
                  <a:cubicBezTo>
                    <a:pt x="18474" y="1101"/>
                    <a:pt x="17677" y="1419"/>
                    <a:pt x="16887" y="1796"/>
                  </a:cubicBezTo>
                  <a:cubicBezTo>
                    <a:pt x="16097" y="2172"/>
                    <a:pt x="15047" y="2635"/>
                    <a:pt x="14257" y="3099"/>
                  </a:cubicBezTo>
                  <a:cubicBezTo>
                    <a:pt x="9511" y="5618"/>
                    <a:pt x="5822" y="8165"/>
                    <a:pt x="3722" y="10714"/>
                  </a:cubicBezTo>
                  <a:cubicBezTo>
                    <a:pt x="1084" y="13725"/>
                    <a:pt x="-235" y="16446"/>
                    <a:pt x="34" y="18415"/>
                  </a:cubicBezTo>
                  <a:cubicBezTo>
                    <a:pt x="34" y="19400"/>
                    <a:pt x="34" y="20210"/>
                    <a:pt x="555" y="20761"/>
                  </a:cubicBezTo>
                  <a:cubicBezTo>
                    <a:pt x="555" y="21021"/>
                    <a:pt x="823" y="21223"/>
                    <a:pt x="823" y="21397"/>
                  </a:cubicBezTo>
                  <a:cubicBezTo>
                    <a:pt x="823" y="21455"/>
                    <a:pt x="1084" y="21542"/>
                    <a:pt x="1345" y="21600"/>
                  </a:cubicBezTo>
                  <a:cubicBezTo>
                    <a:pt x="1345" y="21513"/>
                    <a:pt x="1345" y="21455"/>
                    <a:pt x="1345" y="21368"/>
                  </a:cubicBezTo>
                  <a:lnTo>
                    <a:pt x="1345" y="18415"/>
                  </a:lnTo>
                  <a:cubicBezTo>
                    <a:pt x="1613" y="16446"/>
                    <a:pt x="2924" y="13695"/>
                    <a:pt x="5562" y="10742"/>
                  </a:cubicBezTo>
                  <a:cubicBezTo>
                    <a:pt x="8200" y="7760"/>
                    <a:pt x="12148" y="5067"/>
                    <a:pt x="15308" y="3127"/>
                  </a:cubicBezTo>
                  <a:cubicBezTo>
                    <a:pt x="16366" y="2635"/>
                    <a:pt x="17156" y="2201"/>
                    <a:pt x="17945" y="1825"/>
                  </a:cubicBezTo>
                  <a:cubicBezTo>
                    <a:pt x="18735" y="1448"/>
                    <a:pt x="19264" y="1101"/>
                    <a:pt x="19785" y="840"/>
                  </a:cubicBezTo>
                  <a:cubicBezTo>
                    <a:pt x="20575" y="608"/>
                    <a:pt x="20844" y="405"/>
                    <a:pt x="21104" y="232"/>
                  </a:cubicBezTo>
                  <a:cubicBezTo>
                    <a:pt x="21365" y="174"/>
                    <a:pt x="21365" y="87"/>
                    <a:pt x="2136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9" name="Google Shape;2521;p71"/>
            <p:cNvSpPr/>
            <p:nvPr/>
          </p:nvSpPr>
          <p:spPr>
            <a:xfrm>
              <a:off x="202020" y="1755136"/>
              <a:ext cx="174384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24" y="726"/>
                    <a:pt x="3762" y="1493"/>
                    <a:pt x="5597" y="2347"/>
                  </a:cubicBezTo>
                  <a:cubicBezTo>
                    <a:pt x="9620" y="4524"/>
                    <a:pt x="12855" y="7000"/>
                    <a:pt x="15217" y="9690"/>
                  </a:cubicBezTo>
                  <a:cubicBezTo>
                    <a:pt x="16528" y="11142"/>
                    <a:pt x="17665" y="12635"/>
                    <a:pt x="18625" y="14172"/>
                  </a:cubicBezTo>
                  <a:cubicBezTo>
                    <a:pt x="19500" y="15581"/>
                    <a:pt x="20114" y="16905"/>
                    <a:pt x="20549" y="17972"/>
                  </a:cubicBezTo>
                  <a:cubicBezTo>
                    <a:pt x="20987" y="19081"/>
                    <a:pt x="21249" y="19979"/>
                    <a:pt x="21424" y="20618"/>
                  </a:cubicBezTo>
                  <a:cubicBezTo>
                    <a:pt x="21424" y="20960"/>
                    <a:pt x="21511" y="21258"/>
                    <a:pt x="21600" y="21600"/>
                  </a:cubicBezTo>
                  <a:cubicBezTo>
                    <a:pt x="21600" y="21258"/>
                    <a:pt x="21600" y="20960"/>
                    <a:pt x="21600" y="20618"/>
                  </a:cubicBezTo>
                  <a:cubicBezTo>
                    <a:pt x="21511" y="19979"/>
                    <a:pt x="21338" y="19081"/>
                    <a:pt x="20900" y="17972"/>
                  </a:cubicBezTo>
                  <a:cubicBezTo>
                    <a:pt x="20462" y="16649"/>
                    <a:pt x="19849" y="15368"/>
                    <a:pt x="19063" y="14130"/>
                  </a:cubicBezTo>
                  <a:cubicBezTo>
                    <a:pt x="18190" y="12551"/>
                    <a:pt x="17052" y="11056"/>
                    <a:pt x="15741" y="9562"/>
                  </a:cubicBezTo>
                  <a:cubicBezTo>
                    <a:pt x="13379" y="6830"/>
                    <a:pt x="10056" y="4354"/>
                    <a:pt x="5859" y="2219"/>
                  </a:cubicBezTo>
                  <a:cubicBezTo>
                    <a:pt x="5159" y="1877"/>
                    <a:pt x="4372" y="1536"/>
                    <a:pt x="3586" y="1195"/>
                  </a:cubicBezTo>
                  <a:cubicBezTo>
                    <a:pt x="3237" y="1066"/>
                    <a:pt x="2886" y="938"/>
                    <a:pt x="2537" y="810"/>
                  </a:cubicBezTo>
                  <a:lnTo>
                    <a:pt x="1662" y="512"/>
                  </a:lnTo>
                  <a:cubicBezTo>
                    <a:pt x="1138" y="298"/>
                    <a:pt x="613" y="12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0" name="Google Shape;2522;p71"/>
            <p:cNvSpPr/>
            <p:nvPr/>
          </p:nvSpPr>
          <p:spPr>
            <a:xfrm>
              <a:off x="2542620" y="1755157"/>
              <a:ext cx="131797" cy="27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600" fill="norm" stroke="1" extrusionOk="0">
                  <a:moveTo>
                    <a:pt x="12996" y="0"/>
                  </a:moveTo>
                  <a:cubicBezTo>
                    <a:pt x="7069" y="0"/>
                    <a:pt x="1369" y="6378"/>
                    <a:pt x="366" y="10151"/>
                  </a:cubicBezTo>
                  <a:cubicBezTo>
                    <a:pt x="-183" y="12802"/>
                    <a:pt x="-840" y="17990"/>
                    <a:pt x="4314" y="21600"/>
                  </a:cubicBezTo>
                  <a:cubicBezTo>
                    <a:pt x="10343" y="18950"/>
                    <a:pt x="16375" y="15452"/>
                    <a:pt x="18896" y="11673"/>
                  </a:cubicBezTo>
                  <a:cubicBezTo>
                    <a:pt x="20211" y="9699"/>
                    <a:pt x="20760" y="7555"/>
                    <a:pt x="20323" y="5468"/>
                  </a:cubicBezTo>
                  <a:cubicBezTo>
                    <a:pt x="19882" y="3382"/>
                    <a:pt x="17802" y="1464"/>
                    <a:pt x="14620" y="167"/>
                  </a:cubicBezTo>
                  <a:cubicBezTo>
                    <a:pt x="14077" y="54"/>
                    <a:pt x="13535" y="0"/>
                    <a:pt x="1299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1" name="Google Shape;2523;p71"/>
            <p:cNvSpPr/>
            <p:nvPr/>
          </p:nvSpPr>
          <p:spPr>
            <a:xfrm>
              <a:off x="2603482" y="2031264"/>
              <a:ext cx="158294" cy="10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600" fill="norm" stroke="1" extrusionOk="0">
                  <a:moveTo>
                    <a:pt x="13016" y="0"/>
                  </a:moveTo>
                  <a:cubicBezTo>
                    <a:pt x="10224" y="0"/>
                    <a:pt x="7473" y="1218"/>
                    <a:pt x="5109" y="3601"/>
                  </a:cubicBezTo>
                  <a:cubicBezTo>
                    <a:pt x="1712" y="7075"/>
                    <a:pt x="-174" y="13117"/>
                    <a:pt x="13" y="19616"/>
                  </a:cubicBezTo>
                  <a:cubicBezTo>
                    <a:pt x="1967" y="21011"/>
                    <a:pt x="3958" y="21600"/>
                    <a:pt x="5957" y="21600"/>
                  </a:cubicBezTo>
                  <a:cubicBezTo>
                    <a:pt x="9370" y="21600"/>
                    <a:pt x="12815" y="19879"/>
                    <a:pt x="16143" y="17501"/>
                  </a:cubicBezTo>
                  <a:cubicBezTo>
                    <a:pt x="17750" y="16591"/>
                    <a:pt x="19070" y="14933"/>
                    <a:pt x="20201" y="12818"/>
                  </a:cubicBezTo>
                  <a:cubicBezTo>
                    <a:pt x="21239" y="10549"/>
                    <a:pt x="21426" y="7677"/>
                    <a:pt x="20767" y="5109"/>
                  </a:cubicBezTo>
                  <a:cubicBezTo>
                    <a:pt x="19729" y="2695"/>
                    <a:pt x="18126" y="1033"/>
                    <a:pt x="16333" y="580"/>
                  </a:cubicBezTo>
                  <a:cubicBezTo>
                    <a:pt x="15236" y="190"/>
                    <a:pt x="14124" y="0"/>
                    <a:pt x="1301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2" name="Google Shape;2524;p71"/>
            <p:cNvSpPr/>
            <p:nvPr/>
          </p:nvSpPr>
          <p:spPr>
            <a:xfrm>
              <a:off x="2518153" y="2077208"/>
              <a:ext cx="182852" cy="17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0" y="0"/>
                  </a:moveTo>
                  <a:cubicBezTo>
                    <a:pt x="20682" y="0"/>
                    <a:pt x="20472" y="20"/>
                    <a:pt x="20265" y="64"/>
                  </a:cubicBezTo>
                  <a:cubicBezTo>
                    <a:pt x="19180" y="148"/>
                    <a:pt x="18012" y="403"/>
                    <a:pt x="16930" y="745"/>
                  </a:cubicBezTo>
                  <a:cubicBezTo>
                    <a:pt x="13342" y="2021"/>
                    <a:pt x="10090" y="4321"/>
                    <a:pt x="7672" y="7299"/>
                  </a:cubicBezTo>
                  <a:cubicBezTo>
                    <a:pt x="5255" y="10279"/>
                    <a:pt x="3252" y="13600"/>
                    <a:pt x="1752" y="17175"/>
                  </a:cubicBezTo>
                  <a:cubicBezTo>
                    <a:pt x="1167" y="18451"/>
                    <a:pt x="667" y="19558"/>
                    <a:pt x="417" y="20324"/>
                  </a:cubicBezTo>
                  <a:cubicBezTo>
                    <a:pt x="167" y="20750"/>
                    <a:pt x="85" y="21174"/>
                    <a:pt x="0" y="21600"/>
                  </a:cubicBezTo>
                  <a:cubicBezTo>
                    <a:pt x="835" y="20153"/>
                    <a:pt x="1502" y="18706"/>
                    <a:pt x="2167" y="17259"/>
                  </a:cubicBezTo>
                  <a:cubicBezTo>
                    <a:pt x="3837" y="13855"/>
                    <a:pt x="5837" y="10619"/>
                    <a:pt x="8172" y="7725"/>
                  </a:cubicBezTo>
                  <a:cubicBezTo>
                    <a:pt x="10592" y="4744"/>
                    <a:pt x="13592" y="2532"/>
                    <a:pt x="17095" y="1169"/>
                  </a:cubicBezTo>
                  <a:cubicBezTo>
                    <a:pt x="18512" y="658"/>
                    <a:pt x="20015" y="319"/>
                    <a:pt x="21600" y="64"/>
                  </a:cubicBezTo>
                  <a:cubicBezTo>
                    <a:pt x="21350" y="20"/>
                    <a:pt x="21120" y="0"/>
                    <a:pt x="209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3" name="Google Shape;2525;p71"/>
            <p:cNvSpPr/>
            <p:nvPr/>
          </p:nvSpPr>
          <p:spPr>
            <a:xfrm>
              <a:off x="2515338" y="1829945"/>
              <a:ext cx="95999" cy="435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24" y="280"/>
                    <a:pt x="20810" y="560"/>
                    <a:pt x="20648" y="841"/>
                  </a:cubicBezTo>
                  <a:cubicBezTo>
                    <a:pt x="20171" y="1436"/>
                    <a:pt x="19376" y="2206"/>
                    <a:pt x="18586" y="3152"/>
                  </a:cubicBezTo>
                  <a:cubicBezTo>
                    <a:pt x="16676" y="5112"/>
                    <a:pt x="14295" y="7807"/>
                    <a:pt x="11276" y="10782"/>
                  </a:cubicBezTo>
                  <a:cubicBezTo>
                    <a:pt x="8257" y="13793"/>
                    <a:pt x="5400" y="16453"/>
                    <a:pt x="3333" y="18414"/>
                  </a:cubicBezTo>
                  <a:cubicBezTo>
                    <a:pt x="2224" y="19359"/>
                    <a:pt x="1429" y="20130"/>
                    <a:pt x="795" y="20725"/>
                  </a:cubicBezTo>
                  <a:cubicBezTo>
                    <a:pt x="476" y="21005"/>
                    <a:pt x="157" y="21285"/>
                    <a:pt x="0" y="21600"/>
                  </a:cubicBezTo>
                  <a:cubicBezTo>
                    <a:pt x="633" y="21320"/>
                    <a:pt x="952" y="21040"/>
                    <a:pt x="1271" y="20759"/>
                  </a:cubicBezTo>
                  <a:cubicBezTo>
                    <a:pt x="2062" y="20235"/>
                    <a:pt x="3019" y="19430"/>
                    <a:pt x="4129" y="18484"/>
                  </a:cubicBezTo>
                  <a:cubicBezTo>
                    <a:pt x="6510" y="16558"/>
                    <a:pt x="9371" y="13863"/>
                    <a:pt x="12390" y="10887"/>
                  </a:cubicBezTo>
                  <a:cubicBezTo>
                    <a:pt x="15405" y="7912"/>
                    <a:pt x="17790" y="5181"/>
                    <a:pt x="19376" y="3221"/>
                  </a:cubicBezTo>
                  <a:cubicBezTo>
                    <a:pt x="20171" y="2241"/>
                    <a:pt x="20810" y="1436"/>
                    <a:pt x="21124" y="875"/>
                  </a:cubicBezTo>
                  <a:cubicBezTo>
                    <a:pt x="21443" y="595"/>
                    <a:pt x="21600" y="28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4" name="Google Shape;2526;p71"/>
            <p:cNvSpPr/>
            <p:nvPr/>
          </p:nvSpPr>
          <p:spPr>
            <a:xfrm>
              <a:off x="2393927" y="1955524"/>
              <a:ext cx="128214" cy="18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4154" y="0"/>
                  </a:moveTo>
                  <a:cubicBezTo>
                    <a:pt x="3514" y="0"/>
                    <a:pt x="2883" y="104"/>
                    <a:pt x="2284" y="346"/>
                  </a:cubicBezTo>
                  <a:cubicBezTo>
                    <a:pt x="115" y="1274"/>
                    <a:pt x="-228" y="3552"/>
                    <a:pt x="115" y="5408"/>
                  </a:cubicBezTo>
                  <a:cubicBezTo>
                    <a:pt x="1828" y="13335"/>
                    <a:pt x="9828" y="19661"/>
                    <a:pt x="20344" y="21600"/>
                  </a:cubicBezTo>
                  <a:lnTo>
                    <a:pt x="20687" y="21180"/>
                  </a:lnTo>
                  <a:cubicBezTo>
                    <a:pt x="21372" y="13674"/>
                    <a:pt x="17144" y="6420"/>
                    <a:pt x="9256" y="1697"/>
                  </a:cubicBezTo>
                  <a:cubicBezTo>
                    <a:pt x="7824" y="824"/>
                    <a:pt x="5953" y="0"/>
                    <a:pt x="415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5" name="Google Shape;2527;p71"/>
            <p:cNvSpPr/>
            <p:nvPr/>
          </p:nvSpPr>
          <p:spPr>
            <a:xfrm>
              <a:off x="2445412" y="2016324"/>
              <a:ext cx="84509" cy="23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8" y="0"/>
                  </a:moveTo>
                  <a:cubicBezTo>
                    <a:pt x="-169" y="65"/>
                    <a:pt x="2689" y="922"/>
                    <a:pt x="6435" y="2568"/>
                  </a:cubicBezTo>
                  <a:cubicBezTo>
                    <a:pt x="8758" y="3490"/>
                    <a:pt x="10722" y="4543"/>
                    <a:pt x="12328" y="5662"/>
                  </a:cubicBezTo>
                  <a:cubicBezTo>
                    <a:pt x="14468" y="6981"/>
                    <a:pt x="16079" y="8363"/>
                    <a:pt x="17503" y="9812"/>
                  </a:cubicBezTo>
                  <a:cubicBezTo>
                    <a:pt x="18755" y="11326"/>
                    <a:pt x="19467" y="12840"/>
                    <a:pt x="20002" y="14357"/>
                  </a:cubicBezTo>
                  <a:cubicBezTo>
                    <a:pt x="20184" y="15606"/>
                    <a:pt x="20184" y="16858"/>
                    <a:pt x="20002" y="18110"/>
                  </a:cubicBezTo>
                  <a:cubicBezTo>
                    <a:pt x="19467" y="20283"/>
                    <a:pt x="18397" y="21600"/>
                    <a:pt x="18755" y="21600"/>
                  </a:cubicBezTo>
                  <a:cubicBezTo>
                    <a:pt x="19114" y="21335"/>
                    <a:pt x="19467" y="21008"/>
                    <a:pt x="19649" y="20678"/>
                  </a:cubicBezTo>
                  <a:cubicBezTo>
                    <a:pt x="19825" y="20348"/>
                    <a:pt x="20184" y="19953"/>
                    <a:pt x="20361" y="19624"/>
                  </a:cubicBezTo>
                  <a:cubicBezTo>
                    <a:pt x="20537" y="19164"/>
                    <a:pt x="20896" y="18637"/>
                    <a:pt x="21078" y="18175"/>
                  </a:cubicBezTo>
                  <a:cubicBezTo>
                    <a:pt x="21431" y="16858"/>
                    <a:pt x="21431" y="15606"/>
                    <a:pt x="21254" y="14289"/>
                  </a:cubicBezTo>
                  <a:cubicBezTo>
                    <a:pt x="20896" y="12710"/>
                    <a:pt x="20002" y="11194"/>
                    <a:pt x="18755" y="9680"/>
                  </a:cubicBezTo>
                  <a:cubicBezTo>
                    <a:pt x="17326" y="8165"/>
                    <a:pt x="15539" y="6716"/>
                    <a:pt x="13398" y="5400"/>
                  </a:cubicBezTo>
                  <a:cubicBezTo>
                    <a:pt x="11616" y="4280"/>
                    <a:pt x="9470" y="3226"/>
                    <a:pt x="7152" y="2304"/>
                  </a:cubicBezTo>
                  <a:cubicBezTo>
                    <a:pt x="6259" y="1909"/>
                    <a:pt x="5365" y="1579"/>
                    <a:pt x="4294" y="1250"/>
                  </a:cubicBezTo>
                  <a:cubicBezTo>
                    <a:pt x="3583" y="987"/>
                    <a:pt x="2865" y="790"/>
                    <a:pt x="2154" y="527"/>
                  </a:cubicBezTo>
                  <a:cubicBezTo>
                    <a:pt x="1437" y="328"/>
                    <a:pt x="725" y="13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6" name="Google Shape;2528;p71"/>
            <p:cNvSpPr/>
            <p:nvPr/>
          </p:nvSpPr>
          <p:spPr>
            <a:xfrm>
              <a:off x="1192823" y="-2"/>
              <a:ext cx="1069087" cy="135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600" fill="norm" stroke="1" extrusionOk="0">
                  <a:moveTo>
                    <a:pt x="7114" y="0"/>
                  </a:moveTo>
                  <a:cubicBezTo>
                    <a:pt x="5663" y="0"/>
                    <a:pt x="4046" y="522"/>
                    <a:pt x="2469" y="2202"/>
                  </a:cubicBezTo>
                  <a:lnTo>
                    <a:pt x="19" y="9589"/>
                  </a:lnTo>
                  <a:cubicBezTo>
                    <a:pt x="-401" y="16220"/>
                    <a:pt x="6129" y="21600"/>
                    <a:pt x="13990" y="21600"/>
                  </a:cubicBezTo>
                  <a:cubicBezTo>
                    <a:pt x="14672" y="21600"/>
                    <a:pt x="15364" y="21559"/>
                    <a:pt x="16063" y="21476"/>
                  </a:cubicBezTo>
                  <a:cubicBezTo>
                    <a:pt x="17475" y="21307"/>
                    <a:pt x="18915" y="20923"/>
                    <a:pt x="19870" y="20077"/>
                  </a:cubicBezTo>
                  <a:cubicBezTo>
                    <a:pt x="20839" y="19175"/>
                    <a:pt x="21199" y="17923"/>
                    <a:pt x="20811" y="16762"/>
                  </a:cubicBezTo>
                  <a:cubicBezTo>
                    <a:pt x="20396" y="15611"/>
                    <a:pt x="19399" y="14664"/>
                    <a:pt x="18070" y="14145"/>
                  </a:cubicBezTo>
                  <a:cubicBezTo>
                    <a:pt x="17088" y="13751"/>
                    <a:pt x="15883" y="13559"/>
                    <a:pt x="15260" y="12826"/>
                  </a:cubicBezTo>
                  <a:cubicBezTo>
                    <a:pt x="14568" y="12025"/>
                    <a:pt x="14859" y="10943"/>
                    <a:pt x="15136" y="9984"/>
                  </a:cubicBezTo>
                  <a:cubicBezTo>
                    <a:pt x="15427" y="9037"/>
                    <a:pt x="15606" y="7909"/>
                    <a:pt x="14776" y="7198"/>
                  </a:cubicBezTo>
                  <a:cubicBezTo>
                    <a:pt x="14181" y="6680"/>
                    <a:pt x="13142" y="6488"/>
                    <a:pt x="12796" y="5845"/>
                  </a:cubicBezTo>
                  <a:cubicBezTo>
                    <a:pt x="12561" y="5439"/>
                    <a:pt x="12686" y="4965"/>
                    <a:pt x="12713" y="4526"/>
                  </a:cubicBezTo>
                  <a:cubicBezTo>
                    <a:pt x="12810" y="2800"/>
                    <a:pt x="11606" y="1199"/>
                    <a:pt x="9681" y="488"/>
                  </a:cubicBezTo>
                  <a:cubicBezTo>
                    <a:pt x="8934" y="221"/>
                    <a:pt x="8059" y="0"/>
                    <a:pt x="7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7" name="Google Shape;2529;p71"/>
            <p:cNvSpPr/>
            <p:nvPr/>
          </p:nvSpPr>
          <p:spPr>
            <a:xfrm>
              <a:off x="1422570" y="11363"/>
              <a:ext cx="754850" cy="1263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5044" y="0"/>
                  </a:moveTo>
                  <a:cubicBezTo>
                    <a:pt x="4008" y="0"/>
                    <a:pt x="2988" y="174"/>
                    <a:pt x="2115" y="509"/>
                  </a:cubicBezTo>
                  <a:cubicBezTo>
                    <a:pt x="1430" y="763"/>
                    <a:pt x="846" y="1101"/>
                    <a:pt x="403" y="1511"/>
                  </a:cubicBezTo>
                  <a:cubicBezTo>
                    <a:pt x="242" y="1656"/>
                    <a:pt x="101" y="1801"/>
                    <a:pt x="0" y="1958"/>
                  </a:cubicBezTo>
                  <a:cubicBezTo>
                    <a:pt x="1" y="1958"/>
                    <a:pt x="1" y="1959"/>
                    <a:pt x="2" y="1959"/>
                  </a:cubicBezTo>
                  <a:cubicBezTo>
                    <a:pt x="28" y="1959"/>
                    <a:pt x="151" y="1792"/>
                    <a:pt x="443" y="1536"/>
                  </a:cubicBezTo>
                  <a:cubicBezTo>
                    <a:pt x="907" y="1137"/>
                    <a:pt x="1491" y="811"/>
                    <a:pt x="2176" y="570"/>
                  </a:cubicBezTo>
                  <a:cubicBezTo>
                    <a:pt x="3023" y="258"/>
                    <a:pt x="4000" y="95"/>
                    <a:pt x="4992" y="95"/>
                  </a:cubicBezTo>
                  <a:cubicBezTo>
                    <a:pt x="5229" y="95"/>
                    <a:pt x="5466" y="104"/>
                    <a:pt x="5702" y="123"/>
                  </a:cubicBezTo>
                  <a:cubicBezTo>
                    <a:pt x="7314" y="268"/>
                    <a:pt x="8725" y="823"/>
                    <a:pt x="9591" y="1632"/>
                  </a:cubicBezTo>
                  <a:cubicBezTo>
                    <a:pt x="10175" y="2127"/>
                    <a:pt x="10599" y="2670"/>
                    <a:pt x="10860" y="3250"/>
                  </a:cubicBezTo>
                  <a:cubicBezTo>
                    <a:pt x="11001" y="3552"/>
                    <a:pt x="11102" y="3865"/>
                    <a:pt x="11163" y="4191"/>
                  </a:cubicBezTo>
                  <a:cubicBezTo>
                    <a:pt x="11223" y="4505"/>
                    <a:pt x="11223" y="4843"/>
                    <a:pt x="11284" y="5181"/>
                  </a:cubicBezTo>
                  <a:cubicBezTo>
                    <a:pt x="11344" y="5532"/>
                    <a:pt x="11465" y="5870"/>
                    <a:pt x="11646" y="6208"/>
                  </a:cubicBezTo>
                  <a:cubicBezTo>
                    <a:pt x="11848" y="6533"/>
                    <a:pt x="12110" y="6859"/>
                    <a:pt x="12331" y="7186"/>
                  </a:cubicBezTo>
                  <a:cubicBezTo>
                    <a:pt x="12553" y="7499"/>
                    <a:pt x="12694" y="7849"/>
                    <a:pt x="12714" y="8200"/>
                  </a:cubicBezTo>
                  <a:cubicBezTo>
                    <a:pt x="12714" y="8562"/>
                    <a:pt x="12634" y="8924"/>
                    <a:pt x="12513" y="9286"/>
                  </a:cubicBezTo>
                  <a:cubicBezTo>
                    <a:pt x="12351" y="9793"/>
                    <a:pt x="12130" y="10300"/>
                    <a:pt x="11988" y="10795"/>
                  </a:cubicBezTo>
                  <a:cubicBezTo>
                    <a:pt x="11828" y="11290"/>
                    <a:pt x="11747" y="11797"/>
                    <a:pt x="11767" y="12304"/>
                  </a:cubicBezTo>
                  <a:cubicBezTo>
                    <a:pt x="11767" y="13282"/>
                    <a:pt x="12291" y="14224"/>
                    <a:pt x="13218" y="15008"/>
                  </a:cubicBezTo>
                  <a:cubicBezTo>
                    <a:pt x="13661" y="15371"/>
                    <a:pt x="14225" y="15684"/>
                    <a:pt x="14870" y="15926"/>
                  </a:cubicBezTo>
                  <a:cubicBezTo>
                    <a:pt x="15474" y="16131"/>
                    <a:pt x="16099" y="16312"/>
                    <a:pt x="16764" y="16469"/>
                  </a:cubicBezTo>
                  <a:cubicBezTo>
                    <a:pt x="17369" y="16602"/>
                    <a:pt x="17933" y="16771"/>
                    <a:pt x="18476" y="16976"/>
                  </a:cubicBezTo>
                  <a:cubicBezTo>
                    <a:pt x="18980" y="17157"/>
                    <a:pt x="19444" y="17387"/>
                    <a:pt x="19847" y="17640"/>
                  </a:cubicBezTo>
                  <a:cubicBezTo>
                    <a:pt x="20552" y="18087"/>
                    <a:pt x="21036" y="18642"/>
                    <a:pt x="21258" y="19246"/>
                  </a:cubicBezTo>
                  <a:cubicBezTo>
                    <a:pt x="21419" y="19693"/>
                    <a:pt x="21419" y="20164"/>
                    <a:pt x="21237" y="20610"/>
                  </a:cubicBezTo>
                  <a:cubicBezTo>
                    <a:pt x="21096" y="20888"/>
                    <a:pt x="20875" y="21153"/>
                    <a:pt x="20552" y="21371"/>
                  </a:cubicBezTo>
                  <a:cubicBezTo>
                    <a:pt x="20351" y="21528"/>
                    <a:pt x="20209" y="21600"/>
                    <a:pt x="20209" y="21600"/>
                  </a:cubicBezTo>
                  <a:cubicBezTo>
                    <a:pt x="20371" y="21540"/>
                    <a:pt x="20512" y="21467"/>
                    <a:pt x="20633" y="21395"/>
                  </a:cubicBezTo>
                  <a:cubicBezTo>
                    <a:pt x="20975" y="21165"/>
                    <a:pt x="21217" y="20900"/>
                    <a:pt x="21358" y="20622"/>
                  </a:cubicBezTo>
                  <a:cubicBezTo>
                    <a:pt x="21579" y="20164"/>
                    <a:pt x="21600" y="19680"/>
                    <a:pt x="21439" y="19222"/>
                  </a:cubicBezTo>
                  <a:cubicBezTo>
                    <a:pt x="21217" y="18606"/>
                    <a:pt x="20733" y="18027"/>
                    <a:pt x="20028" y="17568"/>
                  </a:cubicBezTo>
                  <a:cubicBezTo>
                    <a:pt x="19605" y="17302"/>
                    <a:pt x="19142" y="17061"/>
                    <a:pt x="18638" y="16868"/>
                  </a:cubicBezTo>
                  <a:cubicBezTo>
                    <a:pt x="18074" y="16662"/>
                    <a:pt x="17489" y="16493"/>
                    <a:pt x="16865" y="16349"/>
                  </a:cubicBezTo>
                  <a:cubicBezTo>
                    <a:pt x="16220" y="16204"/>
                    <a:pt x="15595" y="16022"/>
                    <a:pt x="15011" y="15817"/>
                  </a:cubicBezTo>
                  <a:cubicBezTo>
                    <a:pt x="14406" y="15588"/>
                    <a:pt x="13863" y="15286"/>
                    <a:pt x="13439" y="14936"/>
                  </a:cubicBezTo>
                  <a:cubicBezTo>
                    <a:pt x="12533" y="14163"/>
                    <a:pt x="12049" y="13246"/>
                    <a:pt x="12049" y="12304"/>
                  </a:cubicBezTo>
                  <a:cubicBezTo>
                    <a:pt x="12029" y="11809"/>
                    <a:pt x="12089" y="11314"/>
                    <a:pt x="12251" y="10831"/>
                  </a:cubicBezTo>
                  <a:cubicBezTo>
                    <a:pt x="12412" y="10336"/>
                    <a:pt x="12613" y="9829"/>
                    <a:pt x="12795" y="9322"/>
                  </a:cubicBezTo>
                  <a:cubicBezTo>
                    <a:pt x="12916" y="8948"/>
                    <a:pt x="12996" y="8586"/>
                    <a:pt x="12996" y="8212"/>
                  </a:cubicBezTo>
                  <a:cubicBezTo>
                    <a:pt x="12976" y="7837"/>
                    <a:pt x="12835" y="7475"/>
                    <a:pt x="12593" y="7137"/>
                  </a:cubicBezTo>
                  <a:cubicBezTo>
                    <a:pt x="12351" y="6799"/>
                    <a:pt x="12110" y="6485"/>
                    <a:pt x="11908" y="6159"/>
                  </a:cubicBezTo>
                  <a:cubicBezTo>
                    <a:pt x="11727" y="5845"/>
                    <a:pt x="11606" y="5507"/>
                    <a:pt x="11566" y="5169"/>
                  </a:cubicBezTo>
                  <a:cubicBezTo>
                    <a:pt x="11485" y="4843"/>
                    <a:pt x="11485" y="4505"/>
                    <a:pt x="11424" y="4179"/>
                  </a:cubicBezTo>
                  <a:cubicBezTo>
                    <a:pt x="11364" y="3853"/>
                    <a:pt x="11243" y="3540"/>
                    <a:pt x="11102" y="3226"/>
                  </a:cubicBezTo>
                  <a:cubicBezTo>
                    <a:pt x="10840" y="2622"/>
                    <a:pt x="10397" y="2067"/>
                    <a:pt x="9792" y="1560"/>
                  </a:cubicBezTo>
                  <a:cubicBezTo>
                    <a:pt x="8866" y="727"/>
                    <a:pt x="7395" y="159"/>
                    <a:pt x="5743" y="26"/>
                  </a:cubicBezTo>
                  <a:cubicBezTo>
                    <a:pt x="5509" y="9"/>
                    <a:pt x="5276" y="0"/>
                    <a:pt x="504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8" name="Google Shape;2530;p71"/>
            <p:cNvSpPr/>
            <p:nvPr/>
          </p:nvSpPr>
          <p:spPr>
            <a:xfrm>
              <a:off x="775947" y="966535"/>
              <a:ext cx="1346895" cy="131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36" y="0"/>
                  </a:moveTo>
                  <a:cubicBezTo>
                    <a:pt x="13545" y="0"/>
                    <a:pt x="13302" y="13"/>
                    <a:pt x="13302" y="13"/>
                  </a:cubicBezTo>
                  <a:lnTo>
                    <a:pt x="6917" y="816"/>
                  </a:lnTo>
                  <a:cubicBezTo>
                    <a:pt x="6917" y="816"/>
                    <a:pt x="2264" y="1316"/>
                    <a:pt x="985" y="5145"/>
                  </a:cubicBezTo>
                  <a:lnTo>
                    <a:pt x="0" y="9695"/>
                  </a:lnTo>
                  <a:lnTo>
                    <a:pt x="5117" y="9904"/>
                  </a:lnTo>
                  <a:lnTo>
                    <a:pt x="5219" y="10777"/>
                  </a:lnTo>
                  <a:cubicBezTo>
                    <a:pt x="5343" y="11243"/>
                    <a:pt x="5502" y="11790"/>
                    <a:pt x="5672" y="12244"/>
                  </a:cubicBezTo>
                  <a:cubicBezTo>
                    <a:pt x="5955" y="13000"/>
                    <a:pt x="6634" y="14594"/>
                    <a:pt x="6238" y="15328"/>
                  </a:cubicBezTo>
                  <a:cubicBezTo>
                    <a:pt x="5219" y="17190"/>
                    <a:pt x="4223" y="21600"/>
                    <a:pt x="4223" y="21600"/>
                  </a:cubicBezTo>
                  <a:lnTo>
                    <a:pt x="18894" y="21414"/>
                  </a:lnTo>
                  <a:lnTo>
                    <a:pt x="17151" y="10428"/>
                  </a:lnTo>
                  <a:lnTo>
                    <a:pt x="21600" y="7763"/>
                  </a:lnTo>
                  <a:cubicBezTo>
                    <a:pt x="20932" y="3807"/>
                    <a:pt x="19732" y="1863"/>
                    <a:pt x="19313" y="1398"/>
                  </a:cubicBezTo>
                  <a:cubicBezTo>
                    <a:pt x="18199" y="144"/>
                    <a:pt x="15242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9" name="Google Shape;2531;p71"/>
            <p:cNvSpPr/>
            <p:nvPr/>
          </p:nvSpPr>
          <p:spPr>
            <a:xfrm>
              <a:off x="1190805" y="154530"/>
              <a:ext cx="561634" cy="107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fill="norm" stroke="1" extrusionOk="0">
                  <a:moveTo>
                    <a:pt x="13825" y="0"/>
                  </a:moveTo>
                  <a:cubicBezTo>
                    <a:pt x="13461" y="0"/>
                    <a:pt x="13093" y="16"/>
                    <a:pt x="12722" y="48"/>
                  </a:cubicBezTo>
                  <a:lnTo>
                    <a:pt x="1856" y="1044"/>
                  </a:lnTo>
                  <a:cubicBezTo>
                    <a:pt x="705" y="1143"/>
                    <a:pt x="-98" y="1698"/>
                    <a:pt x="10" y="2310"/>
                  </a:cubicBezTo>
                  <a:lnTo>
                    <a:pt x="2392" y="18499"/>
                  </a:lnTo>
                  <a:cubicBezTo>
                    <a:pt x="2644" y="20284"/>
                    <a:pt x="5564" y="21600"/>
                    <a:pt x="9063" y="21600"/>
                  </a:cubicBezTo>
                  <a:cubicBezTo>
                    <a:pt x="9273" y="21600"/>
                    <a:pt x="9485" y="21595"/>
                    <a:pt x="9698" y="21586"/>
                  </a:cubicBezTo>
                  <a:cubicBezTo>
                    <a:pt x="13526" y="21401"/>
                    <a:pt x="16443" y="19722"/>
                    <a:pt x="16229" y="17830"/>
                  </a:cubicBezTo>
                  <a:cubicBezTo>
                    <a:pt x="15988" y="15824"/>
                    <a:pt x="15828" y="13719"/>
                    <a:pt x="15828" y="13719"/>
                  </a:cubicBezTo>
                  <a:cubicBezTo>
                    <a:pt x="15828" y="13719"/>
                    <a:pt x="20591" y="13136"/>
                    <a:pt x="21208" y="9750"/>
                  </a:cubicBezTo>
                  <a:cubicBezTo>
                    <a:pt x="21502" y="8057"/>
                    <a:pt x="20993" y="5326"/>
                    <a:pt x="20458" y="3107"/>
                  </a:cubicBezTo>
                  <a:cubicBezTo>
                    <a:pt x="20024" y="1299"/>
                    <a:pt x="17134" y="0"/>
                    <a:pt x="13825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0" name="Google Shape;2532;p71"/>
            <p:cNvSpPr/>
            <p:nvPr/>
          </p:nvSpPr>
          <p:spPr>
            <a:xfrm>
              <a:off x="1632785" y="384757"/>
              <a:ext cx="42557" cy="41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600" fill="norm" stroke="1" extrusionOk="0">
                  <a:moveTo>
                    <a:pt x="10617" y="0"/>
                  </a:moveTo>
                  <a:cubicBezTo>
                    <a:pt x="10195" y="0"/>
                    <a:pt x="9763" y="33"/>
                    <a:pt x="9332" y="89"/>
                  </a:cubicBezTo>
                  <a:cubicBezTo>
                    <a:pt x="3842" y="830"/>
                    <a:pt x="-610" y="6001"/>
                    <a:pt x="69" y="12278"/>
                  </a:cubicBezTo>
                  <a:cubicBezTo>
                    <a:pt x="706" y="17725"/>
                    <a:pt x="5116" y="21600"/>
                    <a:pt x="10103" y="21600"/>
                  </a:cubicBezTo>
                  <a:cubicBezTo>
                    <a:pt x="10524" y="21600"/>
                    <a:pt x="10956" y="21567"/>
                    <a:pt x="11388" y="21511"/>
                  </a:cubicBezTo>
                  <a:cubicBezTo>
                    <a:pt x="16878" y="20770"/>
                    <a:pt x="20990" y="15599"/>
                    <a:pt x="20651" y="9322"/>
                  </a:cubicBezTo>
                  <a:cubicBezTo>
                    <a:pt x="20013" y="3875"/>
                    <a:pt x="15603" y="0"/>
                    <a:pt x="106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1" name="Google Shape;2533;p71"/>
            <p:cNvSpPr/>
            <p:nvPr/>
          </p:nvSpPr>
          <p:spPr>
            <a:xfrm>
              <a:off x="1621235" y="361521"/>
              <a:ext cx="84769" cy="25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fill="norm" stroke="1" extrusionOk="0">
                  <a:moveTo>
                    <a:pt x="11180" y="0"/>
                  </a:moveTo>
                  <a:cubicBezTo>
                    <a:pt x="10885" y="0"/>
                    <a:pt x="10585" y="36"/>
                    <a:pt x="10285" y="91"/>
                  </a:cubicBezTo>
                  <a:cubicBezTo>
                    <a:pt x="7300" y="707"/>
                    <a:pt x="4494" y="4331"/>
                    <a:pt x="2036" y="10981"/>
                  </a:cubicBezTo>
                  <a:cubicBezTo>
                    <a:pt x="277" y="15819"/>
                    <a:pt x="-249" y="20042"/>
                    <a:pt x="104" y="21256"/>
                  </a:cubicBezTo>
                  <a:cubicBezTo>
                    <a:pt x="172" y="21491"/>
                    <a:pt x="272" y="21600"/>
                    <a:pt x="404" y="21600"/>
                  </a:cubicBezTo>
                  <a:cubicBezTo>
                    <a:pt x="1594" y="21600"/>
                    <a:pt x="5242" y="12666"/>
                    <a:pt x="10464" y="11579"/>
                  </a:cubicBezTo>
                  <a:cubicBezTo>
                    <a:pt x="10964" y="11416"/>
                    <a:pt x="11454" y="11362"/>
                    <a:pt x="11933" y="11362"/>
                  </a:cubicBezTo>
                  <a:cubicBezTo>
                    <a:pt x="16345" y="11362"/>
                    <a:pt x="19619" y="17414"/>
                    <a:pt x="20682" y="17414"/>
                  </a:cubicBezTo>
                  <a:cubicBezTo>
                    <a:pt x="20835" y="17414"/>
                    <a:pt x="20940" y="17287"/>
                    <a:pt x="20998" y="17015"/>
                  </a:cubicBezTo>
                  <a:cubicBezTo>
                    <a:pt x="21351" y="15819"/>
                    <a:pt x="20646" y="11579"/>
                    <a:pt x="18893" y="7357"/>
                  </a:cubicBezTo>
                  <a:cubicBezTo>
                    <a:pt x="16524" y="2446"/>
                    <a:pt x="13865" y="0"/>
                    <a:pt x="1118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2" name="Google Shape;2534;p71"/>
            <p:cNvSpPr/>
            <p:nvPr/>
          </p:nvSpPr>
          <p:spPr>
            <a:xfrm>
              <a:off x="1406996" y="405750"/>
              <a:ext cx="42435" cy="4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600" fill="norm" stroke="1" extrusionOk="0">
                  <a:moveTo>
                    <a:pt x="11258" y="0"/>
                  </a:moveTo>
                  <a:cubicBezTo>
                    <a:pt x="10653" y="0"/>
                    <a:pt x="10047" y="67"/>
                    <a:pt x="9431" y="191"/>
                  </a:cubicBezTo>
                  <a:cubicBezTo>
                    <a:pt x="3853" y="561"/>
                    <a:pt x="-325" y="6179"/>
                    <a:pt x="20" y="12157"/>
                  </a:cubicBezTo>
                  <a:cubicBezTo>
                    <a:pt x="657" y="17675"/>
                    <a:pt x="5148" y="21600"/>
                    <a:pt x="10203" y="21600"/>
                  </a:cubicBezTo>
                  <a:cubicBezTo>
                    <a:pt x="10642" y="21600"/>
                    <a:pt x="11081" y="21566"/>
                    <a:pt x="11519" y="21510"/>
                  </a:cubicBezTo>
                  <a:cubicBezTo>
                    <a:pt x="17097" y="20770"/>
                    <a:pt x="21275" y="15533"/>
                    <a:pt x="20920" y="9544"/>
                  </a:cubicBezTo>
                  <a:cubicBezTo>
                    <a:pt x="20304" y="3880"/>
                    <a:pt x="16105" y="0"/>
                    <a:pt x="1125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3" name="Google Shape;2535;p71"/>
            <p:cNvSpPr/>
            <p:nvPr/>
          </p:nvSpPr>
          <p:spPr>
            <a:xfrm>
              <a:off x="1396036" y="380588"/>
              <a:ext cx="84546" cy="2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fill="norm" stroke="1" extrusionOk="0">
                  <a:moveTo>
                    <a:pt x="11264" y="0"/>
                  </a:moveTo>
                  <a:cubicBezTo>
                    <a:pt x="10967" y="0"/>
                    <a:pt x="10670" y="36"/>
                    <a:pt x="10368" y="91"/>
                  </a:cubicBezTo>
                  <a:cubicBezTo>
                    <a:pt x="7358" y="689"/>
                    <a:pt x="4530" y="4331"/>
                    <a:pt x="2051" y="10963"/>
                  </a:cubicBezTo>
                  <a:cubicBezTo>
                    <a:pt x="279" y="15801"/>
                    <a:pt x="-252" y="20640"/>
                    <a:pt x="104" y="21256"/>
                  </a:cubicBezTo>
                  <a:cubicBezTo>
                    <a:pt x="173" y="21491"/>
                    <a:pt x="273" y="21600"/>
                    <a:pt x="406" y="21600"/>
                  </a:cubicBezTo>
                  <a:cubicBezTo>
                    <a:pt x="1605" y="21600"/>
                    <a:pt x="5283" y="12666"/>
                    <a:pt x="10548" y="11579"/>
                  </a:cubicBezTo>
                  <a:cubicBezTo>
                    <a:pt x="10914" y="11507"/>
                    <a:pt x="11275" y="11470"/>
                    <a:pt x="11631" y="11470"/>
                  </a:cubicBezTo>
                  <a:cubicBezTo>
                    <a:pt x="16243" y="11470"/>
                    <a:pt x="19692" y="17432"/>
                    <a:pt x="20828" y="17432"/>
                  </a:cubicBezTo>
                  <a:cubicBezTo>
                    <a:pt x="20992" y="17432"/>
                    <a:pt x="21104" y="17305"/>
                    <a:pt x="21168" y="17015"/>
                  </a:cubicBezTo>
                  <a:cubicBezTo>
                    <a:pt x="21348" y="15801"/>
                    <a:pt x="20812" y="11579"/>
                    <a:pt x="18870" y="7955"/>
                  </a:cubicBezTo>
                  <a:cubicBezTo>
                    <a:pt x="16635" y="2501"/>
                    <a:pt x="13971" y="0"/>
                    <a:pt x="112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4" name="Google Shape;2536;p71"/>
            <p:cNvSpPr/>
            <p:nvPr/>
          </p:nvSpPr>
          <p:spPr>
            <a:xfrm>
              <a:off x="1551492" y="374303"/>
              <a:ext cx="80211" cy="19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92" y="0"/>
                  </a:moveTo>
                  <a:cubicBezTo>
                    <a:pt x="81" y="0"/>
                    <a:pt x="76" y="2"/>
                    <a:pt x="65" y="5"/>
                  </a:cubicBezTo>
                  <a:cubicBezTo>
                    <a:pt x="-665" y="165"/>
                    <a:pt x="4828" y="5983"/>
                    <a:pt x="12149" y="12917"/>
                  </a:cubicBezTo>
                  <a:cubicBezTo>
                    <a:pt x="13976" y="14671"/>
                    <a:pt x="15628" y="16265"/>
                    <a:pt x="17275" y="17858"/>
                  </a:cubicBezTo>
                  <a:cubicBezTo>
                    <a:pt x="18191" y="18415"/>
                    <a:pt x="18740" y="19134"/>
                    <a:pt x="18740" y="19770"/>
                  </a:cubicBezTo>
                  <a:cubicBezTo>
                    <a:pt x="18553" y="20250"/>
                    <a:pt x="17088" y="20408"/>
                    <a:pt x="15628" y="20568"/>
                  </a:cubicBezTo>
                  <a:cubicBezTo>
                    <a:pt x="9586" y="21046"/>
                    <a:pt x="5926" y="21366"/>
                    <a:pt x="5926" y="21524"/>
                  </a:cubicBezTo>
                  <a:cubicBezTo>
                    <a:pt x="5981" y="21574"/>
                    <a:pt x="6387" y="21600"/>
                    <a:pt x="7111" y="21600"/>
                  </a:cubicBezTo>
                  <a:cubicBezTo>
                    <a:pt x="8664" y="21600"/>
                    <a:pt x="11683" y="21478"/>
                    <a:pt x="15809" y="21206"/>
                  </a:cubicBezTo>
                  <a:cubicBezTo>
                    <a:pt x="16726" y="21206"/>
                    <a:pt x="17642" y="21125"/>
                    <a:pt x="18372" y="20967"/>
                  </a:cubicBezTo>
                  <a:cubicBezTo>
                    <a:pt x="19470" y="20807"/>
                    <a:pt x="20386" y="20489"/>
                    <a:pt x="20754" y="20009"/>
                  </a:cubicBezTo>
                  <a:cubicBezTo>
                    <a:pt x="20935" y="19134"/>
                    <a:pt x="20567" y="18176"/>
                    <a:pt x="19470" y="17459"/>
                  </a:cubicBezTo>
                  <a:cubicBezTo>
                    <a:pt x="18005" y="15787"/>
                    <a:pt x="16177" y="14191"/>
                    <a:pt x="14525" y="12439"/>
                  </a:cubicBezTo>
                  <a:cubicBezTo>
                    <a:pt x="7309" y="5522"/>
                    <a:pt x="800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5" name="Google Shape;2537;p71"/>
            <p:cNvSpPr/>
            <p:nvPr/>
          </p:nvSpPr>
          <p:spPr>
            <a:xfrm>
              <a:off x="1380922" y="790844"/>
              <a:ext cx="227312" cy="8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4698" y="21600"/>
                    <a:pt x="16854" y="21600"/>
                  </a:cubicBezTo>
                  <a:cubicBezTo>
                    <a:pt x="18324" y="21600"/>
                    <a:pt x="19905" y="21284"/>
                    <a:pt x="21600" y="20574"/>
                  </a:cubicBezTo>
                  <a:lnTo>
                    <a:pt x="21600" y="11062"/>
                  </a:lnTo>
                  <a:cubicBezTo>
                    <a:pt x="20540" y="11285"/>
                    <a:pt x="19480" y="11394"/>
                    <a:pt x="18423" y="11394"/>
                  </a:cubicBezTo>
                  <a:cubicBezTo>
                    <a:pt x="12034" y="11394"/>
                    <a:pt x="5697" y="7413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6" name="Google Shape;2538;p71"/>
            <p:cNvSpPr/>
            <p:nvPr/>
          </p:nvSpPr>
          <p:spPr>
            <a:xfrm>
              <a:off x="1376333" y="295218"/>
              <a:ext cx="104172" cy="34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13077" y="0"/>
                  </a:moveTo>
                  <a:cubicBezTo>
                    <a:pt x="9209" y="0"/>
                    <a:pt x="5372" y="3762"/>
                    <a:pt x="2087" y="11126"/>
                  </a:cubicBezTo>
                  <a:cubicBezTo>
                    <a:pt x="356" y="15113"/>
                    <a:pt x="-218" y="19101"/>
                    <a:pt x="71" y="20430"/>
                  </a:cubicBezTo>
                  <a:cubicBezTo>
                    <a:pt x="270" y="21254"/>
                    <a:pt x="658" y="21600"/>
                    <a:pt x="1202" y="21600"/>
                  </a:cubicBezTo>
                  <a:cubicBezTo>
                    <a:pt x="3002" y="21600"/>
                    <a:pt x="6524" y="17838"/>
                    <a:pt x="10724" y="15113"/>
                  </a:cubicBezTo>
                  <a:cubicBezTo>
                    <a:pt x="16198" y="12003"/>
                    <a:pt x="20804" y="12894"/>
                    <a:pt x="21235" y="8906"/>
                  </a:cubicBezTo>
                  <a:cubicBezTo>
                    <a:pt x="21382" y="7138"/>
                    <a:pt x="20229" y="4466"/>
                    <a:pt x="18214" y="2260"/>
                  </a:cubicBezTo>
                  <a:cubicBezTo>
                    <a:pt x="16526" y="744"/>
                    <a:pt x="14799" y="0"/>
                    <a:pt x="1307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7" name="Google Shape;2539;p71"/>
            <p:cNvSpPr/>
            <p:nvPr/>
          </p:nvSpPr>
          <p:spPr>
            <a:xfrm>
              <a:off x="1614489" y="293779"/>
              <a:ext cx="78864" cy="26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600" fill="norm" stroke="1" extrusionOk="0">
                  <a:moveTo>
                    <a:pt x="11109" y="0"/>
                  </a:moveTo>
                  <a:cubicBezTo>
                    <a:pt x="10862" y="0"/>
                    <a:pt x="10608" y="17"/>
                    <a:pt x="10355" y="69"/>
                  </a:cubicBezTo>
                  <a:cubicBezTo>
                    <a:pt x="7348" y="69"/>
                    <a:pt x="4341" y="3531"/>
                    <a:pt x="2089" y="8723"/>
                  </a:cubicBezTo>
                  <a:cubicBezTo>
                    <a:pt x="208" y="13344"/>
                    <a:pt x="-355" y="17394"/>
                    <a:pt x="208" y="19696"/>
                  </a:cubicBezTo>
                  <a:cubicBezTo>
                    <a:pt x="540" y="21115"/>
                    <a:pt x="1278" y="21600"/>
                    <a:pt x="2314" y="21600"/>
                  </a:cubicBezTo>
                  <a:cubicBezTo>
                    <a:pt x="4257" y="21600"/>
                    <a:pt x="7241" y="19869"/>
                    <a:pt x="10541" y="19125"/>
                  </a:cubicBezTo>
                  <a:cubicBezTo>
                    <a:pt x="10952" y="19073"/>
                    <a:pt x="11363" y="19056"/>
                    <a:pt x="11763" y="19056"/>
                  </a:cubicBezTo>
                  <a:cubicBezTo>
                    <a:pt x="14246" y="19056"/>
                    <a:pt x="16487" y="19835"/>
                    <a:pt x="18148" y="19835"/>
                  </a:cubicBezTo>
                  <a:cubicBezTo>
                    <a:pt x="19511" y="19835"/>
                    <a:pt x="20485" y="19298"/>
                    <a:pt x="20873" y="17394"/>
                  </a:cubicBezTo>
                  <a:cubicBezTo>
                    <a:pt x="21245" y="15075"/>
                    <a:pt x="20682" y="11042"/>
                    <a:pt x="18807" y="7581"/>
                  </a:cubicBezTo>
                  <a:cubicBezTo>
                    <a:pt x="16397" y="2821"/>
                    <a:pt x="13835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8" name="Google Shape;2540;p71"/>
            <p:cNvSpPr/>
            <p:nvPr/>
          </p:nvSpPr>
          <p:spPr>
            <a:xfrm>
              <a:off x="1523639" y="586817"/>
              <a:ext cx="74086" cy="6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fill="norm" stroke="1" extrusionOk="0">
                  <a:moveTo>
                    <a:pt x="5463" y="0"/>
                  </a:moveTo>
                  <a:cubicBezTo>
                    <a:pt x="1537" y="2091"/>
                    <a:pt x="-624" y="7181"/>
                    <a:pt x="159" y="12279"/>
                  </a:cubicBezTo>
                  <a:cubicBezTo>
                    <a:pt x="1142" y="17377"/>
                    <a:pt x="4680" y="21086"/>
                    <a:pt x="8996" y="21551"/>
                  </a:cubicBezTo>
                  <a:cubicBezTo>
                    <a:pt x="9337" y="21586"/>
                    <a:pt x="9667" y="21600"/>
                    <a:pt x="10002" y="21600"/>
                  </a:cubicBezTo>
                  <a:cubicBezTo>
                    <a:pt x="13947" y="21600"/>
                    <a:pt x="17609" y="19100"/>
                    <a:pt x="19604" y="14828"/>
                  </a:cubicBezTo>
                  <a:cubicBezTo>
                    <a:pt x="20582" y="12974"/>
                    <a:pt x="20976" y="10661"/>
                    <a:pt x="20193" y="8341"/>
                  </a:cubicBezTo>
                  <a:cubicBezTo>
                    <a:pt x="19604" y="6952"/>
                    <a:pt x="18427" y="5563"/>
                    <a:pt x="17244" y="4869"/>
                  </a:cubicBezTo>
                  <a:cubicBezTo>
                    <a:pt x="13906" y="1854"/>
                    <a:pt x="9785" y="0"/>
                    <a:pt x="5463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9" name="Google Shape;2541;p71"/>
            <p:cNvSpPr/>
            <p:nvPr/>
          </p:nvSpPr>
          <p:spPr>
            <a:xfrm>
              <a:off x="1512499" y="584616"/>
              <a:ext cx="87270" cy="5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fill="norm" stroke="1" extrusionOk="0">
                  <a:moveTo>
                    <a:pt x="228" y="0"/>
                  </a:moveTo>
                  <a:cubicBezTo>
                    <a:pt x="182" y="0"/>
                    <a:pt x="140" y="9"/>
                    <a:pt x="104" y="36"/>
                  </a:cubicBezTo>
                  <a:cubicBezTo>
                    <a:pt x="-243" y="636"/>
                    <a:pt x="275" y="3028"/>
                    <a:pt x="1658" y="6316"/>
                  </a:cubicBezTo>
                  <a:cubicBezTo>
                    <a:pt x="3559" y="10500"/>
                    <a:pt x="5978" y="14083"/>
                    <a:pt x="8739" y="16771"/>
                  </a:cubicBezTo>
                  <a:cubicBezTo>
                    <a:pt x="11334" y="19459"/>
                    <a:pt x="14442" y="20955"/>
                    <a:pt x="17555" y="21555"/>
                  </a:cubicBezTo>
                  <a:cubicBezTo>
                    <a:pt x="17814" y="21591"/>
                    <a:pt x="18063" y="21600"/>
                    <a:pt x="18301" y="21600"/>
                  </a:cubicBezTo>
                  <a:cubicBezTo>
                    <a:pt x="20254" y="21600"/>
                    <a:pt x="21357" y="20597"/>
                    <a:pt x="21357" y="20059"/>
                  </a:cubicBezTo>
                  <a:cubicBezTo>
                    <a:pt x="21357" y="19163"/>
                    <a:pt x="19974" y="18868"/>
                    <a:pt x="17897" y="17371"/>
                  </a:cubicBezTo>
                  <a:cubicBezTo>
                    <a:pt x="15307" y="15875"/>
                    <a:pt x="12717" y="13788"/>
                    <a:pt x="10469" y="11396"/>
                  </a:cubicBezTo>
                  <a:cubicBezTo>
                    <a:pt x="4844" y="6244"/>
                    <a:pt x="1280" y="0"/>
                    <a:pt x="22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0" name="Google Shape;2542;p71"/>
            <p:cNvSpPr/>
            <p:nvPr/>
          </p:nvSpPr>
          <p:spPr>
            <a:xfrm>
              <a:off x="1011128" y="125685"/>
              <a:ext cx="441222" cy="93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1" h="21600" fill="norm" stroke="1" extrusionOk="0">
                  <a:moveTo>
                    <a:pt x="14947" y="0"/>
                  </a:moveTo>
                  <a:cubicBezTo>
                    <a:pt x="14426" y="0"/>
                    <a:pt x="13889" y="29"/>
                    <a:pt x="13357" y="102"/>
                  </a:cubicBezTo>
                  <a:cubicBezTo>
                    <a:pt x="10472" y="509"/>
                    <a:pt x="8422" y="1634"/>
                    <a:pt x="7076" y="4388"/>
                  </a:cubicBezTo>
                  <a:cubicBezTo>
                    <a:pt x="5761" y="7127"/>
                    <a:pt x="7011" y="9523"/>
                    <a:pt x="4736" y="11234"/>
                  </a:cubicBezTo>
                  <a:cubicBezTo>
                    <a:pt x="2493" y="12962"/>
                    <a:pt x="-296" y="14233"/>
                    <a:pt x="25" y="16059"/>
                  </a:cubicBezTo>
                  <a:cubicBezTo>
                    <a:pt x="377" y="17868"/>
                    <a:pt x="2781" y="21600"/>
                    <a:pt x="2781" y="21600"/>
                  </a:cubicBezTo>
                  <a:lnTo>
                    <a:pt x="11337" y="20329"/>
                  </a:lnTo>
                  <a:cubicBezTo>
                    <a:pt x="16561" y="19400"/>
                    <a:pt x="17074" y="13581"/>
                    <a:pt x="13549" y="10794"/>
                  </a:cubicBezTo>
                  <a:cubicBezTo>
                    <a:pt x="15920" y="9408"/>
                    <a:pt x="16401" y="7420"/>
                    <a:pt x="14735" y="5790"/>
                  </a:cubicBezTo>
                  <a:cubicBezTo>
                    <a:pt x="19125" y="5171"/>
                    <a:pt x="21304" y="2661"/>
                    <a:pt x="19253" y="575"/>
                  </a:cubicBezTo>
                  <a:cubicBezTo>
                    <a:pt x="19253" y="575"/>
                    <a:pt x="17251" y="0"/>
                    <a:pt x="1494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1" name="Google Shape;2543;p71"/>
            <p:cNvSpPr/>
            <p:nvPr/>
          </p:nvSpPr>
          <p:spPr>
            <a:xfrm>
              <a:off x="1019152" y="153387"/>
              <a:ext cx="354804" cy="74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21407" y="0"/>
                  </a:moveTo>
                  <a:cubicBezTo>
                    <a:pt x="21407" y="0"/>
                    <a:pt x="21407" y="20"/>
                    <a:pt x="21407" y="61"/>
                  </a:cubicBezTo>
                  <a:lnTo>
                    <a:pt x="21435" y="121"/>
                  </a:lnTo>
                  <a:cubicBezTo>
                    <a:pt x="21427" y="80"/>
                    <a:pt x="21417" y="41"/>
                    <a:pt x="21407" y="0"/>
                  </a:cubicBezTo>
                  <a:close/>
                  <a:moveTo>
                    <a:pt x="21435" y="121"/>
                  </a:moveTo>
                  <a:cubicBezTo>
                    <a:pt x="21490" y="409"/>
                    <a:pt x="21478" y="694"/>
                    <a:pt x="21364" y="963"/>
                  </a:cubicBezTo>
                  <a:cubicBezTo>
                    <a:pt x="21107" y="1599"/>
                    <a:pt x="20121" y="2438"/>
                    <a:pt x="18364" y="3197"/>
                  </a:cubicBezTo>
                  <a:cubicBezTo>
                    <a:pt x="17507" y="3586"/>
                    <a:pt x="16436" y="3955"/>
                    <a:pt x="15364" y="4385"/>
                  </a:cubicBezTo>
                  <a:cubicBezTo>
                    <a:pt x="14164" y="4816"/>
                    <a:pt x="13093" y="5349"/>
                    <a:pt x="12236" y="5943"/>
                  </a:cubicBezTo>
                  <a:cubicBezTo>
                    <a:pt x="12021" y="6107"/>
                    <a:pt x="11851" y="6271"/>
                    <a:pt x="11678" y="6456"/>
                  </a:cubicBezTo>
                  <a:cubicBezTo>
                    <a:pt x="11507" y="6640"/>
                    <a:pt x="11379" y="6824"/>
                    <a:pt x="11251" y="7009"/>
                  </a:cubicBezTo>
                  <a:cubicBezTo>
                    <a:pt x="11036" y="7419"/>
                    <a:pt x="10907" y="7808"/>
                    <a:pt x="10821" y="8218"/>
                  </a:cubicBezTo>
                  <a:cubicBezTo>
                    <a:pt x="10693" y="9058"/>
                    <a:pt x="10779" y="9899"/>
                    <a:pt x="10693" y="10759"/>
                  </a:cubicBezTo>
                  <a:cubicBezTo>
                    <a:pt x="10651" y="11190"/>
                    <a:pt x="10521" y="11620"/>
                    <a:pt x="10307" y="12030"/>
                  </a:cubicBezTo>
                  <a:cubicBezTo>
                    <a:pt x="10093" y="12419"/>
                    <a:pt x="9750" y="12808"/>
                    <a:pt x="9278" y="13157"/>
                  </a:cubicBezTo>
                  <a:cubicBezTo>
                    <a:pt x="8293" y="13813"/>
                    <a:pt x="6921" y="14284"/>
                    <a:pt x="5678" y="14735"/>
                  </a:cubicBezTo>
                  <a:cubicBezTo>
                    <a:pt x="2464" y="15842"/>
                    <a:pt x="407" y="17563"/>
                    <a:pt x="64" y="19448"/>
                  </a:cubicBezTo>
                  <a:cubicBezTo>
                    <a:pt x="-21" y="19838"/>
                    <a:pt x="-21" y="20248"/>
                    <a:pt x="64" y="20637"/>
                  </a:cubicBezTo>
                  <a:cubicBezTo>
                    <a:pt x="107" y="20965"/>
                    <a:pt x="236" y="21293"/>
                    <a:pt x="407" y="21600"/>
                  </a:cubicBezTo>
                  <a:cubicBezTo>
                    <a:pt x="451" y="21580"/>
                    <a:pt x="451" y="21559"/>
                    <a:pt x="407" y="21539"/>
                  </a:cubicBezTo>
                  <a:cubicBezTo>
                    <a:pt x="407" y="21498"/>
                    <a:pt x="407" y="21437"/>
                    <a:pt x="364" y="21354"/>
                  </a:cubicBezTo>
                  <a:cubicBezTo>
                    <a:pt x="278" y="21109"/>
                    <a:pt x="192" y="20883"/>
                    <a:pt x="150" y="20637"/>
                  </a:cubicBezTo>
                  <a:cubicBezTo>
                    <a:pt x="107" y="20248"/>
                    <a:pt x="150" y="19858"/>
                    <a:pt x="192" y="19469"/>
                  </a:cubicBezTo>
                  <a:cubicBezTo>
                    <a:pt x="321" y="18956"/>
                    <a:pt x="579" y="18465"/>
                    <a:pt x="921" y="17973"/>
                  </a:cubicBezTo>
                  <a:cubicBezTo>
                    <a:pt x="1350" y="17399"/>
                    <a:pt x="1950" y="16846"/>
                    <a:pt x="2721" y="16334"/>
                  </a:cubicBezTo>
                  <a:cubicBezTo>
                    <a:pt x="3579" y="15760"/>
                    <a:pt x="4651" y="15247"/>
                    <a:pt x="5851" y="14838"/>
                  </a:cubicBezTo>
                  <a:cubicBezTo>
                    <a:pt x="7093" y="14387"/>
                    <a:pt x="8507" y="13936"/>
                    <a:pt x="9493" y="13239"/>
                  </a:cubicBezTo>
                  <a:cubicBezTo>
                    <a:pt x="10007" y="12870"/>
                    <a:pt x="10350" y="12481"/>
                    <a:pt x="10564" y="12071"/>
                  </a:cubicBezTo>
                  <a:cubicBezTo>
                    <a:pt x="10779" y="11661"/>
                    <a:pt x="10950" y="11231"/>
                    <a:pt x="10992" y="10800"/>
                  </a:cubicBezTo>
                  <a:cubicBezTo>
                    <a:pt x="11078" y="9919"/>
                    <a:pt x="10992" y="9058"/>
                    <a:pt x="11121" y="8239"/>
                  </a:cubicBezTo>
                  <a:cubicBezTo>
                    <a:pt x="11164" y="7849"/>
                    <a:pt x="11335" y="7460"/>
                    <a:pt x="11507" y="7070"/>
                  </a:cubicBezTo>
                  <a:cubicBezTo>
                    <a:pt x="11636" y="6886"/>
                    <a:pt x="11764" y="6702"/>
                    <a:pt x="11935" y="6517"/>
                  </a:cubicBezTo>
                  <a:cubicBezTo>
                    <a:pt x="12064" y="6353"/>
                    <a:pt x="12236" y="6169"/>
                    <a:pt x="12451" y="6005"/>
                  </a:cubicBezTo>
                  <a:cubicBezTo>
                    <a:pt x="13307" y="5431"/>
                    <a:pt x="14335" y="4898"/>
                    <a:pt x="15493" y="4468"/>
                  </a:cubicBezTo>
                  <a:cubicBezTo>
                    <a:pt x="16607" y="4037"/>
                    <a:pt x="17636" y="3668"/>
                    <a:pt x="18535" y="3279"/>
                  </a:cubicBezTo>
                  <a:cubicBezTo>
                    <a:pt x="20293" y="2480"/>
                    <a:pt x="21236" y="1619"/>
                    <a:pt x="21451" y="984"/>
                  </a:cubicBezTo>
                  <a:cubicBezTo>
                    <a:pt x="21535" y="738"/>
                    <a:pt x="21579" y="492"/>
                    <a:pt x="21493" y="246"/>
                  </a:cubicBezTo>
                  <a:lnTo>
                    <a:pt x="21435" y="12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2" name="Google Shape;2544;p71"/>
            <p:cNvSpPr/>
            <p:nvPr/>
          </p:nvSpPr>
          <p:spPr>
            <a:xfrm>
              <a:off x="1598417" y="1431815"/>
              <a:ext cx="187709" cy="61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1437" y="0"/>
                  </a:moveTo>
                  <a:cubicBezTo>
                    <a:pt x="554" y="4265"/>
                    <a:pt x="-248" y="8529"/>
                    <a:pt x="72" y="12794"/>
                  </a:cubicBezTo>
                  <a:cubicBezTo>
                    <a:pt x="72" y="14191"/>
                    <a:pt x="554" y="15613"/>
                    <a:pt x="1678" y="16984"/>
                  </a:cubicBezTo>
                  <a:cubicBezTo>
                    <a:pt x="2723" y="18356"/>
                    <a:pt x="5132" y="19603"/>
                    <a:pt x="8584" y="20550"/>
                  </a:cubicBezTo>
                  <a:cubicBezTo>
                    <a:pt x="11167" y="21189"/>
                    <a:pt x="14477" y="21600"/>
                    <a:pt x="17765" y="21600"/>
                  </a:cubicBezTo>
                  <a:cubicBezTo>
                    <a:pt x="18976" y="21600"/>
                    <a:pt x="20184" y="21544"/>
                    <a:pt x="21352" y="21424"/>
                  </a:cubicBezTo>
                  <a:lnTo>
                    <a:pt x="1437" y="0"/>
                  </a:ln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3" name="Google Shape;2545;p71"/>
            <p:cNvSpPr/>
            <p:nvPr/>
          </p:nvSpPr>
          <p:spPr>
            <a:xfrm>
              <a:off x="1096432" y="1475579"/>
              <a:ext cx="86834" cy="375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9" y="0"/>
                  </a:moveTo>
                  <a:cubicBezTo>
                    <a:pt x="1579" y="40"/>
                    <a:pt x="1406" y="122"/>
                    <a:pt x="1406" y="203"/>
                  </a:cubicBezTo>
                  <a:cubicBezTo>
                    <a:pt x="1227" y="365"/>
                    <a:pt x="1053" y="568"/>
                    <a:pt x="879" y="853"/>
                  </a:cubicBezTo>
                  <a:cubicBezTo>
                    <a:pt x="353" y="1665"/>
                    <a:pt x="174" y="2436"/>
                    <a:pt x="0" y="3249"/>
                  </a:cubicBezTo>
                  <a:cubicBezTo>
                    <a:pt x="0" y="5928"/>
                    <a:pt x="1406" y="8566"/>
                    <a:pt x="4391" y="11125"/>
                  </a:cubicBezTo>
                  <a:cubicBezTo>
                    <a:pt x="7549" y="13682"/>
                    <a:pt x="11240" y="16159"/>
                    <a:pt x="15804" y="18596"/>
                  </a:cubicBezTo>
                  <a:cubicBezTo>
                    <a:pt x="17562" y="19530"/>
                    <a:pt x="18963" y="20301"/>
                    <a:pt x="20021" y="20828"/>
                  </a:cubicBezTo>
                  <a:cubicBezTo>
                    <a:pt x="20368" y="21072"/>
                    <a:pt x="21074" y="21357"/>
                    <a:pt x="21600" y="21600"/>
                  </a:cubicBezTo>
                  <a:cubicBezTo>
                    <a:pt x="21247" y="21316"/>
                    <a:pt x="20895" y="21032"/>
                    <a:pt x="20368" y="20788"/>
                  </a:cubicBezTo>
                  <a:cubicBezTo>
                    <a:pt x="19315" y="20220"/>
                    <a:pt x="18089" y="19448"/>
                    <a:pt x="16504" y="18555"/>
                  </a:cubicBezTo>
                  <a:cubicBezTo>
                    <a:pt x="12292" y="16079"/>
                    <a:pt x="8602" y="13602"/>
                    <a:pt x="5617" y="11043"/>
                  </a:cubicBezTo>
                  <a:cubicBezTo>
                    <a:pt x="2458" y="8526"/>
                    <a:pt x="1053" y="5887"/>
                    <a:pt x="879" y="3249"/>
                  </a:cubicBezTo>
                  <a:cubicBezTo>
                    <a:pt x="879" y="2234"/>
                    <a:pt x="1053" y="1422"/>
                    <a:pt x="1406" y="853"/>
                  </a:cubicBezTo>
                  <a:cubicBezTo>
                    <a:pt x="1579" y="568"/>
                    <a:pt x="1579" y="285"/>
                    <a:pt x="157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4" name="Google Shape;2546;p71"/>
            <p:cNvSpPr/>
            <p:nvPr/>
          </p:nvSpPr>
          <p:spPr>
            <a:xfrm>
              <a:off x="1467752" y="1226391"/>
              <a:ext cx="114367" cy="25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2" y="300"/>
                    <a:pt x="264" y="660"/>
                    <a:pt x="400" y="1019"/>
                  </a:cubicBezTo>
                  <a:cubicBezTo>
                    <a:pt x="668" y="1738"/>
                    <a:pt x="1199" y="2698"/>
                    <a:pt x="1599" y="3838"/>
                  </a:cubicBezTo>
                  <a:cubicBezTo>
                    <a:pt x="2798" y="6235"/>
                    <a:pt x="4265" y="9534"/>
                    <a:pt x="6131" y="13130"/>
                  </a:cubicBezTo>
                  <a:cubicBezTo>
                    <a:pt x="7067" y="14930"/>
                    <a:pt x="7866" y="16668"/>
                    <a:pt x="8666" y="18228"/>
                  </a:cubicBezTo>
                  <a:cubicBezTo>
                    <a:pt x="8933" y="19006"/>
                    <a:pt x="9465" y="19725"/>
                    <a:pt x="10132" y="20446"/>
                  </a:cubicBezTo>
                  <a:cubicBezTo>
                    <a:pt x="10800" y="21106"/>
                    <a:pt x="12267" y="21525"/>
                    <a:pt x="13866" y="21586"/>
                  </a:cubicBezTo>
                  <a:cubicBezTo>
                    <a:pt x="14094" y="21595"/>
                    <a:pt x="14317" y="21600"/>
                    <a:pt x="14541" y="21600"/>
                  </a:cubicBezTo>
                  <a:cubicBezTo>
                    <a:pt x="15608" y="21600"/>
                    <a:pt x="16604" y="21483"/>
                    <a:pt x="17599" y="21285"/>
                  </a:cubicBezTo>
                  <a:cubicBezTo>
                    <a:pt x="18398" y="21106"/>
                    <a:pt x="19198" y="20865"/>
                    <a:pt x="19997" y="20626"/>
                  </a:cubicBezTo>
                  <a:cubicBezTo>
                    <a:pt x="20533" y="20385"/>
                    <a:pt x="21064" y="20146"/>
                    <a:pt x="21600" y="19846"/>
                  </a:cubicBezTo>
                  <a:cubicBezTo>
                    <a:pt x="20932" y="20025"/>
                    <a:pt x="20397" y="20266"/>
                    <a:pt x="19865" y="20446"/>
                  </a:cubicBezTo>
                  <a:cubicBezTo>
                    <a:pt x="18278" y="20994"/>
                    <a:pt x="16464" y="21293"/>
                    <a:pt x="14533" y="21293"/>
                  </a:cubicBezTo>
                  <a:cubicBezTo>
                    <a:pt x="14357" y="21293"/>
                    <a:pt x="14177" y="21291"/>
                    <a:pt x="13998" y="21285"/>
                  </a:cubicBezTo>
                  <a:cubicBezTo>
                    <a:pt x="12667" y="21224"/>
                    <a:pt x="11332" y="20865"/>
                    <a:pt x="10664" y="20326"/>
                  </a:cubicBezTo>
                  <a:cubicBezTo>
                    <a:pt x="10132" y="19607"/>
                    <a:pt x="9733" y="18886"/>
                    <a:pt x="9465" y="18167"/>
                  </a:cubicBezTo>
                  <a:cubicBezTo>
                    <a:pt x="8666" y="16549"/>
                    <a:pt x="7866" y="14870"/>
                    <a:pt x="6931" y="13071"/>
                  </a:cubicBezTo>
                  <a:cubicBezTo>
                    <a:pt x="5200" y="9413"/>
                    <a:pt x="3465" y="6176"/>
                    <a:pt x="2266" y="3776"/>
                  </a:cubicBezTo>
                  <a:lnTo>
                    <a:pt x="668" y="1019"/>
                  </a:lnTo>
                  <a:cubicBezTo>
                    <a:pt x="532" y="660"/>
                    <a:pt x="400" y="3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Google Shape;2547;p71"/>
            <p:cNvSpPr/>
            <p:nvPr/>
          </p:nvSpPr>
          <p:spPr>
            <a:xfrm>
              <a:off x="1504733" y="1248019"/>
              <a:ext cx="46332" cy="4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600" fill="norm" stroke="1" extrusionOk="0">
                  <a:moveTo>
                    <a:pt x="10383" y="0"/>
                  </a:moveTo>
                  <a:cubicBezTo>
                    <a:pt x="9866" y="0"/>
                    <a:pt x="9330" y="40"/>
                    <a:pt x="8804" y="120"/>
                  </a:cubicBezTo>
                  <a:cubicBezTo>
                    <a:pt x="7216" y="449"/>
                    <a:pt x="6575" y="1118"/>
                    <a:pt x="6575" y="1118"/>
                  </a:cubicBezTo>
                  <a:cubicBezTo>
                    <a:pt x="6575" y="1118"/>
                    <a:pt x="7216" y="789"/>
                    <a:pt x="8804" y="789"/>
                  </a:cubicBezTo>
                  <a:cubicBezTo>
                    <a:pt x="10718" y="789"/>
                    <a:pt x="12956" y="1118"/>
                    <a:pt x="14553" y="2455"/>
                  </a:cubicBezTo>
                  <a:cubicBezTo>
                    <a:pt x="17108" y="4112"/>
                    <a:pt x="18696" y="6777"/>
                    <a:pt x="19021" y="9772"/>
                  </a:cubicBezTo>
                  <a:cubicBezTo>
                    <a:pt x="19021" y="15411"/>
                    <a:pt x="14563" y="19234"/>
                    <a:pt x="9818" y="19234"/>
                  </a:cubicBezTo>
                  <a:cubicBezTo>
                    <a:pt x="7838" y="19234"/>
                    <a:pt x="5801" y="18566"/>
                    <a:pt x="4021" y="17098"/>
                  </a:cubicBezTo>
                  <a:cubicBezTo>
                    <a:pt x="2108" y="14773"/>
                    <a:pt x="1152" y="11778"/>
                    <a:pt x="1783" y="8774"/>
                  </a:cubicBezTo>
                  <a:cubicBezTo>
                    <a:pt x="2108" y="6448"/>
                    <a:pt x="2749" y="4452"/>
                    <a:pt x="4337" y="3114"/>
                  </a:cubicBezTo>
                  <a:cubicBezTo>
                    <a:pt x="5294" y="1787"/>
                    <a:pt x="5935" y="1447"/>
                    <a:pt x="5935" y="1447"/>
                  </a:cubicBezTo>
                  <a:cubicBezTo>
                    <a:pt x="5935" y="1367"/>
                    <a:pt x="5877" y="1328"/>
                    <a:pt x="5762" y="1328"/>
                  </a:cubicBezTo>
                  <a:cubicBezTo>
                    <a:pt x="5437" y="1328"/>
                    <a:pt x="4662" y="1697"/>
                    <a:pt x="3706" y="2455"/>
                  </a:cubicBezTo>
                  <a:cubicBezTo>
                    <a:pt x="1783" y="3783"/>
                    <a:pt x="826" y="6109"/>
                    <a:pt x="195" y="8444"/>
                  </a:cubicBezTo>
                  <a:cubicBezTo>
                    <a:pt x="-446" y="12108"/>
                    <a:pt x="511" y="15771"/>
                    <a:pt x="2749" y="18436"/>
                  </a:cubicBezTo>
                  <a:cubicBezTo>
                    <a:pt x="4940" y="20622"/>
                    <a:pt x="7570" y="21600"/>
                    <a:pt x="10144" y="21600"/>
                  </a:cubicBezTo>
                  <a:cubicBezTo>
                    <a:pt x="15797" y="21600"/>
                    <a:pt x="21154" y="16869"/>
                    <a:pt x="20934" y="9772"/>
                  </a:cubicBezTo>
                  <a:cubicBezTo>
                    <a:pt x="20618" y="6109"/>
                    <a:pt x="18380" y="3114"/>
                    <a:pt x="15185" y="1447"/>
                  </a:cubicBezTo>
                  <a:cubicBezTo>
                    <a:pt x="13731" y="439"/>
                    <a:pt x="12076" y="0"/>
                    <a:pt x="1038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6" name="Google Shape;2548;p71"/>
            <p:cNvSpPr/>
            <p:nvPr/>
          </p:nvSpPr>
          <p:spPr>
            <a:xfrm>
              <a:off x="1536814" y="1356032"/>
              <a:ext cx="46715" cy="4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0141" y="0"/>
                  </a:moveTo>
                  <a:cubicBezTo>
                    <a:pt x="9603" y="0"/>
                    <a:pt x="9066" y="40"/>
                    <a:pt x="8538" y="119"/>
                  </a:cubicBezTo>
                  <a:cubicBezTo>
                    <a:pt x="6973" y="447"/>
                    <a:pt x="6341" y="1112"/>
                    <a:pt x="6341" y="1112"/>
                  </a:cubicBezTo>
                  <a:cubicBezTo>
                    <a:pt x="6445" y="1221"/>
                    <a:pt x="6586" y="1261"/>
                    <a:pt x="6784" y="1261"/>
                  </a:cubicBezTo>
                  <a:cubicBezTo>
                    <a:pt x="7180" y="1261"/>
                    <a:pt x="7812" y="1112"/>
                    <a:pt x="8859" y="1112"/>
                  </a:cubicBezTo>
                  <a:cubicBezTo>
                    <a:pt x="9179" y="1052"/>
                    <a:pt x="9509" y="1022"/>
                    <a:pt x="9849" y="1022"/>
                  </a:cubicBezTo>
                  <a:cubicBezTo>
                    <a:pt x="11480" y="1022"/>
                    <a:pt x="13214" y="1668"/>
                    <a:pt x="14516" y="2769"/>
                  </a:cubicBezTo>
                  <a:cubicBezTo>
                    <a:pt x="17033" y="4417"/>
                    <a:pt x="18607" y="7068"/>
                    <a:pt x="18919" y="10046"/>
                  </a:cubicBezTo>
                  <a:cubicBezTo>
                    <a:pt x="18919" y="15664"/>
                    <a:pt x="14534" y="19456"/>
                    <a:pt x="9849" y="19456"/>
                  </a:cubicBezTo>
                  <a:cubicBezTo>
                    <a:pt x="7897" y="19456"/>
                    <a:pt x="5898" y="18791"/>
                    <a:pt x="4135" y="17332"/>
                  </a:cubicBezTo>
                  <a:cubicBezTo>
                    <a:pt x="996" y="13033"/>
                    <a:pt x="996" y="7068"/>
                    <a:pt x="4135" y="3097"/>
                  </a:cubicBezTo>
                  <a:cubicBezTo>
                    <a:pt x="5078" y="2104"/>
                    <a:pt x="5710" y="1439"/>
                    <a:pt x="5710" y="1439"/>
                  </a:cubicBezTo>
                  <a:cubicBezTo>
                    <a:pt x="5710" y="1439"/>
                    <a:pt x="4767" y="1439"/>
                    <a:pt x="3513" y="2432"/>
                  </a:cubicBezTo>
                  <a:cubicBezTo>
                    <a:pt x="1938" y="4090"/>
                    <a:pt x="675" y="6075"/>
                    <a:pt x="364" y="8398"/>
                  </a:cubicBezTo>
                  <a:cubicBezTo>
                    <a:pt x="-579" y="12041"/>
                    <a:pt x="364" y="15674"/>
                    <a:pt x="2570" y="18662"/>
                  </a:cubicBezTo>
                  <a:cubicBezTo>
                    <a:pt x="4786" y="20687"/>
                    <a:pt x="7388" y="21600"/>
                    <a:pt x="9915" y="21600"/>
                  </a:cubicBezTo>
                  <a:cubicBezTo>
                    <a:pt x="15647" y="21600"/>
                    <a:pt x="21021" y="16935"/>
                    <a:pt x="20804" y="10046"/>
                  </a:cubicBezTo>
                  <a:cubicBezTo>
                    <a:pt x="20182" y="6403"/>
                    <a:pt x="17976" y="3097"/>
                    <a:pt x="15147" y="1439"/>
                  </a:cubicBezTo>
                  <a:cubicBezTo>
                    <a:pt x="13705" y="427"/>
                    <a:pt x="11895" y="0"/>
                    <a:pt x="1014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7" name="Google Shape;2549;p71"/>
            <p:cNvSpPr/>
            <p:nvPr/>
          </p:nvSpPr>
          <p:spPr>
            <a:xfrm>
              <a:off x="827477" y="1248209"/>
              <a:ext cx="1249485" cy="113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0"/>
                  </a:moveTo>
                  <a:cubicBezTo>
                    <a:pt x="21335" y="0"/>
                    <a:pt x="16604" y="4625"/>
                    <a:pt x="10800" y="10398"/>
                  </a:cubicBezTo>
                  <a:cubicBezTo>
                    <a:pt x="4832" y="16328"/>
                    <a:pt x="0" y="21184"/>
                    <a:pt x="0" y="21588"/>
                  </a:cubicBezTo>
                  <a:cubicBezTo>
                    <a:pt x="0" y="21596"/>
                    <a:pt x="4" y="21600"/>
                    <a:pt x="11" y="21600"/>
                  </a:cubicBezTo>
                  <a:cubicBezTo>
                    <a:pt x="265" y="21600"/>
                    <a:pt x="5007" y="16975"/>
                    <a:pt x="10800" y="11206"/>
                  </a:cubicBezTo>
                  <a:cubicBezTo>
                    <a:pt x="16768" y="5272"/>
                    <a:pt x="21600" y="283"/>
                    <a:pt x="21600" y="12"/>
                  </a:cubicBezTo>
                  <a:cubicBezTo>
                    <a:pt x="21600" y="4"/>
                    <a:pt x="21596" y="0"/>
                    <a:pt x="2158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8" name="Google Shape;2550;p71"/>
            <p:cNvSpPr/>
            <p:nvPr/>
          </p:nvSpPr>
          <p:spPr>
            <a:xfrm>
              <a:off x="809130" y="1291973"/>
              <a:ext cx="1277715" cy="11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0"/>
                  </a:moveTo>
                  <a:cubicBezTo>
                    <a:pt x="21335" y="0"/>
                    <a:pt x="16604" y="4545"/>
                    <a:pt x="10800" y="10341"/>
                  </a:cubicBezTo>
                  <a:cubicBezTo>
                    <a:pt x="4833" y="16300"/>
                    <a:pt x="0" y="21334"/>
                    <a:pt x="0" y="21596"/>
                  </a:cubicBezTo>
                  <a:cubicBezTo>
                    <a:pt x="0" y="21600"/>
                    <a:pt x="1" y="21600"/>
                    <a:pt x="3" y="21600"/>
                  </a:cubicBezTo>
                  <a:cubicBezTo>
                    <a:pt x="135" y="21600"/>
                    <a:pt x="4916" y="17011"/>
                    <a:pt x="10800" y="11135"/>
                  </a:cubicBezTo>
                  <a:cubicBezTo>
                    <a:pt x="16767" y="5177"/>
                    <a:pt x="21600" y="147"/>
                    <a:pt x="21600" y="12"/>
                  </a:cubicBezTo>
                  <a:cubicBezTo>
                    <a:pt x="21600" y="4"/>
                    <a:pt x="21596" y="0"/>
                    <a:pt x="2158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9" name="Google Shape;2551;p71"/>
            <p:cNvSpPr/>
            <p:nvPr/>
          </p:nvSpPr>
          <p:spPr>
            <a:xfrm>
              <a:off x="1071016" y="1069681"/>
              <a:ext cx="36460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0" y="0"/>
                  </a:moveTo>
                  <a:cubicBezTo>
                    <a:pt x="403" y="256"/>
                    <a:pt x="819" y="554"/>
                    <a:pt x="1222" y="854"/>
                  </a:cubicBezTo>
                  <a:cubicBezTo>
                    <a:pt x="2443" y="1366"/>
                    <a:pt x="4081" y="2135"/>
                    <a:pt x="6109" y="3116"/>
                  </a:cubicBezTo>
                  <a:cubicBezTo>
                    <a:pt x="10592" y="5635"/>
                    <a:pt x="13854" y="8196"/>
                    <a:pt x="16298" y="10714"/>
                  </a:cubicBezTo>
                  <a:cubicBezTo>
                    <a:pt x="18338" y="13276"/>
                    <a:pt x="18741" y="15837"/>
                    <a:pt x="18338" y="18399"/>
                  </a:cubicBezTo>
                  <a:cubicBezTo>
                    <a:pt x="18338" y="19423"/>
                    <a:pt x="17935" y="20234"/>
                    <a:pt x="17935" y="20746"/>
                  </a:cubicBezTo>
                  <a:cubicBezTo>
                    <a:pt x="17519" y="21046"/>
                    <a:pt x="17519" y="21344"/>
                    <a:pt x="17935" y="21600"/>
                  </a:cubicBezTo>
                  <a:cubicBezTo>
                    <a:pt x="18338" y="21344"/>
                    <a:pt x="18741" y="21046"/>
                    <a:pt x="18741" y="20746"/>
                  </a:cubicBezTo>
                  <a:cubicBezTo>
                    <a:pt x="19560" y="20234"/>
                    <a:pt x="19975" y="19423"/>
                    <a:pt x="20378" y="18442"/>
                  </a:cubicBezTo>
                  <a:cubicBezTo>
                    <a:pt x="21600" y="15837"/>
                    <a:pt x="21197" y="13276"/>
                    <a:pt x="18741" y="10714"/>
                  </a:cubicBezTo>
                  <a:cubicBezTo>
                    <a:pt x="16713" y="8153"/>
                    <a:pt x="13036" y="5591"/>
                    <a:pt x="7746" y="3073"/>
                  </a:cubicBezTo>
                  <a:cubicBezTo>
                    <a:pt x="6109" y="2135"/>
                    <a:pt x="4081" y="1323"/>
                    <a:pt x="2443" y="810"/>
                  </a:cubicBezTo>
                  <a:cubicBezTo>
                    <a:pt x="2040" y="512"/>
                    <a:pt x="1222" y="25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0" name="Google Shape;2552;p71"/>
            <p:cNvSpPr/>
            <p:nvPr/>
          </p:nvSpPr>
          <p:spPr>
            <a:xfrm>
              <a:off x="1405619" y="659087"/>
              <a:ext cx="346625" cy="54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38" y="0"/>
                  </a:moveTo>
                  <a:cubicBezTo>
                    <a:pt x="16502" y="0"/>
                    <a:pt x="16192" y="55"/>
                    <a:pt x="15793" y="186"/>
                  </a:cubicBezTo>
                  <a:cubicBezTo>
                    <a:pt x="14429" y="634"/>
                    <a:pt x="15793" y="5539"/>
                    <a:pt x="15793" y="5539"/>
                  </a:cubicBezTo>
                  <a:lnTo>
                    <a:pt x="15001" y="8174"/>
                  </a:lnTo>
                  <a:cubicBezTo>
                    <a:pt x="15001" y="8174"/>
                    <a:pt x="10251" y="7501"/>
                    <a:pt x="9899" y="7389"/>
                  </a:cubicBezTo>
                  <a:cubicBezTo>
                    <a:pt x="9893" y="7387"/>
                    <a:pt x="9885" y="7386"/>
                    <a:pt x="9875" y="7386"/>
                  </a:cubicBezTo>
                  <a:cubicBezTo>
                    <a:pt x="9250" y="7386"/>
                    <a:pt x="0" y="11650"/>
                    <a:pt x="0" y="11650"/>
                  </a:cubicBezTo>
                  <a:cubicBezTo>
                    <a:pt x="0" y="11650"/>
                    <a:pt x="1042" y="12202"/>
                    <a:pt x="2303" y="12202"/>
                  </a:cubicBezTo>
                  <a:cubicBezTo>
                    <a:pt x="2598" y="12202"/>
                    <a:pt x="2904" y="12172"/>
                    <a:pt x="3211" y="12098"/>
                  </a:cubicBezTo>
                  <a:cubicBezTo>
                    <a:pt x="3915" y="11930"/>
                    <a:pt x="7699" y="10473"/>
                    <a:pt x="7699" y="10472"/>
                  </a:cubicBezTo>
                  <a:lnTo>
                    <a:pt x="4620" y="13164"/>
                  </a:lnTo>
                  <a:cubicBezTo>
                    <a:pt x="4620" y="13164"/>
                    <a:pt x="3476" y="17227"/>
                    <a:pt x="3740" y="17536"/>
                  </a:cubicBezTo>
                  <a:cubicBezTo>
                    <a:pt x="3811" y="17608"/>
                    <a:pt x="4009" y="17636"/>
                    <a:pt x="4269" y="17636"/>
                  </a:cubicBezTo>
                  <a:cubicBezTo>
                    <a:pt x="5121" y="17636"/>
                    <a:pt x="6643" y="17340"/>
                    <a:pt x="6643" y="17340"/>
                  </a:cubicBezTo>
                  <a:lnTo>
                    <a:pt x="7038" y="15686"/>
                  </a:lnTo>
                  <a:cubicBezTo>
                    <a:pt x="7038" y="15686"/>
                    <a:pt x="7347" y="16835"/>
                    <a:pt x="7611" y="17088"/>
                  </a:cubicBezTo>
                  <a:cubicBezTo>
                    <a:pt x="7682" y="17146"/>
                    <a:pt x="7828" y="17168"/>
                    <a:pt x="8010" y="17168"/>
                  </a:cubicBezTo>
                  <a:cubicBezTo>
                    <a:pt x="8619" y="17168"/>
                    <a:pt x="9635" y="16920"/>
                    <a:pt x="9635" y="16920"/>
                  </a:cubicBezTo>
                  <a:lnTo>
                    <a:pt x="10031" y="18685"/>
                  </a:lnTo>
                  <a:lnTo>
                    <a:pt x="12274" y="21600"/>
                  </a:lnTo>
                  <a:lnTo>
                    <a:pt x="21600" y="19974"/>
                  </a:lnTo>
                  <a:lnTo>
                    <a:pt x="21600" y="10529"/>
                  </a:lnTo>
                  <a:lnTo>
                    <a:pt x="19576" y="9351"/>
                  </a:lnTo>
                  <a:lnTo>
                    <a:pt x="19005" y="4558"/>
                  </a:lnTo>
                  <a:cubicBezTo>
                    <a:pt x="19005" y="4558"/>
                    <a:pt x="17464" y="1055"/>
                    <a:pt x="17464" y="634"/>
                  </a:cubicBezTo>
                  <a:cubicBezTo>
                    <a:pt x="17464" y="318"/>
                    <a:pt x="17310" y="0"/>
                    <a:pt x="16738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1" name="Google Shape;2553;p71"/>
            <p:cNvSpPr/>
            <p:nvPr/>
          </p:nvSpPr>
          <p:spPr>
            <a:xfrm>
              <a:off x="1598346" y="1162860"/>
              <a:ext cx="523798" cy="95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46" y="0"/>
                  </a:moveTo>
                  <a:lnTo>
                    <a:pt x="0" y="783"/>
                  </a:lnTo>
                  <a:cubicBezTo>
                    <a:pt x="0" y="991"/>
                    <a:pt x="931" y="11975"/>
                    <a:pt x="1164" y="12775"/>
                  </a:cubicBezTo>
                  <a:cubicBezTo>
                    <a:pt x="1397" y="13574"/>
                    <a:pt x="1513" y="21025"/>
                    <a:pt x="9315" y="21600"/>
                  </a:cubicBezTo>
                  <a:cubicBezTo>
                    <a:pt x="9315" y="21600"/>
                    <a:pt x="13216" y="21568"/>
                    <a:pt x="13565" y="21392"/>
                  </a:cubicBezTo>
                  <a:cubicBezTo>
                    <a:pt x="17845" y="19666"/>
                    <a:pt x="20465" y="16979"/>
                    <a:pt x="20814" y="14070"/>
                  </a:cubicBezTo>
                  <a:lnTo>
                    <a:pt x="21600" y="6219"/>
                  </a:lnTo>
                  <a:cubicBezTo>
                    <a:pt x="21599" y="6219"/>
                    <a:pt x="17146" y="6539"/>
                    <a:pt x="11324" y="6827"/>
                  </a:cubicBezTo>
                  <a:lnTo>
                    <a:pt x="11324" y="8889"/>
                  </a:lnTo>
                  <a:cubicBezTo>
                    <a:pt x="11324" y="8889"/>
                    <a:pt x="9984" y="6811"/>
                    <a:pt x="9751" y="6235"/>
                  </a:cubicBezTo>
                  <a:cubicBezTo>
                    <a:pt x="9548" y="5660"/>
                    <a:pt x="6346" y="0"/>
                    <a:pt x="6346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2" name="Google Shape;2554;p71"/>
            <p:cNvSpPr/>
            <p:nvPr/>
          </p:nvSpPr>
          <p:spPr>
            <a:xfrm>
              <a:off x="1643528" y="655997"/>
              <a:ext cx="76232" cy="23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0" y="0"/>
                  </a:moveTo>
                  <a:cubicBezTo>
                    <a:pt x="4198" y="703"/>
                    <a:pt x="1601" y="1918"/>
                    <a:pt x="798" y="3324"/>
                  </a:cubicBezTo>
                  <a:cubicBezTo>
                    <a:pt x="0" y="4602"/>
                    <a:pt x="0" y="5879"/>
                    <a:pt x="798" y="7157"/>
                  </a:cubicBezTo>
                  <a:cubicBezTo>
                    <a:pt x="1397" y="8309"/>
                    <a:pt x="2201" y="9395"/>
                    <a:pt x="2800" y="10418"/>
                  </a:cubicBezTo>
                  <a:cubicBezTo>
                    <a:pt x="3196" y="11376"/>
                    <a:pt x="3598" y="12334"/>
                    <a:pt x="3400" y="13357"/>
                  </a:cubicBezTo>
                  <a:cubicBezTo>
                    <a:pt x="3400" y="14763"/>
                    <a:pt x="2800" y="16104"/>
                    <a:pt x="1397" y="17447"/>
                  </a:cubicBezTo>
                  <a:cubicBezTo>
                    <a:pt x="600" y="18405"/>
                    <a:pt x="0" y="18916"/>
                    <a:pt x="0" y="18916"/>
                  </a:cubicBezTo>
                  <a:cubicBezTo>
                    <a:pt x="0" y="18916"/>
                    <a:pt x="198" y="18853"/>
                    <a:pt x="600" y="18596"/>
                  </a:cubicBezTo>
                  <a:cubicBezTo>
                    <a:pt x="995" y="18341"/>
                    <a:pt x="1397" y="17958"/>
                    <a:pt x="1997" y="17510"/>
                  </a:cubicBezTo>
                  <a:cubicBezTo>
                    <a:pt x="3400" y="16169"/>
                    <a:pt x="4198" y="14763"/>
                    <a:pt x="4402" y="13357"/>
                  </a:cubicBezTo>
                  <a:cubicBezTo>
                    <a:pt x="4599" y="12334"/>
                    <a:pt x="4402" y="11376"/>
                    <a:pt x="4000" y="10418"/>
                  </a:cubicBezTo>
                  <a:cubicBezTo>
                    <a:pt x="3400" y="9330"/>
                    <a:pt x="2597" y="8243"/>
                    <a:pt x="1997" y="7094"/>
                  </a:cubicBezTo>
                  <a:cubicBezTo>
                    <a:pt x="1199" y="5879"/>
                    <a:pt x="1199" y="4602"/>
                    <a:pt x="1997" y="3452"/>
                  </a:cubicBezTo>
                  <a:cubicBezTo>
                    <a:pt x="2794" y="2119"/>
                    <a:pt x="5163" y="1038"/>
                    <a:pt x="8725" y="335"/>
                  </a:cubicBezTo>
                  <a:lnTo>
                    <a:pt x="11999" y="485"/>
                  </a:lnTo>
                  <a:lnTo>
                    <a:pt x="11999" y="512"/>
                  </a:lnTo>
                  <a:cubicBezTo>
                    <a:pt x="14200" y="4027"/>
                    <a:pt x="16203" y="7414"/>
                    <a:pt x="18002" y="10289"/>
                  </a:cubicBezTo>
                  <a:cubicBezTo>
                    <a:pt x="19003" y="13611"/>
                    <a:pt x="19801" y="16424"/>
                    <a:pt x="20401" y="18470"/>
                  </a:cubicBezTo>
                  <a:lnTo>
                    <a:pt x="21204" y="20834"/>
                  </a:lnTo>
                  <a:cubicBezTo>
                    <a:pt x="21204" y="21088"/>
                    <a:pt x="21402" y="21345"/>
                    <a:pt x="21600" y="21600"/>
                  </a:cubicBezTo>
                  <a:cubicBezTo>
                    <a:pt x="21600" y="21345"/>
                    <a:pt x="21600" y="21025"/>
                    <a:pt x="21402" y="20769"/>
                  </a:cubicBezTo>
                  <a:cubicBezTo>
                    <a:pt x="21204" y="20194"/>
                    <a:pt x="21000" y="19428"/>
                    <a:pt x="21000" y="18470"/>
                  </a:cubicBezTo>
                  <a:cubicBezTo>
                    <a:pt x="20401" y="16424"/>
                    <a:pt x="19801" y="13548"/>
                    <a:pt x="19003" y="10224"/>
                  </a:cubicBezTo>
                  <a:cubicBezTo>
                    <a:pt x="17198" y="7349"/>
                    <a:pt x="15202" y="3962"/>
                    <a:pt x="13199" y="448"/>
                  </a:cubicBezTo>
                  <a:lnTo>
                    <a:pt x="13199" y="128"/>
                  </a:lnTo>
                  <a:lnTo>
                    <a:pt x="12599" y="128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3" name="Google Shape;2555;p71"/>
            <p:cNvSpPr/>
            <p:nvPr/>
          </p:nvSpPr>
          <p:spPr>
            <a:xfrm>
              <a:off x="1406338" y="842375"/>
              <a:ext cx="281657" cy="127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80" y="0"/>
                  </a:moveTo>
                  <a:lnTo>
                    <a:pt x="12127" y="119"/>
                  </a:lnTo>
                  <a:lnTo>
                    <a:pt x="5792" y="9475"/>
                  </a:lnTo>
                  <a:lnTo>
                    <a:pt x="162" y="17990"/>
                  </a:lnTo>
                  <a:lnTo>
                    <a:pt x="0" y="18231"/>
                  </a:lnTo>
                  <a:lnTo>
                    <a:pt x="107" y="18472"/>
                  </a:lnTo>
                  <a:cubicBezTo>
                    <a:pt x="649" y="19791"/>
                    <a:pt x="1298" y="20748"/>
                    <a:pt x="2003" y="21348"/>
                  </a:cubicBezTo>
                  <a:cubicBezTo>
                    <a:pt x="2236" y="21496"/>
                    <a:pt x="2472" y="21600"/>
                    <a:pt x="2692" y="21600"/>
                  </a:cubicBezTo>
                  <a:cubicBezTo>
                    <a:pt x="2829" y="21600"/>
                    <a:pt x="2962" y="21560"/>
                    <a:pt x="3085" y="21471"/>
                  </a:cubicBezTo>
                  <a:cubicBezTo>
                    <a:pt x="3410" y="21348"/>
                    <a:pt x="3734" y="20989"/>
                    <a:pt x="4059" y="20629"/>
                  </a:cubicBezTo>
                  <a:cubicBezTo>
                    <a:pt x="5197" y="19309"/>
                    <a:pt x="6117" y="17990"/>
                    <a:pt x="6928" y="17030"/>
                  </a:cubicBezTo>
                  <a:cubicBezTo>
                    <a:pt x="7742" y="16070"/>
                    <a:pt x="8391" y="15113"/>
                    <a:pt x="8824" y="14513"/>
                  </a:cubicBezTo>
                  <a:cubicBezTo>
                    <a:pt x="9040" y="14272"/>
                    <a:pt x="9257" y="13912"/>
                    <a:pt x="9420" y="13553"/>
                  </a:cubicBezTo>
                  <a:cubicBezTo>
                    <a:pt x="9202" y="13794"/>
                    <a:pt x="8986" y="14031"/>
                    <a:pt x="8770" y="14390"/>
                  </a:cubicBezTo>
                  <a:lnTo>
                    <a:pt x="6875" y="16670"/>
                  </a:lnTo>
                  <a:cubicBezTo>
                    <a:pt x="6063" y="17630"/>
                    <a:pt x="5088" y="18831"/>
                    <a:pt x="3952" y="20029"/>
                  </a:cubicBezTo>
                  <a:cubicBezTo>
                    <a:pt x="3681" y="20388"/>
                    <a:pt x="3410" y="20748"/>
                    <a:pt x="3085" y="20870"/>
                  </a:cubicBezTo>
                  <a:cubicBezTo>
                    <a:pt x="2973" y="20920"/>
                    <a:pt x="2842" y="20949"/>
                    <a:pt x="2709" y="20949"/>
                  </a:cubicBezTo>
                  <a:cubicBezTo>
                    <a:pt x="2519" y="20949"/>
                    <a:pt x="2324" y="20892"/>
                    <a:pt x="2165" y="20748"/>
                  </a:cubicBezTo>
                  <a:cubicBezTo>
                    <a:pt x="1527" y="20205"/>
                    <a:pt x="979" y="19367"/>
                    <a:pt x="558" y="18321"/>
                  </a:cubicBezTo>
                  <a:lnTo>
                    <a:pt x="6008" y="10194"/>
                  </a:lnTo>
                  <a:lnTo>
                    <a:pt x="12315" y="759"/>
                  </a:lnTo>
                  <a:lnTo>
                    <a:pt x="19002" y="4196"/>
                  </a:lnTo>
                  <a:lnTo>
                    <a:pt x="20951" y="5038"/>
                  </a:lnTo>
                  <a:cubicBezTo>
                    <a:pt x="21167" y="5275"/>
                    <a:pt x="21384" y="5275"/>
                    <a:pt x="21600" y="5397"/>
                  </a:cubicBezTo>
                  <a:cubicBezTo>
                    <a:pt x="21384" y="5156"/>
                    <a:pt x="21167" y="5038"/>
                    <a:pt x="20951" y="4915"/>
                  </a:cubicBezTo>
                  <a:lnTo>
                    <a:pt x="19002" y="3718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4" name="Google Shape;2556;p71"/>
            <p:cNvSpPr/>
            <p:nvPr/>
          </p:nvSpPr>
          <p:spPr>
            <a:xfrm>
              <a:off x="1463519" y="893631"/>
              <a:ext cx="157412" cy="20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63" y="0"/>
                  </a:moveTo>
                  <a:cubicBezTo>
                    <a:pt x="17023" y="0"/>
                    <a:pt x="16887" y="9"/>
                    <a:pt x="16756" y="29"/>
                  </a:cubicBezTo>
                  <a:cubicBezTo>
                    <a:pt x="15595" y="175"/>
                    <a:pt x="14334" y="471"/>
                    <a:pt x="13271" y="765"/>
                  </a:cubicBezTo>
                  <a:lnTo>
                    <a:pt x="13173" y="765"/>
                  </a:lnTo>
                  <a:cubicBezTo>
                    <a:pt x="11721" y="1797"/>
                    <a:pt x="9975" y="3125"/>
                    <a:pt x="8137" y="4599"/>
                  </a:cubicBezTo>
                  <a:cubicBezTo>
                    <a:pt x="7263" y="5262"/>
                    <a:pt x="6296" y="6074"/>
                    <a:pt x="5326" y="6885"/>
                  </a:cubicBezTo>
                  <a:cubicBezTo>
                    <a:pt x="4260" y="7696"/>
                    <a:pt x="3293" y="8507"/>
                    <a:pt x="2422" y="9464"/>
                  </a:cubicBezTo>
                  <a:lnTo>
                    <a:pt x="2422" y="9539"/>
                  </a:lnTo>
                  <a:cubicBezTo>
                    <a:pt x="2227" y="10423"/>
                    <a:pt x="2033" y="11382"/>
                    <a:pt x="1838" y="12266"/>
                  </a:cubicBezTo>
                  <a:cubicBezTo>
                    <a:pt x="1162" y="15215"/>
                    <a:pt x="581" y="18090"/>
                    <a:pt x="0" y="20672"/>
                  </a:cubicBezTo>
                  <a:lnTo>
                    <a:pt x="0" y="20818"/>
                  </a:lnTo>
                  <a:lnTo>
                    <a:pt x="192" y="20893"/>
                  </a:lnTo>
                  <a:cubicBezTo>
                    <a:pt x="1045" y="21364"/>
                    <a:pt x="2146" y="21600"/>
                    <a:pt x="3247" y="21600"/>
                  </a:cubicBezTo>
                  <a:cubicBezTo>
                    <a:pt x="3520" y="21600"/>
                    <a:pt x="3796" y="21585"/>
                    <a:pt x="4069" y="21556"/>
                  </a:cubicBezTo>
                  <a:cubicBezTo>
                    <a:pt x="5326" y="21408"/>
                    <a:pt x="6392" y="20893"/>
                    <a:pt x="7167" y="20155"/>
                  </a:cubicBezTo>
                  <a:lnTo>
                    <a:pt x="7167" y="20082"/>
                  </a:lnTo>
                  <a:cubicBezTo>
                    <a:pt x="7553" y="17944"/>
                    <a:pt x="7847" y="16247"/>
                    <a:pt x="8038" y="14921"/>
                  </a:cubicBezTo>
                  <a:cubicBezTo>
                    <a:pt x="8137" y="14331"/>
                    <a:pt x="8233" y="13889"/>
                    <a:pt x="8233" y="13520"/>
                  </a:cubicBezTo>
                  <a:cubicBezTo>
                    <a:pt x="8233" y="13372"/>
                    <a:pt x="8233" y="13151"/>
                    <a:pt x="8233" y="13005"/>
                  </a:cubicBezTo>
                  <a:cubicBezTo>
                    <a:pt x="8137" y="13151"/>
                    <a:pt x="8038" y="13372"/>
                    <a:pt x="8038" y="13593"/>
                  </a:cubicBezTo>
                  <a:lnTo>
                    <a:pt x="7748" y="14994"/>
                  </a:lnTo>
                  <a:cubicBezTo>
                    <a:pt x="7457" y="16247"/>
                    <a:pt x="7167" y="18017"/>
                    <a:pt x="6682" y="20155"/>
                  </a:cubicBezTo>
                  <a:lnTo>
                    <a:pt x="6682" y="20009"/>
                  </a:lnTo>
                  <a:cubicBezTo>
                    <a:pt x="6005" y="20672"/>
                    <a:pt x="5036" y="21187"/>
                    <a:pt x="3874" y="21335"/>
                  </a:cubicBezTo>
                  <a:cubicBezTo>
                    <a:pt x="3717" y="21344"/>
                    <a:pt x="3557" y="21348"/>
                    <a:pt x="3401" y="21348"/>
                  </a:cubicBezTo>
                  <a:cubicBezTo>
                    <a:pt x="2355" y="21348"/>
                    <a:pt x="1330" y="21142"/>
                    <a:pt x="502" y="20731"/>
                  </a:cubicBezTo>
                  <a:cubicBezTo>
                    <a:pt x="1080" y="18245"/>
                    <a:pt x="1751" y="15403"/>
                    <a:pt x="2422" y="12487"/>
                  </a:cubicBezTo>
                  <a:cubicBezTo>
                    <a:pt x="2614" y="11528"/>
                    <a:pt x="2808" y="10644"/>
                    <a:pt x="3003" y="9685"/>
                  </a:cubicBezTo>
                  <a:lnTo>
                    <a:pt x="3003" y="9760"/>
                  </a:lnTo>
                  <a:cubicBezTo>
                    <a:pt x="3874" y="8876"/>
                    <a:pt x="4745" y="8065"/>
                    <a:pt x="5811" y="7254"/>
                  </a:cubicBezTo>
                  <a:lnTo>
                    <a:pt x="8619" y="4968"/>
                  </a:lnTo>
                  <a:cubicBezTo>
                    <a:pt x="10364" y="3567"/>
                    <a:pt x="12011" y="2239"/>
                    <a:pt x="13463" y="1061"/>
                  </a:cubicBezTo>
                  <a:lnTo>
                    <a:pt x="13367" y="1061"/>
                  </a:lnTo>
                  <a:cubicBezTo>
                    <a:pt x="14723" y="765"/>
                    <a:pt x="15789" y="396"/>
                    <a:pt x="16855" y="323"/>
                  </a:cubicBezTo>
                  <a:cubicBezTo>
                    <a:pt x="17055" y="292"/>
                    <a:pt x="17256" y="274"/>
                    <a:pt x="17450" y="274"/>
                  </a:cubicBezTo>
                  <a:cubicBezTo>
                    <a:pt x="17723" y="274"/>
                    <a:pt x="17985" y="309"/>
                    <a:pt x="18211" y="396"/>
                  </a:cubicBezTo>
                  <a:cubicBezTo>
                    <a:pt x="18696" y="471"/>
                    <a:pt x="19082" y="619"/>
                    <a:pt x="19373" y="692"/>
                  </a:cubicBezTo>
                  <a:cubicBezTo>
                    <a:pt x="20052" y="986"/>
                    <a:pt x="20825" y="1207"/>
                    <a:pt x="21600" y="1207"/>
                  </a:cubicBezTo>
                  <a:cubicBezTo>
                    <a:pt x="21408" y="1134"/>
                    <a:pt x="21214" y="1134"/>
                    <a:pt x="21019" y="1061"/>
                  </a:cubicBezTo>
                  <a:cubicBezTo>
                    <a:pt x="20534" y="913"/>
                    <a:pt x="19953" y="765"/>
                    <a:pt x="19468" y="544"/>
                  </a:cubicBezTo>
                  <a:cubicBezTo>
                    <a:pt x="19082" y="396"/>
                    <a:pt x="18696" y="250"/>
                    <a:pt x="18307" y="175"/>
                  </a:cubicBezTo>
                  <a:cubicBezTo>
                    <a:pt x="17953" y="69"/>
                    <a:pt x="17546" y="0"/>
                    <a:pt x="17163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5" name="Google Shape;2557;p71"/>
            <p:cNvSpPr/>
            <p:nvPr/>
          </p:nvSpPr>
          <p:spPr>
            <a:xfrm>
              <a:off x="1519981" y="958134"/>
              <a:ext cx="115785" cy="136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78" y="0"/>
                  </a:moveTo>
                  <a:lnTo>
                    <a:pt x="7770" y="225"/>
                  </a:lnTo>
                  <a:lnTo>
                    <a:pt x="7640" y="225"/>
                  </a:lnTo>
                  <a:lnTo>
                    <a:pt x="7509" y="336"/>
                  </a:lnTo>
                  <a:lnTo>
                    <a:pt x="0" y="8627"/>
                  </a:lnTo>
                  <a:lnTo>
                    <a:pt x="0" y="21395"/>
                  </a:lnTo>
                  <a:lnTo>
                    <a:pt x="265" y="21395"/>
                  </a:lnTo>
                  <a:cubicBezTo>
                    <a:pt x="817" y="21536"/>
                    <a:pt x="1366" y="21600"/>
                    <a:pt x="1919" y="21600"/>
                  </a:cubicBezTo>
                  <a:cubicBezTo>
                    <a:pt x="2685" y="21600"/>
                    <a:pt x="3451" y="21479"/>
                    <a:pt x="4217" y="21284"/>
                  </a:cubicBezTo>
                  <a:cubicBezTo>
                    <a:pt x="4872" y="21059"/>
                    <a:pt x="5401" y="20724"/>
                    <a:pt x="5796" y="20277"/>
                  </a:cubicBezTo>
                  <a:cubicBezTo>
                    <a:pt x="6060" y="19827"/>
                    <a:pt x="6321" y="19269"/>
                    <a:pt x="6585" y="18819"/>
                  </a:cubicBezTo>
                  <a:cubicBezTo>
                    <a:pt x="7099" y="17073"/>
                    <a:pt x="7363" y="15223"/>
                    <a:pt x="7375" y="13369"/>
                  </a:cubicBezTo>
                  <a:cubicBezTo>
                    <a:pt x="8867" y="12499"/>
                    <a:pt x="10233" y="11334"/>
                    <a:pt x="11252" y="9964"/>
                  </a:cubicBezTo>
                  <a:lnTo>
                    <a:pt x="18832" y="9635"/>
                  </a:lnTo>
                  <a:cubicBezTo>
                    <a:pt x="19756" y="9635"/>
                    <a:pt x="20676" y="9524"/>
                    <a:pt x="21600" y="9410"/>
                  </a:cubicBezTo>
                  <a:lnTo>
                    <a:pt x="18572" y="9410"/>
                  </a:lnTo>
                  <a:lnTo>
                    <a:pt x="10798" y="9524"/>
                  </a:lnTo>
                  <a:lnTo>
                    <a:pt x="10668" y="9524"/>
                  </a:lnTo>
                  <a:lnTo>
                    <a:pt x="10668" y="9746"/>
                  </a:lnTo>
                  <a:cubicBezTo>
                    <a:pt x="9614" y="10978"/>
                    <a:pt x="8165" y="12210"/>
                    <a:pt x="6716" y="13107"/>
                  </a:cubicBezTo>
                  <a:lnTo>
                    <a:pt x="6455" y="13107"/>
                  </a:lnTo>
                  <a:lnTo>
                    <a:pt x="6455" y="13332"/>
                  </a:lnTo>
                  <a:cubicBezTo>
                    <a:pt x="6455" y="15122"/>
                    <a:pt x="6191" y="16915"/>
                    <a:pt x="5666" y="18709"/>
                  </a:cubicBezTo>
                  <a:cubicBezTo>
                    <a:pt x="5401" y="19155"/>
                    <a:pt x="5267" y="19491"/>
                    <a:pt x="5006" y="19941"/>
                  </a:cubicBezTo>
                  <a:cubicBezTo>
                    <a:pt x="4611" y="20277"/>
                    <a:pt x="4217" y="20613"/>
                    <a:pt x="3822" y="20724"/>
                  </a:cubicBezTo>
                  <a:cubicBezTo>
                    <a:pt x="3166" y="20908"/>
                    <a:pt x="2554" y="20992"/>
                    <a:pt x="1958" y="20992"/>
                  </a:cubicBezTo>
                  <a:cubicBezTo>
                    <a:pt x="1563" y="20992"/>
                    <a:pt x="1177" y="20955"/>
                    <a:pt x="790" y="20888"/>
                  </a:cubicBezTo>
                  <a:lnTo>
                    <a:pt x="790" y="9040"/>
                  </a:lnTo>
                  <a:lnTo>
                    <a:pt x="8074" y="887"/>
                  </a:lnTo>
                  <a:lnTo>
                    <a:pt x="17778" y="336"/>
                  </a:lnTo>
                  <a:lnTo>
                    <a:pt x="20546" y="114"/>
                  </a:lnTo>
                  <a:cubicBezTo>
                    <a:pt x="20941" y="114"/>
                    <a:pt x="21205" y="0"/>
                    <a:pt x="2160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6" name="Google Shape;2558;p71"/>
            <p:cNvSpPr/>
            <p:nvPr/>
          </p:nvSpPr>
          <p:spPr>
            <a:xfrm>
              <a:off x="1556935" y="1066147"/>
              <a:ext cx="45648" cy="13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545" y="0"/>
                  </a:moveTo>
                  <a:cubicBezTo>
                    <a:pt x="-113" y="1159"/>
                    <a:pt x="-113" y="2322"/>
                    <a:pt x="216" y="3485"/>
                  </a:cubicBezTo>
                  <a:cubicBezTo>
                    <a:pt x="1212" y="9059"/>
                    <a:pt x="6532" y="14400"/>
                    <a:pt x="15509" y="19044"/>
                  </a:cubicBezTo>
                  <a:cubicBezTo>
                    <a:pt x="17163" y="19974"/>
                    <a:pt x="19156" y="20904"/>
                    <a:pt x="21487" y="21600"/>
                  </a:cubicBezTo>
                  <a:cubicBezTo>
                    <a:pt x="9193" y="15215"/>
                    <a:pt x="1880" y="7781"/>
                    <a:pt x="545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7" name="Google Shape;2559;p71"/>
            <p:cNvSpPr/>
            <p:nvPr/>
          </p:nvSpPr>
          <p:spPr>
            <a:xfrm>
              <a:off x="1568697" y="1059269"/>
              <a:ext cx="58761" cy="2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600" fill="norm" stroke="1" extrusionOk="0">
                  <a:moveTo>
                    <a:pt x="6776" y="0"/>
                  </a:moveTo>
                  <a:cubicBezTo>
                    <a:pt x="5612" y="0"/>
                    <a:pt x="4456" y="344"/>
                    <a:pt x="3338" y="1051"/>
                  </a:cubicBezTo>
                  <a:cubicBezTo>
                    <a:pt x="1287" y="2265"/>
                    <a:pt x="0" y="4077"/>
                    <a:pt x="0" y="4675"/>
                  </a:cubicBezTo>
                  <a:cubicBezTo>
                    <a:pt x="1727" y="3624"/>
                    <a:pt x="3469" y="3117"/>
                    <a:pt x="5180" y="3117"/>
                  </a:cubicBezTo>
                  <a:cubicBezTo>
                    <a:pt x="11394" y="3117"/>
                    <a:pt x="17314" y="9767"/>
                    <a:pt x="21338" y="21600"/>
                  </a:cubicBezTo>
                  <a:cubicBezTo>
                    <a:pt x="21600" y="21002"/>
                    <a:pt x="21084" y="17976"/>
                    <a:pt x="19542" y="13754"/>
                  </a:cubicBezTo>
                  <a:cubicBezTo>
                    <a:pt x="17484" y="8299"/>
                    <a:pt x="14916" y="4077"/>
                    <a:pt x="12087" y="2265"/>
                  </a:cubicBezTo>
                  <a:cubicBezTo>
                    <a:pt x="10368" y="797"/>
                    <a:pt x="8564" y="0"/>
                    <a:pt x="6776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8" name="Google Shape;2560;p71"/>
            <p:cNvSpPr/>
            <p:nvPr/>
          </p:nvSpPr>
          <p:spPr>
            <a:xfrm>
              <a:off x="1621347" y="1023082"/>
              <a:ext cx="12703" cy="5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600" fill="norm" stroke="1" extrusionOk="0">
                  <a:moveTo>
                    <a:pt x="18628" y="0"/>
                  </a:moveTo>
                  <a:cubicBezTo>
                    <a:pt x="8799" y="3428"/>
                    <a:pt x="4915" y="6847"/>
                    <a:pt x="2913" y="10535"/>
                  </a:cubicBezTo>
                  <a:cubicBezTo>
                    <a:pt x="-971" y="14224"/>
                    <a:pt x="-971" y="17912"/>
                    <a:pt x="2913" y="21600"/>
                  </a:cubicBezTo>
                  <a:cubicBezTo>
                    <a:pt x="10800" y="18180"/>
                    <a:pt x="14743" y="14492"/>
                    <a:pt x="16686" y="10804"/>
                  </a:cubicBezTo>
                  <a:cubicBezTo>
                    <a:pt x="20629" y="7116"/>
                    <a:pt x="20629" y="3428"/>
                    <a:pt x="18628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9" name="Google Shape;2561;p71"/>
            <p:cNvSpPr/>
            <p:nvPr/>
          </p:nvSpPr>
          <p:spPr>
            <a:xfrm>
              <a:off x="1752239" y="1162140"/>
              <a:ext cx="233798" cy="78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0" y="0"/>
                  </a:moveTo>
                  <a:cubicBezTo>
                    <a:pt x="0" y="20"/>
                    <a:pt x="0" y="39"/>
                    <a:pt x="0" y="59"/>
                  </a:cubicBezTo>
                  <a:cubicBezTo>
                    <a:pt x="64" y="117"/>
                    <a:pt x="64" y="155"/>
                    <a:pt x="129" y="234"/>
                  </a:cubicBezTo>
                  <a:cubicBezTo>
                    <a:pt x="259" y="389"/>
                    <a:pt x="454" y="603"/>
                    <a:pt x="716" y="875"/>
                  </a:cubicBezTo>
                  <a:cubicBezTo>
                    <a:pt x="1235" y="1418"/>
                    <a:pt x="2017" y="2215"/>
                    <a:pt x="2992" y="3205"/>
                  </a:cubicBezTo>
                  <a:cubicBezTo>
                    <a:pt x="4945" y="5187"/>
                    <a:pt x="7742" y="7906"/>
                    <a:pt x="11059" y="10877"/>
                  </a:cubicBezTo>
                  <a:cubicBezTo>
                    <a:pt x="12752" y="12373"/>
                    <a:pt x="14379" y="13791"/>
                    <a:pt x="15940" y="15074"/>
                  </a:cubicBezTo>
                  <a:cubicBezTo>
                    <a:pt x="16720" y="15695"/>
                    <a:pt x="17502" y="16317"/>
                    <a:pt x="18282" y="16880"/>
                  </a:cubicBezTo>
                  <a:cubicBezTo>
                    <a:pt x="18998" y="17443"/>
                    <a:pt x="19778" y="17948"/>
                    <a:pt x="20299" y="18433"/>
                  </a:cubicBezTo>
                  <a:cubicBezTo>
                    <a:pt x="20884" y="18861"/>
                    <a:pt x="21146" y="19308"/>
                    <a:pt x="21274" y="19774"/>
                  </a:cubicBezTo>
                  <a:cubicBezTo>
                    <a:pt x="21341" y="20124"/>
                    <a:pt x="21210" y="20473"/>
                    <a:pt x="20950" y="20803"/>
                  </a:cubicBezTo>
                  <a:cubicBezTo>
                    <a:pt x="20625" y="21075"/>
                    <a:pt x="20168" y="21347"/>
                    <a:pt x="19583" y="21600"/>
                  </a:cubicBezTo>
                  <a:cubicBezTo>
                    <a:pt x="19778" y="21542"/>
                    <a:pt x="19973" y="21484"/>
                    <a:pt x="20104" y="21406"/>
                  </a:cubicBezTo>
                  <a:cubicBezTo>
                    <a:pt x="20560" y="21231"/>
                    <a:pt x="20884" y="21036"/>
                    <a:pt x="21079" y="20823"/>
                  </a:cubicBezTo>
                  <a:cubicBezTo>
                    <a:pt x="21405" y="20473"/>
                    <a:pt x="21600" y="20124"/>
                    <a:pt x="21536" y="19774"/>
                  </a:cubicBezTo>
                  <a:cubicBezTo>
                    <a:pt x="21471" y="19308"/>
                    <a:pt x="21146" y="18842"/>
                    <a:pt x="20625" y="18395"/>
                  </a:cubicBezTo>
                  <a:cubicBezTo>
                    <a:pt x="20104" y="17909"/>
                    <a:pt x="19324" y="17385"/>
                    <a:pt x="18608" y="16841"/>
                  </a:cubicBezTo>
                  <a:cubicBezTo>
                    <a:pt x="17828" y="16278"/>
                    <a:pt x="17112" y="15656"/>
                    <a:pt x="16330" y="15035"/>
                  </a:cubicBezTo>
                  <a:cubicBezTo>
                    <a:pt x="14769" y="13752"/>
                    <a:pt x="13143" y="12334"/>
                    <a:pt x="11516" y="10839"/>
                  </a:cubicBezTo>
                  <a:cubicBezTo>
                    <a:pt x="8262" y="7867"/>
                    <a:pt x="5399" y="5148"/>
                    <a:pt x="3382" y="3186"/>
                  </a:cubicBezTo>
                  <a:cubicBezTo>
                    <a:pt x="2343" y="2215"/>
                    <a:pt x="1496" y="1418"/>
                    <a:pt x="911" y="855"/>
                  </a:cubicBezTo>
                  <a:lnTo>
                    <a:pt x="259" y="214"/>
                  </a:lnTo>
                  <a:lnTo>
                    <a:pt x="64" y="59"/>
                  </a:lnTo>
                  <a:cubicBezTo>
                    <a:pt x="64" y="39"/>
                    <a:pt x="64" y="20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0" name="Google Shape;2562;p71"/>
            <p:cNvSpPr/>
            <p:nvPr/>
          </p:nvSpPr>
          <p:spPr>
            <a:xfrm>
              <a:off x="700153" y="1554642"/>
              <a:ext cx="928545" cy="734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1894" y="0"/>
                  </a:moveTo>
                  <a:lnTo>
                    <a:pt x="102" y="13084"/>
                  </a:lnTo>
                  <a:cubicBezTo>
                    <a:pt x="-554" y="17488"/>
                    <a:pt x="2038" y="21579"/>
                    <a:pt x="5494" y="21600"/>
                  </a:cubicBezTo>
                  <a:lnTo>
                    <a:pt x="21046" y="21371"/>
                  </a:lnTo>
                  <a:lnTo>
                    <a:pt x="20630" y="14829"/>
                  </a:lnTo>
                  <a:lnTo>
                    <a:pt x="7286" y="12254"/>
                  </a:lnTo>
                  <a:lnTo>
                    <a:pt x="8950" y="374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1" name="Google Shape;2563;p71"/>
            <p:cNvSpPr/>
            <p:nvPr/>
          </p:nvSpPr>
          <p:spPr>
            <a:xfrm>
              <a:off x="1567978" y="2009255"/>
              <a:ext cx="385615" cy="28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7541" y="0"/>
                  </a:moveTo>
                  <a:cubicBezTo>
                    <a:pt x="7541" y="0"/>
                    <a:pt x="478" y="4597"/>
                    <a:pt x="14" y="4597"/>
                  </a:cubicBezTo>
                  <a:cubicBezTo>
                    <a:pt x="8" y="4597"/>
                    <a:pt x="5" y="4595"/>
                    <a:pt x="0" y="4594"/>
                  </a:cubicBezTo>
                  <a:lnTo>
                    <a:pt x="0" y="19458"/>
                  </a:lnTo>
                  <a:lnTo>
                    <a:pt x="3495" y="20863"/>
                  </a:lnTo>
                  <a:cubicBezTo>
                    <a:pt x="4670" y="21355"/>
                    <a:pt x="5887" y="21600"/>
                    <a:pt x="7106" y="21600"/>
                  </a:cubicBezTo>
                  <a:cubicBezTo>
                    <a:pt x="8292" y="21600"/>
                    <a:pt x="9482" y="21370"/>
                    <a:pt x="10643" y="20916"/>
                  </a:cubicBezTo>
                  <a:cubicBezTo>
                    <a:pt x="12096" y="20377"/>
                    <a:pt x="13471" y="19782"/>
                    <a:pt x="13627" y="19511"/>
                  </a:cubicBezTo>
                  <a:cubicBezTo>
                    <a:pt x="14138" y="18484"/>
                    <a:pt x="14570" y="17350"/>
                    <a:pt x="14964" y="16214"/>
                  </a:cubicBezTo>
                  <a:cubicBezTo>
                    <a:pt x="14964" y="16214"/>
                    <a:pt x="16494" y="15458"/>
                    <a:pt x="16652" y="14647"/>
                  </a:cubicBezTo>
                  <a:cubicBezTo>
                    <a:pt x="16770" y="13944"/>
                    <a:pt x="16848" y="13187"/>
                    <a:pt x="16887" y="12431"/>
                  </a:cubicBezTo>
                  <a:cubicBezTo>
                    <a:pt x="16887" y="12431"/>
                    <a:pt x="19636" y="12107"/>
                    <a:pt x="20618" y="11242"/>
                  </a:cubicBezTo>
                  <a:cubicBezTo>
                    <a:pt x="21600" y="10323"/>
                    <a:pt x="21442" y="5459"/>
                    <a:pt x="21442" y="5459"/>
                  </a:cubicBezTo>
                  <a:lnTo>
                    <a:pt x="20147" y="6919"/>
                  </a:lnTo>
                  <a:lnTo>
                    <a:pt x="15002" y="7513"/>
                  </a:lnTo>
                  <a:lnTo>
                    <a:pt x="12018" y="4594"/>
                  </a:lnTo>
                  <a:cubicBezTo>
                    <a:pt x="12018" y="4594"/>
                    <a:pt x="14636" y="4906"/>
                    <a:pt x="16672" y="4906"/>
                  </a:cubicBezTo>
                  <a:cubicBezTo>
                    <a:pt x="17690" y="4906"/>
                    <a:pt x="18563" y="4828"/>
                    <a:pt x="18890" y="4594"/>
                  </a:cubicBezTo>
                  <a:cubicBezTo>
                    <a:pt x="19833" y="3837"/>
                    <a:pt x="20186" y="865"/>
                    <a:pt x="20186" y="865"/>
                  </a:cubicBezTo>
                  <a:lnTo>
                    <a:pt x="7541" y="0"/>
                  </a:ln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2" name="Google Shape;2564;p71"/>
            <p:cNvSpPr/>
            <p:nvPr/>
          </p:nvSpPr>
          <p:spPr>
            <a:xfrm>
              <a:off x="1700709" y="2012091"/>
              <a:ext cx="256960" cy="9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7" y="0"/>
                    <a:pt x="237" y="159"/>
                    <a:pt x="414" y="159"/>
                  </a:cubicBezTo>
                  <a:lnTo>
                    <a:pt x="1484" y="317"/>
                  </a:lnTo>
                  <a:lnTo>
                    <a:pt x="5518" y="1121"/>
                  </a:lnTo>
                  <a:lnTo>
                    <a:pt x="19156" y="3179"/>
                  </a:lnTo>
                  <a:cubicBezTo>
                    <a:pt x="19010" y="7657"/>
                    <a:pt x="17564" y="11755"/>
                    <a:pt x="15785" y="13154"/>
                  </a:cubicBezTo>
                  <a:cubicBezTo>
                    <a:pt x="14872" y="13842"/>
                    <a:pt x="13915" y="14169"/>
                    <a:pt x="12954" y="14169"/>
                  </a:cubicBezTo>
                  <a:cubicBezTo>
                    <a:pt x="12353" y="14169"/>
                    <a:pt x="11750" y="14044"/>
                    <a:pt x="11156" y="13794"/>
                  </a:cubicBezTo>
                  <a:cubicBezTo>
                    <a:pt x="9770" y="13327"/>
                    <a:pt x="8270" y="13010"/>
                    <a:pt x="6824" y="12996"/>
                  </a:cubicBezTo>
                  <a:cubicBezTo>
                    <a:pt x="6824" y="12996"/>
                    <a:pt x="6824" y="12996"/>
                    <a:pt x="6824" y="12991"/>
                  </a:cubicBezTo>
                  <a:lnTo>
                    <a:pt x="6824" y="12996"/>
                  </a:lnTo>
                  <a:cubicBezTo>
                    <a:pt x="6783" y="12996"/>
                    <a:pt x="6744" y="12991"/>
                    <a:pt x="6705" y="12991"/>
                  </a:cubicBezTo>
                  <a:lnTo>
                    <a:pt x="5815" y="13154"/>
                  </a:lnTo>
                  <a:lnTo>
                    <a:pt x="6705" y="13958"/>
                  </a:lnTo>
                  <a:cubicBezTo>
                    <a:pt x="7714" y="15078"/>
                    <a:pt x="8603" y="17002"/>
                    <a:pt x="9612" y="18286"/>
                  </a:cubicBezTo>
                  <a:cubicBezTo>
                    <a:pt x="10503" y="19570"/>
                    <a:pt x="11512" y="20374"/>
                    <a:pt x="12520" y="21013"/>
                  </a:cubicBezTo>
                  <a:cubicBezTo>
                    <a:pt x="13314" y="21398"/>
                    <a:pt x="14120" y="21600"/>
                    <a:pt x="14927" y="21600"/>
                  </a:cubicBezTo>
                  <a:cubicBezTo>
                    <a:pt x="15811" y="21600"/>
                    <a:pt x="16695" y="21360"/>
                    <a:pt x="17564" y="20855"/>
                  </a:cubicBezTo>
                  <a:cubicBezTo>
                    <a:pt x="18633" y="20215"/>
                    <a:pt x="19700" y="19089"/>
                    <a:pt x="20650" y="17646"/>
                  </a:cubicBezTo>
                  <a:cubicBezTo>
                    <a:pt x="20887" y="17166"/>
                    <a:pt x="21125" y="16843"/>
                    <a:pt x="21362" y="16362"/>
                  </a:cubicBezTo>
                  <a:cubicBezTo>
                    <a:pt x="21540" y="16040"/>
                    <a:pt x="21600" y="15723"/>
                    <a:pt x="21600" y="15723"/>
                  </a:cubicBezTo>
                  <a:cubicBezTo>
                    <a:pt x="21600" y="15723"/>
                    <a:pt x="21242" y="16362"/>
                    <a:pt x="20591" y="17166"/>
                  </a:cubicBezTo>
                  <a:cubicBezTo>
                    <a:pt x="18917" y="19590"/>
                    <a:pt x="17049" y="20806"/>
                    <a:pt x="15176" y="20806"/>
                  </a:cubicBezTo>
                  <a:cubicBezTo>
                    <a:pt x="14326" y="20806"/>
                    <a:pt x="13474" y="20552"/>
                    <a:pt x="12639" y="20051"/>
                  </a:cubicBezTo>
                  <a:cubicBezTo>
                    <a:pt x="11631" y="19570"/>
                    <a:pt x="10681" y="18608"/>
                    <a:pt x="9791" y="17324"/>
                  </a:cubicBezTo>
                  <a:cubicBezTo>
                    <a:pt x="9078" y="16122"/>
                    <a:pt x="8334" y="15011"/>
                    <a:pt x="7580" y="13986"/>
                  </a:cubicBezTo>
                  <a:cubicBezTo>
                    <a:pt x="8776" y="14078"/>
                    <a:pt x="9946" y="14366"/>
                    <a:pt x="11156" y="14756"/>
                  </a:cubicBezTo>
                  <a:cubicBezTo>
                    <a:pt x="11723" y="14987"/>
                    <a:pt x="12291" y="15093"/>
                    <a:pt x="12855" y="15093"/>
                  </a:cubicBezTo>
                  <a:cubicBezTo>
                    <a:pt x="13885" y="15093"/>
                    <a:pt x="14906" y="14737"/>
                    <a:pt x="15902" y="14116"/>
                  </a:cubicBezTo>
                  <a:cubicBezTo>
                    <a:pt x="16911" y="13313"/>
                    <a:pt x="17741" y="11711"/>
                    <a:pt x="18455" y="9783"/>
                  </a:cubicBezTo>
                  <a:cubicBezTo>
                    <a:pt x="19108" y="7859"/>
                    <a:pt x="19522" y="5291"/>
                    <a:pt x="19581" y="2727"/>
                  </a:cubicBezTo>
                  <a:lnTo>
                    <a:pt x="19581" y="2246"/>
                  </a:lnTo>
                  <a:lnTo>
                    <a:pt x="19403" y="2246"/>
                  </a:lnTo>
                  <a:lnTo>
                    <a:pt x="5518" y="481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3" name="Google Shape;2565;p71"/>
            <p:cNvSpPr/>
            <p:nvPr/>
          </p:nvSpPr>
          <p:spPr>
            <a:xfrm>
              <a:off x="1803770" y="2166335"/>
              <a:ext cx="105183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975" y="1257"/>
                    <a:pt x="14351" y="3810"/>
                    <a:pt x="10874" y="8876"/>
                  </a:cubicBezTo>
                  <a:cubicBezTo>
                    <a:pt x="7249" y="11429"/>
                    <a:pt x="3625" y="15238"/>
                    <a:pt x="0" y="20305"/>
                  </a:cubicBezTo>
                  <a:cubicBezTo>
                    <a:pt x="1208" y="21181"/>
                    <a:pt x="2416" y="21600"/>
                    <a:pt x="3625" y="21600"/>
                  </a:cubicBezTo>
                  <a:cubicBezTo>
                    <a:pt x="6041" y="21600"/>
                    <a:pt x="8457" y="19886"/>
                    <a:pt x="10874" y="16495"/>
                  </a:cubicBezTo>
                  <a:cubicBezTo>
                    <a:pt x="14494" y="15238"/>
                    <a:pt x="18119" y="8876"/>
                    <a:pt x="2160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Google Shape;2566;p71"/>
            <p:cNvSpPr/>
            <p:nvPr/>
          </p:nvSpPr>
          <p:spPr>
            <a:xfrm>
              <a:off x="1800934" y="2210450"/>
              <a:ext cx="57906" cy="22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45" y="1356"/>
                    <a:pt x="13958" y="4717"/>
                    <a:pt x="10539" y="8786"/>
                  </a:cubicBezTo>
                  <a:cubicBezTo>
                    <a:pt x="6853" y="11478"/>
                    <a:pt x="3166" y="15527"/>
                    <a:pt x="0" y="21600"/>
                  </a:cubicBezTo>
                  <a:cubicBezTo>
                    <a:pt x="3687" y="20264"/>
                    <a:pt x="7642" y="16883"/>
                    <a:pt x="11061" y="12834"/>
                  </a:cubicBezTo>
                  <a:cubicBezTo>
                    <a:pt x="14747" y="10122"/>
                    <a:pt x="18434" y="5405"/>
                    <a:pt x="2160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5" name="Google Shape;2567;p71"/>
            <p:cNvSpPr/>
            <p:nvPr/>
          </p:nvSpPr>
          <p:spPr>
            <a:xfrm>
              <a:off x="1539747" y="1385935"/>
              <a:ext cx="45268" cy="2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1" h="21600" fill="norm" stroke="1" extrusionOk="0">
                  <a:moveTo>
                    <a:pt x="0" y="1604"/>
                  </a:moveTo>
                  <a:cubicBezTo>
                    <a:pt x="507" y="3319"/>
                    <a:pt x="1126" y="4795"/>
                    <a:pt x="1830" y="6061"/>
                  </a:cubicBezTo>
                  <a:cubicBezTo>
                    <a:pt x="1839" y="5645"/>
                    <a:pt x="1858" y="5228"/>
                    <a:pt x="1877" y="4811"/>
                  </a:cubicBezTo>
                  <a:lnTo>
                    <a:pt x="0" y="1604"/>
                  </a:lnTo>
                  <a:close/>
                  <a:moveTo>
                    <a:pt x="19404" y="0"/>
                  </a:moveTo>
                  <a:cubicBezTo>
                    <a:pt x="17603" y="7553"/>
                    <a:pt x="13484" y="11449"/>
                    <a:pt x="9383" y="11449"/>
                  </a:cubicBezTo>
                  <a:cubicBezTo>
                    <a:pt x="6625" y="11449"/>
                    <a:pt x="3866" y="9686"/>
                    <a:pt x="1830" y="6061"/>
                  </a:cubicBezTo>
                  <a:cubicBezTo>
                    <a:pt x="1708" y="14769"/>
                    <a:pt x="5930" y="21600"/>
                    <a:pt x="10762" y="21600"/>
                  </a:cubicBezTo>
                  <a:cubicBezTo>
                    <a:pt x="11241" y="21600"/>
                    <a:pt x="11720" y="21536"/>
                    <a:pt x="12207" y="21392"/>
                  </a:cubicBezTo>
                  <a:cubicBezTo>
                    <a:pt x="18156" y="19788"/>
                    <a:pt x="21600" y="9092"/>
                    <a:pt x="1940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6" name="Google Shape;2568;p71"/>
            <p:cNvSpPr/>
            <p:nvPr/>
          </p:nvSpPr>
          <p:spPr>
            <a:xfrm>
              <a:off x="1509400" y="1278620"/>
              <a:ext cx="44928" cy="2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6" h="21600" fill="norm" stroke="1" extrusionOk="0">
                  <a:moveTo>
                    <a:pt x="0" y="1074"/>
                  </a:moveTo>
                  <a:cubicBezTo>
                    <a:pt x="432" y="2550"/>
                    <a:pt x="948" y="3849"/>
                    <a:pt x="1530" y="5003"/>
                  </a:cubicBezTo>
                  <a:cubicBezTo>
                    <a:pt x="1540" y="4763"/>
                    <a:pt x="1549" y="4522"/>
                    <a:pt x="1568" y="4282"/>
                  </a:cubicBezTo>
                  <a:lnTo>
                    <a:pt x="0" y="1074"/>
                  </a:lnTo>
                  <a:close/>
                  <a:moveTo>
                    <a:pt x="19103" y="0"/>
                  </a:moveTo>
                  <a:cubicBezTo>
                    <a:pt x="17488" y="7424"/>
                    <a:pt x="13565" y="11177"/>
                    <a:pt x="9575" y="11177"/>
                  </a:cubicBezTo>
                  <a:cubicBezTo>
                    <a:pt x="6618" y="11177"/>
                    <a:pt x="3633" y="9124"/>
                    <a:pt x="1530" y="5003"/>
                  </a:cubicBezTo>
                  <a:cubicBezTo>
                    <a:pt x="1220" y="14015"/>
                    <a:pt x="5567" y="21600"/>
                    <a:pt x="10767" y="21600"/>
                  </a:cubicBezTo>
                  <a:cubicBezTo>
                    <a:pt x="11246" y="21600"/>
                    <a:pt x="11725" y="21536"/>
                    <a:pt x="12213" y="21408"/>
                  </a:cubicBezTo>
                  <a:cubicBezTo>
                    <a:pt x="18164" y="19804"/>
                    <a:pt x="21600" y="9092"/>
                    <a:pt x="1910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Google Shape;2569;p71"/>
            <p:cNvSpPr/>
            <p:nvPr/>
          </p:nvSpPr>
          <p:spPr>
            <a:xfrm>
              <a:off x="1098125" y="1481928"/>
              <a:ext cx="68910" cy="259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1" h="21600" fill="norm" stroke="1" extrusionOk="0">
                  <a:moveTo>
                    <a:pt x="2921" y="0"/>
                  </a:moveTo>
                  <a:lnTo>
                    <a:pt x="1320" y="118"/>
                  </a:lnTo>
                  <a:cubicBezTo>
                    <a:pt x="-2079" y="6888"/>
                    <a:pt x="1122" y="13834"/>
                    <a:pt x="10522" y="20132"/>
                  </a:cubicBezTo>
                  <a:cubicBezTo>
                    <a:pt x="11566" y="20799"/>
                    <a:pt x="13520" y="21600"/>
                    <a:pt x="15726" y="21600"/>
                  </a:cubicBezTo>
                  <a:cubicBezTo>
                    <a:pt x="16056" y="21600"/>
                    <a:pt x="16386" y="21582"/>
                    <a:pt x="16721" y="21545"/>
                  </a:cubicBezTo>
                  <a:cubicBezTo>
                    <a:pt x="18922" y="21251"/>
                    <a:pt x="19521" y="20486"/>
                    <a:pt x="19521" y="19779"/>
                  </a:cubicBezTo>
                  <a:cubicBezTo>
                    <a:pt x="19521" y="13009"/>
                    <a:pt x="6122" y="6769"/>
                    <a:pt x="292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8" name="Google Shape;2570;p71"/>
            <p:cNvSpPr/>
            <p:nvPr/>
          </p:nvSpPr>
          <p:spPr>
            <a:xfrm>
              <a:off x="1859943" y="1179791"/>
              <a:ext cx="15231" cy="35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2" h="21600" fill="norm" stroke="1" extrusionOk="0">
                  <a:moveTo>
                    <a:pt x="384" y="0"/>
                  </a:moveTo>
                  <a:cubicBezTo>
                    <a:pt x="-545" y="261"/>
                    <a:pt x="384" y="563"/>
                    <a:pt x="1342" y="867"/>
                  </a:cubicBezTo>
                  <a:cubicBezTo>
                    <a:pt x="1342" y="1429"/>
                    <a:pt x="3201" y="2209"/>
                    <a:pt x="4158" y="3160"/>
                  </a:cubicBezTo>
                  <a:cubicBezTo>
                    <a:pt x="7904" y="5109"/>
                    <a:pt x="11677" y="7792"/>
                    <a:pt x="12606" y="10778"/>
                  </a:cubicBezTo>
                  <a:cubicBezTo>
                    <a:pt x="14493" y="13765"/>
                    <a:pt x="14493" y="16448"/>
                    <a:pt x="14493" y="18396"/>
                  </a:cubicBezTo>
                  <a:lnTo>
                    <a:pt x="14493" y="20733"/>
                  </a:lnTo>
                  <a:cubicBezTo>
                    <a:pt x="13536" y="20994"/>
                    <a:pt x="13536" y="21296"/>
                    <a:pt x="14493" y="21600"/>
                  </a:cubicBezTo>
                  <a:cubicBezTo>
                    <a:pt x="15423" y="21296"/>
                    <a:pt x="16352" y="21037"/>
                    <a:pt x="16352" y="20733"/>
                  </a:cubicBezTo>
                  <a:cubicBezTo>
                    <a:pt x="17309" y="20171"/>
                    <a:pt x="18239" y="19391"/>
                    <a:pt x="19168" y="18440"/>
                  </a:cubicBezTo>
                  <a:cubicBezTo>
                    <a:pt x="20126" y="16448"/>
                    <a:pt x="21055" y="13765"/>
                    <a:pt x="19168" y="10778"/>
                  </a:cubicBezTo>
                  <a:cubicBezTo>
                    <a:pt x="17309" y="7792"/>
                    <a:pt x="12606" y="5109"/>
                    <a:pt x="8861" y="3160"/>
                  </a:cubicBezTo>
                  <a:cubicBezTo>
                    <a:pt x="6974" y="2164"/>
                    <a:pt x="4158" y="1386"/>
                    <a:pt x="3201" y="823"/>
                  </a:cubicBezTo>
                  <a:cubicBezTo>
                    <a:pt x="2271" y="563"/>
                    <a:pt x="1342" y="261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360" name="스크린샷 2020-10-28 오전 10.42.11.png" descr="스크린샷 2020-10-28 오전 10.4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87" y="952723"/>
            <a:ext cx="3720868" cy="2623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1" name="스크린샷 2020-10-28 오전 10.42.39.png" descr="스크린샷 2020-10-28 오전 10.42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9943" y="952723"/>
            <a:ext cx="3720872" cy="2623039"/>
          </a:xfrm>
          <a:prstGeom prst="rect">
            <a:avLst/>
          </a:prstGeom>
          <a:ln w="12700">
            <a:miter lim="400000"/>
          </a:ln>
        </p:spPr>
      </p:pic>
      <p:sp>
        <p:nvSpPr>
          <p:cNvPr id="1362" name="Google Shape;2496;p71"/>
          <p:cNvSpPr txBox="1"/>
          <p:nvPr/>
        </p:nvSpPr>
        <p:spPr>
          <a:xfrm>
            <a:off x="3958354" y="1503937"/>
            <a:ext cx="1227294" cy="106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lvl="1" algn="ctr" defTabSz="886966">
              <a:defRPr sz="57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pPr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ato Slideshow by Slidesgo">
  <a:themeElements>
    <a:clrScheme name="Retato Slideshow by Slidesgo">
      <a:dk1>
        <a:srgbClr val="263238"/>
      </a:dk1>
      <a:lt1>
        <a:srgbClr val="305DBF"/>
      </a:lt1>
      <a:dk2>
        <a:srgbClr val="A7A7A7"/>
      </a:dk2>
      <a:lt2>
        <a:srgbClr val="535353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0000FF"/>
      </a:hlink>
      <a:folHlink>
        <a:srgbClr val="FF00FF"/>
      </a:folHlink>
    </a:clrScheme>
    <a:fontScheme name="Retato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Retato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ato Slideshow by Slidesgo">
  <a:themeElements>
    <a:clrScheme name="Retato Slideshow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0000FF"/>
      </a:hlink>
      <a:folHlink>
        <a:srgbClr val="FF00FF"/>
      </a:folHlink>
    </a:clrScheme>
    <a:fontScheme name="Retato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Retato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