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72" r:id="rId3"/>
    <p:sldId id="273" r:id="rId4"/>
    <p:sldId id="267" r:id="rId5"/>
    <p:sldId id="287" r:id="rId6"/>
    <p:sldId id="274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285" r:id="rId17"/>
    <p:sldId id="286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90D91851-9DF7-4D93-8F7D-8D69B9A5A8B0}">
          <p14:sldIdLst>
            <p14:sldId id="268"/>
            <p14:sldId id="272"/>
            <p14:sldId id="273"/>
            <p14:sldId id="267"/>
            <p14:sldId id="287"/>
            <p14:sldId id="274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</p14:sldIdLst>
        </p14:section>
        <p14:section name="전체 프로젝트 (숨김)" id="{9100D866-4CEC-43B3-A038-2D92432C61D9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7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20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3E8BB-7A45-4E8E-88FB-CA948AE067FE}" type="datetimeFigureOut">
              <a:rPr lang="ko-KR" altLang="en-US" smtClean="0"/>
              <a:t>2022-10-28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2F0B0-2775-41A4-A80F-FCA6AF254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416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3E8BB-7A45-4E8E-88FB-CA948AE067FE}" type="datetimeFigureOut">
              <a:rPr lang="ko-KR" altLang="en-US" smtClean="0"/>
              <a:t>2022-10-28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2F0B0-2775-41A4-A80F-FCA6AF254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3706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3E8BB-7A45-4E8E-88FB-CA948AE067FE}" type="datetimeFigureOut">
              <a:rPr lang="ko-KR" altLang="en-US" smtClean="0"/>
              <a:t>2022-10-28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2F0B0-2775-41A4-A80F-FCA6AF254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1199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3E8BB-7A45-4E8E-88FB-CA948AE067FE}" type="datetimeFigureOut">
              <a:rPr lang="ko-KR" altLang="en-US" smtClean="0"/>
              <a:t>2022-10-28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2F0B0-2775-41A4-A80F-FCA6AF254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2012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3E8BB-7A45-4E8E-88FB-CA948AE067FE}" type="datetimeFigureOut">
              <a:rPr lang="ko-KR" altLang="en-US" smtClean="0"/>
              <a:t>2022-10-28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2F0B0-2775-41A4-A80F-FCA6AF254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4075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3E8BB-7A45-4E8E-88FB-CA948AE067FE}" type="datetimeFigureOut">
              <a:rPr lang="ko-KR" altLang="en-US" smtClean="0"/>
              <a:t>2022-10-28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2F0B0-2775-41A4-A80F-FCA6AF254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8221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3E8BB-7A45-4E8E-88FB-CA948AE067FE}" type="datetimeFigureOut">
              <a:rPr lang="ko-KR" altLang="en-US" smtClean="0"/>
              <a:t>2022-10-28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2F0B0-2775-41A4-A80F-FCA6AF254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7513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3E8BB-7A45-4E8E-88FB-CA948AE067FE}" type="datetimeFigureOut">
              <a:rPr lang="ko-KR" altLang="en-US" smtClean="0"/>
              <a:t>2022-10-28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2F0B0-2775-41A4-A80F-FCA6AF254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0631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3E8BB-7A45-4E8E-88FB-CA948AE067FE}" type="datetimeFigureOut">
              <a:rPr lang="ko-KR" altLang="en-US" smtClean="0"/>
              <a:t>2022-10-28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2F0B0-2775-41A4-A80F-FCA6AF254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5040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3E8BB-7A45-4E8E-88FB-CA948AE067FE}" type="datetimeFigureOut">
              <a:rPr lang="ko-KR" altLang="en-US" smtClean="0"/>
              <a:t>2022-10-28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2F0B0-2775-41A4-A80F-FCA6AF254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2432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3E8BB-7A45-4E8E-88FB-CA948AE067FE}" type="datetimeFigureOut">
              <a:rPr lang="ko-KR" altLang="en-US" smtClean="0"/>
              <a:t>2022-10-28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2F0B0-2775-41A4-A80F-FCA6AF254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221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43E8BB-7A45-4E8E-88FB-CA948AE067FE}" type="datetimeFigureOut">
              <a:rPr lang="ko-KR" altLang="en-US" smtClean="0"/>
              <a:t>2022-10-28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32F0B0-2775-41A4-A80F-FCA6AF254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7327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191193" y="615141"/>
            <a:ext cx="1163781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263325" y="2003367"/>
            <a:ext cx="510909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600" b="1" dirty="0" smtClean="0"/>
              <a:t>설문조사</a:t>
            </a:r>
            <a:endParaRPr lang="ko-KR" altLang="en-US" sz="96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803492" y="3573027"/>
            <a:ext cx="85129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 smtClean="0"/>
              <a:t>Java Spring </a:t>
            </a:r>
            <a:r>
              <a:rPr lang="ko-KR" altLang="en-US" sz="4800" b="1" dirty="0" smtClean="0"/>
              <a:t>을 통한 설문조사</a:t>
            </a:r>
            <a:endParaRPr lang="ko-KR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294930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092" y="859501"/>
            <a:ext cx="5534025" cy="523875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5" name="직선 연결선 4"/>
          <p:cNvCxnSpPr/>
          <p:nvPr/>
        </p:nvCxnSpPr>
        <p:spPr>
          <a:xfrm>
            <a:off x="191193" y="615141"/>
            <a:ext cx="1163781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91193" y="245809"/>
            <a:ext cx="3741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설문조사 </a:t>
            </a:r>
            <a:r>
              <a:rPr lang="en-US" altLang="ko-KR" dirty="0" smtClean="0"/>
              <a:t>: </a:t>
            </a:r>
            <a:r>
              <a:rPr lang="en-US" altLang="ko-KR" dirty="0"/>
              <a:t>4</a:t>
            </a:r>
            <a:r>
              <a:rPr lang="en-US" altLang="ko-KR" dirty="0" smtClean="0"/>
              <a:t>. </a:t>
            </a:r>
            <a:r>
              <a:rPr lang="ko-KR" altLang="en-US" dirty="0" smtClean="0"/>
              <a:t>설문조사 </a:t>
            </a:r>
            <a:r>
              <a:rPr lang="ko-KR" altLang="en-US" dirty="0" err="1" smtClean="0"/>
              <a:t>시작페이지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425739" y="2004751"/>
            <a:ext cx="4937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페이지 설명</a:t>
            </a:r>
            <a:endParaRPr lang="en-US" altLang="ko-KR" b="1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6432354" y="3847497"/>
            <a:ext cx="4937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페이지 기능</a:t>
            </a:r>
            <a:endParaRPr lang="en-US" altLang="ko-KR" b="1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6724997" y="2475498"/>
            <a:ext cx="2225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 </a:t>
            </a:r>
            <a:r>
              <a:rPr lang="ko-KR" altLang="en-US" dirty="0" smtClean="0"/>
              <a:t>설문조사 전 인사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558743" y="4318244"/>
            <a:ext cx="4385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Both"/>
            </a:pPr>
            <a:r>
              <a:rPr lang="ko-KR" altLang="en-US" dirty="0" smtClean="0"/>
              <a:t>설문조사 시작 </a:t>
            </a:r>
            <a:r>
              <a:rPr lang="en-US" altLang="ko-KR" dirty="0" smtClean="0"/>
              <a:t>-&gt; survey1 </a:t>
            </a:r>
            <a:r>
              <a:rPr lang="ko-KR" altLang="en-US" dirty="0" smtClean="0"/>
              <a:t>으로 이동</a:t>
            </a:r>
            <a:r>
              <a:rPr lang="en-US" altLang="ko-KR" dirty="0" smtClean="0"/>
              <a:t> </a:t>
            </a:r>
            <a:endParaRPr lang="ko-KR" altLang="en-US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6432354" y="1028407"/>
            <a:ext cx="4937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/>
              <a:t>페이지명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파일</a:t>
            </a:r>
            <a:r>
              <a:rPr lang="en-US" altLang="ko-KR" b="1" dirty="0" smtClean="0"/>
              <a:t>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724997" y="1411100"/>
            <a:ext cx="1528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 </a:t>
            </a:r>
            <a:r>
              <a:rPr lang="en-US" altLang="ko-KR" dirty="0" err="1" smtClean="0"/>
              <a:t>surveyIntro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987357" y="5298810"/>
            <a:ext cx="48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(1)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56801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922" y="756458"/>
            <a:ext cx="3541678" cy="5861109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5" name="직선 연결선 4"/>
          <p:cNvCxnSpPr/>
          <p:nvPr/>
        </p:nvCxnSpPr>
        <p:spPr>
          <a:xfrm>
            <a:off x="191193" y="615141"/>
            <a:ext cx="1163781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91193" y="245809"/>
            <a:ext cx="2587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설문조사 </a:t>
            </a:r>
            <a:r>
              <a:rPr lang="en-US" altLang="ko-KR" dirty="0" smtClean="0"/>
              <a:t>: </a:t>
            </a:r>
            <a:r>
              <a:rPr lang="en-US" altLang="ko-KR" dirty="0"/>
              <a:t>5</a:t>
            </a:r>
            <a:r>
              <a:rPr lang="en-US" altLang="ko-KR" dirty="0" smtClean="0"/>
              <a:t>. </a:t>
            </a:r>
            <a:r>
              <a:rPr lang="ko-KR" altLang="en-US" dirty="0" smtClean="0"/>
              <a:t>설문조사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425739" y="2004751"/>
            <a:ext cx="4937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페이지 설명</a:t>
            </a:r>
            <a:endParaRPr lang="en-US" altLang="ko-KR" b="1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6432354" y="3847497"/>
            <a:ext cx="4937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페이지 기능</a:t>
            </a:r>
            <a:endParaRPr lang="en-US" altLang="ko-KR" b="1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6724997" y="2475498"/>
            <a:ext cx="3542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 </a:t>
            </a:r>
            <a:r>
              <a:rPr lang="ko-KR" altLang="en-US" dirty="0" smtClean="0"/>
              <a:t>질문에 대한 답변 입력 및 제출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558743" y="4318244"/>
            <a:ext cx="505298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Both"/>
            </a:pPr>
            <a:r>
              <a:rPr lang="ko-KR" altLang="en-US" dirty="0" smtClean="0"/>
              <a:t>답변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답변한 내용이 세션에 저장</a:t>
            </a:r>
            <a:endParaRPr lang="en-US" altLang="ko-KR" dirty="0" smtClean="0"/>
          </a:p>
          <a:p>
            <a:pPr marL="342900" indent="-342900">
              <a:buAutoNum type="arabicParenBoth"/>
            </a:pPr>
            <a:endParaRPr lang="en-US" altLang="ko-KR" dirty="0"/>
          </a:p>
          <a:p>
            <a:pPr marL="342900" indent="-342900">
              <a:buAutoNum type="arabicParenBoth"/>
            </a:pPr>
            <a:r>
              <a:rPr lang="ko-KR" altLang="en-US" dirty="0" smtClean="0"/>
              <a:t>제출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다음 질문 페이지로 이동</a:t>
            </a:r>
            <a:endParaRPr lang="en-US" altLang="ko-KR" dirty="0" smtClean="0"/>
          </a:p>
          <a:p>
            <a:pPr marL="342900" indent="-342900">
              <a:buAutoNum type="arabicParenBoth"/>
            </a:pPr>
            <a:endParaRPr lang="en-US" altLang="ko-KR" dirty="0"/>
          </a:p>
          <a:p>
            <a:pPr marL="342900" indent="-342900">
              <a:buAutoNum type="arabicParenBoth"/>
            </a:pPr>
            <a:r>
              <a:rPr lang="ko-KR" altLang="en-US" dirty="0" smtClean="0"/>
              <a:t>이전 페이지로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이전 질문 페이지로 이동</a:t>
            </a:r>
            <a:r>
              <a:rPr lang="en-US" altLang="ko-KR" dirty="0" smtClean="0"/>
              <a:t> </a:t>
            </a:r>
            <a:endParaRPr lang="ko-KR" altLang="en-US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6432354" y="1028407"/>
            <a:ext cx="4937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/>
              <a:t>페이지명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파일</a:t>
            </a:r>
            <a:r>
              <a:rPr lang="en-US" altLang="ko-KR" b="1" dirty="0" smtClean="0"/>
              <a:t>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724997" y="1411100"/>
            <a:ext cx="1558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 Survey 1~3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901941" y="1524833"/>
            <a:ext cx="48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(1)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400055" y="6075158"/>
            <a:ext cx="48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(2)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52709" y="6248235"/>
            <a:ext cx="48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(3)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78417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891" y="798022"/>
            <a:ext cx="5249722" cy="5070244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5" name="직선 연결선 4"/>
          <p:cNvCxnSpPr/>
          <p:nvPr/>
        </p:nvCxnSpPr>
        <p:spPr>
          <a:xfrm>
            <a:off x="191193" y="615141"/>
            <a:ext cx="1163781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91193" y="245809"/>
            <a:ext cx="3361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설문조사 </a:t>
            </a:r>
            <a:r>
              <a:rPr lang="en-US" altLang="ko-KR" dirty="0" smtClean="0"/>
              <a:t>: </a:t>
            </a:r>
            <a:r>
              <a:rPr lang="en-US" altLang="ko-KR" dirty="0"/>
              <a:t>6</a:t>
            </a:r>
            <a:r>
              <a:rPr lang="en-US" altLang="ko-KR" dirty="0" smtClean="0"/>
              <a:t>. </a:t>
            </a:r>
            <a:r>
              <a:rPr lang="ko-KR" altLang="en-US" dirty="0" smtClean="0"/>
              <a:t>설문 종료 페이지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425739" y="2004751"/>
            <a:ext cx="4937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페이지 설명</a:t>
            </a:r>
            <a:endParaRPr lang="en-US" altLang="ko-KR" b="1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6432354" y="3847497"/>
            <a:ext cx="4937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페이지 기능</a:t>
            </a:r>
            <a:endParaRPr lang="en-US" altLang="ko-KR" b="1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6724997" y="2475498"/>
            <a:ext cx="3230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 </a:t>
            </a:r>
            <a:r>
              <a:rPr lang="ko-KR" altLang="en-US" dirty="0" smtClean="0"/>
              <a:t>설문 종료 감사인사 및 안내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558743" y="4318244"/>
            <a:ext cx="44791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Both"/>
            </a:pPr>
            <a:r>
              <a:rPr lang="ko-KR" altLang="en-US" dirty="0" err="1" smtClean="0"/>
              <a:t>결과조회</a:t>
            </a:r>
            <a:r>
              <a:rPr lang="ko-KR" altLang="en-US" dirty="0" smtClean="0"/>
              <a:t> </a:t>
            </a:r>
            <a:r>
              <a:rPr lang="en-US" altLang="ko-KR" dirty="0" smtClean="0"/>
              <a:t>-&gt; result </a:t>
            </a:r>
            <a:r>
              <a:rPr lang="ko-KR" altLang="en-US" dirty="0" smtClean="0"/>
              <a:t>으로 이동</a:t>
            </a:r>
            <a:endParaRPr lang="en-US" altLang="ko-KR" dirty="0" smtClean="0"/>
          </a:p>
          <a:p>
            <a:pPr marL="342900" indent="-342900">
              <a:buAutoNum type="arabicParenBoth"/>
            </a:pPr>
            <a:endParaRPr lang="en-US" altLang="ko-KR" dirty="0"/>
          </a:p>
          <a:p>
            <a:pPr marL="342900" indent="-342900">
              <a:buAutoNum type="arabicParenBoth"/>
            </a:pPr>
            <a:r>
              <a:rPr lang="ko-KR" altLang="en-US" dirty="0" err="1" smtClean="0"/>
              <a:t>작성취소</a:t>
            </a:r>
            <a:r>
              <a:rPr lang="ko-KR" altLang="en-US" dirty="0" smtClean="0"/>
              <a:t> </a:t>
            </a:r>
            <a:r>
              <a:rPr lang="en-US" altLang="ko-KR" dirty="0" smtClean="0"/>
              <a:t>-&gt; main</a:t>
            </a:r>
            <a:r>
              <a:rPr lang="ko-KR" altLang="en-US" dirty="0"/>
              <a:t> </a:t>
            </a:r>
            <a:r>
              <a:rPr lang="ko-KR" altLang="en-US" dirty="0" smtClean="0"/>
              <a:t>으로 이동</a:t>
            </a:r>
            <a:r>
              <a:rPr lang="en-US" altLang="ko-KR" dirty="0" smtClean="0"/>
              <a:t>,</a:t>
            </a:r>
            <a:br>
              <a:rPr lang="en-US" altLang="ko-KR" dirty="0" smtClean="0"/>
            </a:br>
            <a:r>
              <a:rPr lang="en-US" altLang="ko-KR" dirty="0" smtClean="0"/>
              <a:t>	         </a:t>
            </a:r>
            <a:r>
              <a:rPr lang="ko-KR" altLang="en-US" dirty="0" smtClean="0"/>
              <a:t>답변 내용 세션에서 삭제</a:t>
            </a:r>
            <a:r>
              <a:rPr lang="en-US" altLang="ko-KR" dirty="0" smtClean="0"/>
              <a:t> </a:t>
            </a:r>
            <a:endParaRPr lang="ko-KR" altLang="en-US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6432354" y="1028407"/>
            <a:ext cx="4937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/>
              <a:t>페이지명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파일</a:t>
            </a:r>
            <a:r>
              <a:rPr lang="en-US" altLang="ko-KR" b="1" dirty="0" smtClean="0"/>
              <a:t>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724997" y="1411100"/>
            <a:ext cx="1330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 </a:t>
            </a:r>
            <a:r>
              <a:rPr lang="en-US" altLang="ko-KR" dirty="0" err="1" smtClean="0"/>
              <a:t>preResult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872102" y="5163837"/>
            <a:ext cx="48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(2)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205644" y="4794505"/>
            <a:ext cx="48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(1)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59998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649" y="976879"/>
            <a:ext cx="5243831" cy="5741236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5" name="직선 연결선 4"/>
          <p:cNvCxnSpPr/>
          <p:nvPr/>
        </p:nvCxnSpPr>
        <p:spPr>
          <a:xfrm>
            <a:off x="191193" y="615141"/>
            <a:ext cx="1163781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91193" y="245809"/>
            <a:ext cx="3823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설문조사 </a:t>
            </a:r>
            <a:r>
              <a:rPr lang="en-US" altLang="ko-KR" dirty="0" smtClean="0"/>
              <a:t>: </a:t>
            </a:r>
            <a:r>
              <a:rPr lang="en-US" altLang="ko-KR" dirty="0"/>
              <a:t>7</a:t>
            </a:r>
            <a:r>
              <a:rPr lang="en-US" altLang="ko-KR" dirty="0" smtClean="0"/>
              <a:t>. </a:t>
            </a:r>
            <a:r>
              <a:rPr lang="ko-KR" altLang="en-US" dirty="0" smtClean="0"/>
              <a:t>설문조사 결과 페이지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425739" y="2004751"/>
            <a:ext cx="4937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페이지 설명</a:t>
            </a:r>
            <a:endParaRPr lang="en-US" altLang="ko-KR" b="1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6432354" y="3847497"/>
            <a:ext cx="4937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페이지 기능</a:t>
            </a:r>
            <a:endParaRPr lang="en-US" altLang="ko-KR" b="1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6724997" y="2475498"/>
            <a:ext cx="43140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답변한 전체 결과를 볼 수 있으며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최종 제출하거나 수정할 수 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558743" y="4318244"/>
            <a:ext cx="475155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Both"/>
            </a:pPr>
            <a:r>
              <a:rPr lang="en-US" altLang="ko-KR" dirty="0" smtClean="0"/>
              <a:t> </a:t>
            </a:r>
            <a:r>
              <a:rPr lang="ko-KR" altLang="en-US" dirty="0" smtClean="0"/>
              <a:t>제출하기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답변이 </a:t>
            </a:r>
            <a:r>
              <a:rPr lang="en-US" altLang="ko-KR" dirty="0" smtClean="0"/>
              <a:t>DB</a:t>
            </a:r>
            <a:r>
              <a:rPr lang="ko-KR" altLang="en-US" dirty="0" smtClean="0"/>
              <a:t>에 저장되며</a:t>
            </a:r>
            <a:r>
              <a:rPr lang="en-US" altLang="ko-KR" dirty="0" smtClean="0"/>
              <a:t>,</a:t>
            </a:r>
            <a:br>
              <a:rPr lang="en-US" altLang="ko-KR" dirty="0" smtClean="0"/>
            </a:br>
            <a:r>
              <a:rPr lang="en-US" altLang="ko-KR" dirty="0" smtClean="0"/>
              <a:t>                  final </a:t>
            </a:r>
            <a:r>
              <a:rPr lang="ko-KR" altLang="en-US" dirty="0" smtClean="0"/>
              <a:t>으로 이동됩니다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arenBoth"/>
            </a:pPr>
            <a:r>
              <a:rPr lang="ko-KR" altLang="en-US" dirty="0" smtClean="0"/>
              <a:t>수정하기 </a:t>
            </a:r>
            <a:r>
              <a:rPr lang="en-US" altLang="ko-KR" dirty="0" smtClean="0"/>
              <a:t>-&gt; correction </a:t>
            </a:r>
            <a:r>
              <a:rPr lang="ko-KR" altLang="en-US" dirty="0" smtClean="0"/>
              <a:t>으로 이동합니다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en-US" altLang="ko-KR" dirty="0" smtClean="0"/>
              <a:t>                 </a:t>
            </a:r>
            <a:r>
              <a:rPr lang="en-US" altLang="ko-KR" dirty="0" smtClean="0">
                <a:solidFill>
                  <a:srgbClr val="FF0000"/>
                </a:solidFill>
              </a:rPr>
              <a:t>(</a:t>
            </a:r>
            <a:r>
              <a:rPr lang="ko-KR" altLang="en-US" dirty="0" smtClean="0">
                <a:solidFill>
                  <a:srgbClr val="FF0000"/>
                </a:solidFill>
              </a:rPr>
              <a:t>오류로 </a:t>
            </a:r>
            <a:r>
              <a:rPr lang="ko-KR" altLang="en-US" dirty="0" err="1" smtClean="0">
                <a:solidFill>
                  <a:srgbClr val="FF0000"/>
                </a:solidFill>
              </a:rPr>
              <a:t>미구현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  <a:endParaRPr lang="ko-KR" altLang="en-US" dirty="0" smtClean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432354" y="1028407"/>
            <a:ext cx="4937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/>
              <a:t>페이지명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파일</a:t>
            </a:r>
            <a:r>
              <a:rPr lang="en-US" altLang="ko-KR" b="1" dirty="0" smtClean="0"/>
              <a:t>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724997" y="1411100"/>
            <a:ext cx="934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 result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0" y="5814199"/>
            <a:ext cx="48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(1)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0" y="6150306"/>
            <a:ext cx="48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(2)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84728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351" y="1397739"/>
            <a:ext cx="5660484" cy="3792975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5" name="직선 연결선 4"/>
          <p:cNvCxnSpPr/>
          <p:nvPr/>
        </p:nvCxnSpPr>
        <p:spPr>
          <a:xfrm>
            <a:off x="191193" y="615141"/>
            <a:ext cx="1163781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91193" y="245809"/>
            <a:ext cx="2818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설문조사 </a:t>
            </a:r>
            <a:r>
              <a:rPr lang="en-US" altLang="ko-KR" dirty="0" smtClean="0"/>
              <a:t>: </a:t>
            </a:r>
            <a:r>
              <a:rPr lang="en-US" altLang="ko-KR" dirty="0"/>
              <a:t>8</a:t>
            </a:r>
            <a:r>
              <a:rPr lang="en-US" altLang="ko-KR" dirty="0" smtClean="0"/>
              <a:t>. </a:t>
            </a:r>
            <a:r>
              <a:rPr lang="ko-KR" altLang="en-US" dirty="0" smtClean="0"/>
              <a:t>최종 페이지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425739" y="2004751"/>
            <a:ext cx="4937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페이지 설명</a:t>
            </a:r>
            <a:endParaRPr lang="en-US" altLang="ko-KR" b="1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6432354" y="3847497"/>
            <a:ext cx="4937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페이지 기능</a:t>
            </a:r>
            <a:endParaRPr lang="en-US" altLang="ko-KR" b="1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6724997" y="2475498"/>
            <a:ext cx="4948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 </a:t>
            </a:r>
            <a:r>
              <a:rPr lang="ko-KR" altLang="en-US" dirty="0" smtClean="0"/>
              <a:t>모든 설문이 끝났습니다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최종 페이지입니다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558743" y="4318244"/>
            <a:ext cx="4992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Both"/>
            </a:pPr>
            <a:r>
              <a:rPr lang="ko-KR" altLang="en-US" dirty="0" smtClean="0"/>
              <a:t>홈으로 돌아가기 </a:t>
            </a:r>
            <a:r>
              <a:rPr lang="en-US" altLang="ko-KR" dirty="0" smtClean="0"/>
              <a:t>-&gt; main</a:t>
            </a:r>
            <a:r>
              <a:rPr lang="ko-KR" altLang="en-US" dirty="0" smtClean="0"/>
              <a:t>으로 이동합니다</a:t>
            </a:r>
            <a:r>
              <a:rPr lang="en-US" altLang="ko-KR" dirty="0" smtClean="0"/>
              <a:t>. </a:t>
            </a:r>
            <a:endParaRPr lang="ko-KR" altLang="en-US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6432354" y="1028407"/>
            <a:ext cx="4937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/>
              <a:t>페이지명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파일</a:t>
            </a:r>
            <a:r>
              <a:rPr lang="en-US" altLang="ko-KR" b="1" dirty="0" smtClean="0"/>
              <a:t>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724997" y="1411100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 final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753986" y="4387023"/>
            <a:ext cx="48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(1)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07012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805" y="1322924"/>
            <a:ext cx="5229225" cy="3876675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5" name="직선 연결선 4"/>
          <p:cNvCxnSpPr/>
          <p:nvPr/>
        </p:nvCxnSpPr>
        <p:spPr>
          <a:xfrm>
            <a:off x="191193" y="615141"/>
            <a:ext cx="1163781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91193" y="245809"/>
            <a:ext cx="3033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설문조사 </a:t>
            </a:r>
            <a:r>
              <a:rPr lang="en-US" altLang="ko-KR" dirty="0" smtClean="0"/>
              <a:t>: + </a:t>
            </a:r>
            <a:r>
              <a:rPr lang="ko-KR" altLang="en-US" dirty="0" smtClean="0"/>
              <a:t>관리자 페이지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425739" y="2004751"/>
            <a:ext cx="4937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페이지 설명</a:t>
            </a:r>
            <a:endParaRPr lang="en-US" altLang="ko-KR" b="1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6432354" y="3847497"/>
            <a:ext cx="4937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페이지 기능</a:t>
            </a:r>
            <a:endParaRPr lang="en-US" altLang="ko-KR" b="1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6724997" y="2475498"/>
            <a:ext cx="40334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관리자 페이지입니다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설문 참여자 리스트 출력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답변 내용 조회</a:t>
            </a:r>
            <a:r>
              <a:rPr lang="en-US" altLang="ko-KR" dirty="0" smtClean="0"/>
              <a:t>/</a:t>
            </a:r>
            <a:r>
              <a:rPr lang="ko-KR" altLang="en-US" dirty="0" smtClean="0"/>
              <a:t>수정 기능 </a:t>
            </a:r>
            <a:r>
              <a:rPr lang="en-US" altLang="ko-KR" dirty="0" smtClean="0"/>
              <a:t>(</a:t>
            </a:r>
            <a:r>
              <a:rPr lang="ko-KR" altLang="en-US" dirty="0" smtClean="0">
                <a:solidFill>
                  <a:srgbClr val="FF0000"/>
                </a:solidFill>
              </a:rPr>
              <a:t>구현중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558743" y="4318244"/>
            <a:ext cx="49407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Both"/>
            </a:pPr>
            <a:r>
              <a:rPr lang="ko-KR" altLang="en-US" dirty="0" smtClean="0"/>
              <a:t>답변 내용 조회</a:t>
            </a:r>
            <a:r>
              <a:rPr lang="en-US" altLang="ko-KR" dirty="0" smtClean="0"/>
              <a:t>/</a:t>
            </a:r>
            <a:r>
              <a:rPr lang="ko-KR" altLang="en-US" dirty="0" smtClean="0"/>
              <a:t>수정 기능 </a:t>
            </a:r>
            <a:r>
              <a:rPr lang="en-US" altLang="ko-KR" dirty="0" smtClean="0"/>
              <a:t>-&gt; result</a:t>
            </a:r>
            <a:r>
              <a:rPr lang="ko-KR" altLang="en-US" dirty="0" smtClean="0"/>
              <a:t>로 이동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ko-KR" altLang="en-US" dirty="0" smtClean="0">
                <a:solidFill>
                  <a:srgbClr val="FF0000"/>
                </a:solidFill>
              </a:rPr>
              <a:t>구현중</a:t>
            </a:r>
            <a:r>
              <a:rPr lang="en-US" altLang="ko-KR" dirty="0" smtClean="0"/>
              <a:t>) </a:t>
            </a:r>
            <a:endParaRPr lang="ko-KR" altLang="en-US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6432354" y="1028407"/>
            <a:ext cx="4937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/>
              <a:t>페이지명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파일</a:t>
            </a:r>
            <a:r>
              <a:rPr lang="en-US" altLang="ko-KR" b="1" dirty="0" smtClean="0"/>
              <a:t>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724997" y="1411100"/>
            <a:ext cx="1523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 </a:t>
            </a:r>
            <a:r>
              <a:rPr lang="en-US" altLang="ko-KR" dirty="0" err="1" smtClean="0"/>
              <a:t>adminPage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91193" y="2374083"/>
            <a:ext cx="48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(1)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34689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91" y="984473"/>
            <a:ext cx="5072851" cy="4964092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5" name="직선 연결선 4"/>
          <p:cNvCxnSpPr/>
          <p:nvPr/>
        </p:nvCxnSpPr>
        <p:spPr>
          <a:xfrm>
            <a:off x="191193" y="615141"/>
            <a:ext cx="1163781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91193" y="245809"/>
            <a:ext cx="3332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설문조사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로그인 실패 페이지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425739" y="2004751"/>
            <a:ext cx="4937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페이지 설명</a:t>
            </a:r>
            <a:endParaRPr lang="en-US" altLang="ko-KR" b="1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6432354" y="3847497"/>
            <a:ext cx="4937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페이지 기능</a:t>
            </a:r>
            <a:endParaRPr lang="en-US" altLang="ko-KR" b="1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6724997" y="2475498"/>
            <a:ext cx="53463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잘못된 </a:t>
            </a:r>
            <a:r>
              <a:rPr lang="en-US" altLang="ko-KR" dirty="0" smtClean="0"/>
              <a:t>ID </a:t>
            </a:r>
            <a:r>
              <a:rPr lang="ko-KR" altLang="en-US" dirty="0" smtClean="0"/>
              <a:t>혹은 비밀번호 </a:t>
            </a:r>
            <a:r>
              <a:rPr lang="ko-KR" altLang="en-US" dirty="0" err="1" smtClean="0"/>
              <a:t>입력시의</a:t>
            </a:r>
            <a:r>
              <a:rPr lang="ko-KR" altLang="en-US" dirty="0" smtClean="0"/>
              <a:t> 결과 페이지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메인 페이지로 돌아갈 수 있음</a:t>
            </a:r>
            <a:endParaRPr lang="en-US" altLang="ko-KR" dirty="0"/>
          </a:p>
        </p:txBody>
      </p:sp>
      <p:sp>
        <p:nvSpPr>
          <p:cNvPr id="9" name="TextBox 8"/>
          <p:cNvSpPr txBox="1"/>
          <p:nvPr/>
        </p:nvSpPr>
        <p:spPr>
          <a:xfrm>
            <a:off x="6558743" y="4318244"/>
            <a:ext cx="4099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Both"/>
            </a:pPr>
            <a:r>
              <a:rPr lang="ko-KR" altLang="en-US" dirty="0" smtClean="0"/>
              <a:t>메인 페이지로 </a:t>
            </a:r>
            <a:r>
              <a:rPr lang="en-US" altLang="ko-KR" dirty="0" smtClean="0"/>
              <a:t>-&gt; main </a:t>
            </a:r>
            <a:r>
              <a:rPr lang="ko-KR" altLang="en-US" dirty="0" smtClean="0"/>
              <a:t>으로 이동</a:t>
            </a:r>
            <a:r>
              <a:rPr lang="en-US" altLang="ko-KR" dirty="0" smtClean="0"/>
              <a:t> </a:t>
            </a:r>
            <a:endParaRPr lang="ko-KR" altLang="en-US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6432354" y="1028407"/>
            <a:ext cx="4937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/>
              <a:t>페이지명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파일</a:t>
            </a:r>
            <a:r>
              <a:rPr lang="en-US" altLang="ko-KR" b="1" dirty="0" smtClean="0"/>
              <a:t>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724997" y="1411100"/>
            <a:ext cx="1225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 </a:t>
            </a:r>
            <a:r>
              <a:rPr lang="en-US" altLang="ko-KR" dirty="0" err="1" smtClean="0"/>
              <a:t>loginFail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978429" y="4687576"/>
            <a:ext cx="48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(1)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20120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191193" y="615141"/>
            <a:ext cx="1163781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91193" y="245809"/>
            <a:ext cx="2558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설문조사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수정 페이지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425739" y="2004751"/>
            <a:ext cx="4937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페이지 설명</a:t>
            </a:r>
            <a:endParaRPr lang="en-US" altLang="ko-KR" b="1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6432354" y="3847497"/>
            <a:ext cx="4937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페이지 기능</a:t>
            </a:r>
            <a:endParaRPr lang="en-US" altLang="ko-KR" b="1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6724997" y="2475498"/>
            <a:ext cx="1709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수정 페이지</a:t>
            </a:r>
            <a:endParaRPr lang="en-US" altLang="ko-KR" dirty="0"/>
          </a:p>
        </p:txBody>
      </p:sp>
      <p:sp>
        <p:nvSpPr>
          <p:cNvPr id="9" name="TextBox 8"/>
          <p:cNvSpPr txBox="1"/>
          <p:nvPr/>
        </p:nvSpPr>
        <p:spPr>
          <a:xfrm>
            <a:off x="6558743" y="4318244"/>
            <a:ext cx="2451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Both"/>
            </a:pPr>
            <a:r>
              <a:rPr lang="ko-KR" altLang="en-US" dirty="0" smtClean="0"/>
              <a:t>답변 수정 </a:t>
            </a:r>
            <a:r>
              <a:rPr lang="en-US" altLang="ko-KR" dirty="0" smtClean="0"/>
              <a:t>(</a:t>
            </a:r>
            <a:r>
              <a:rPr lang="ko-KR" altLang="en-US" b="1" dirty="0" err="1" smtClean="0">
                <a:solidFill>
                  <a:srgbClr val="FF0000"/>
                </a:solidFill>
              </a:rPr>
              <a:t>미구현</a:t>
            </a:r>
            <a:r>
              <a:rPr lang="en-US" altLang="ko-KR" dirty="0" smtClean="0"/>
              <a:t>)</a:t>
            </a:r>
            <a:endParaRPr lang="ko-KR" altLang="en-US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6432354" y="1028407"/>
            <a:ext cx="4937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/>
              <a:t>페이지명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파일</a:t>
            </a:r>
            <a:r>
              <a:rPr lang="en-US" altLang="ko-KR" b="1" dirty="0" smtClean="0"/>
              <a:t>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724997" y="1411100"/>
            <a:ext cx="1410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 correction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66007" y="889462"/>
            <a:ext cx="5228706" cy="54014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altLang="ko-KR" sz="11500" dirty="0" smtClean="0">
              <a:solidFill>
                <a:srgbClr val="FF0000"/>
              </a:solidFill>
            </a:endParaRPr>
          </a:p>
          <a:p>
            <a:r>
              <a:rPr lang="ko-KR" altLang="en-US" sz="11500" dirty="0" err="1" smtClean="0">
                <a:solidFill>
                  <a:srgbClr val="FF0000"/>
                </a:solidFill>
              </a:rPr>
              <a:t>미구현</a:t>
            </a:r>
            <a:endParaRPr lang="en-US" altLang="ko-KR" sz="11500" dirty="0" smtClean="0">
              <a:solidFill>
                <a:srgbClr val="FF0000"/>
              </a:solidFill>
            </a:endParaRPr>
          </a:p>
          <a:p>
            <a:endParaRPr lang="ko-KR" altLang="en-US" sz="115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0566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191193" y="615141"/>
            <a:ext cx="1163781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91193" y="245809"/>
            <a:ext cx="2789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설문조사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프로젝트 개요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368757" y="1644474"/>
            <a:ext cx="71288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/>
              <a:t>Java Spring </a:t>
            </a:r>
            <a:r>
              <a:rPr lang="ko-KR" altLang="en-US" sz="4000" b="1" dirty="0" smtClean="0"/>
              <a:t>을 통한 설문조사</a:t>
            </a:r>
            <a:endParaRPr lang="ko-KR" altLang="en-US" sz="4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545379" y="2984269"/>
            <a:ext cx="775577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Both"/>
            </a:pPr>
            <a:r>
              <a:rPr lang="ko-KR" altLang="en-US" dirty="0" smtClean="0"/>
              <a:t>사람들의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후회</a:t>
            </a:r>
            <a:r>
              <a:rPr lang="en-US" altLang="ko-KR" dirty="0" smtClean="0"/>
              <a:t>‘ </a:t>
            </a:r>
            <a:r>
              <a:rPr lang="ko-KR" altLang="en-US" dirty="0" smtClean="0"/>
              <a:t>에 대한 경험 설문조사</a:t>
            </a:r>
            <a:endParaRPr lang="en-US" altLang="ko-KR" dirty="0" smtClean="0"/>
          </a:p>
          <a:p>
            <a:pPr marL="342900" indent="-342900">
              <a:buAutoNum type="arabicParenBoth"/>
            </a:pPr>
            <a:endParaRPr lang="en-US" altLang="ko-KR" dirty="0"/>
          </a:p>
          <a:p>
            <a:pPr marL="342900" indent="-342900">
              <a:buAutoNum type="arabicParenBoth"/>
            </a:pPr>
            <a:r>
              <a:rPr lang="ko-KR" altLang="en-US" dirty="0" smtClean="0"/>
              <a:t>개인정보</a:t>
            </a:r>
            <a:r>
              <a:rPr lang="en-US" altLang="ko-KR" dirty="0" smtClean="0"/>
              <a:t>(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성별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생년월일</a:t>
            </a:r>
            <a:r>
              <a:rPr lang="en-US" altLang="ko-KR" dirty="0" smtClean="0"/>
              <a:t>) </a:t>
            </a:r>
            <a:r>
              <a:rPr lang="ko-KR" altLang="en-US" dirty="0" smtClean="0"/>
              <a:t>수집</a:t>
            </a:r>
            <a:endParaRPr lang="en-US" altLang="ko-KR" dirty="0" smtClean="0"/>
          </a:p>
          <a:p>
            <a:pPr marL="342900" indent="-342900">
              <a:buAutoNum type="arabicParenBoth"/>
            </a:pPr>
            <a:endParaRPr lang="en-US" altLang="ko-KR" dirty="0"/>
          </a:p>
          <a:p>
            <a:pPr marL="342900" indent="-342900">
              <a:buAutoNum type="arabicParenBoth"/>
            </a:pP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향후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 본 설문조사의 결과를 </a:t>
            </a:r>
            <a:r>
              <a:rPr lang="ko-KR" altLang="en-US" dirty="0" smtClean="0"/>
              <a:t>자연어 처리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후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>
              <a:buAutoNum type="arabicParenBoth"/>
            </a:pPr>
            <a:endParaRPr lang="en-US" altLang="ko-KR" dirty="0"/>
          </a:p>
          <a:p>
            <a:pPr marL="342900" indent="-342900">
              <a:buAutoNum type="arabicParenBoth"/>
            </a:pP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향후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) </a:t>
            </a:r>
            <a:r>
              <a:rPr lang="ko-KR" altLang="en-US" dirty="0" err="1" smtClean="0">
                <a:solidFill>
                  <a:schemeClr val="bg1">
                    <a:lumMod val="50000"/>
                  </a:schemeClr>
                </a:solidFill>
              </a:rPr>
              <a:t>설문자에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 적합한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‘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아이템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‘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추천 서비스 개발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5831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191193" y="615141"/>
            <a:ext cx="1163781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91193" y="245809"/>
            <a:ext cx="2789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설문조사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프로젝트 개요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55004" y="1636162"/>
            <a:ext cx="24176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smtClean="0"/>
              <a:t>이용 기술</a:t>
            </a:r>
            <a:endParaRPr lang="ko-KR" altLang="en-US" sz="4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189221" y="2851266"/>
            <a:ext cx="164176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Both"/>
            </a:pPr>
            <a:r>
              <a:rPr lang="en-US" altLang="ko-KR" dirty="0" smtClean="0"/>
              <a:t>java</a:t>
            </a:r>
          </a:p>
          <a:p>
            <a:pPr marL="342900" indent="-342900">
              <a:buAutoNum type="arabicParenBoth"/>
            </a:pPr>
            <a:endParaRPr lang="en-US" altLang="ko-KR" dirty="0"/>
          </a:p>
          <a:p>
            <a:pPr marL="342900" indent="-342900">
              <a:buAutoNum type="arabicParenBoth"/>
            </a:pPr>
            <a:r>
              <a:rPr lang="en-US" altLang="ko-KR" dirty="0" smtClean="0"/>
              <a:t>Spring</a:t>
            </a:r>
          </a:p>
          <a:p>
            <a:pPr marL="342900" indent="-342900">
              <a:buAutoNum type="arabicParenBoth"/>
            </a:pPr>
            <a:endParaRPr lang="en-US" altLang="ko-KR" dirty="0"/>
          </a:p>
          <a:p>
            <a:pPr marL="342900" indent="-342900">
              <a:buAutoNum type="arabicParenBoth"/>
            </a:pPr>
            <a:r>
              <a:rPr lang="en-US" altLang="ko-KR" dirty="0" smtClean="0"/>
              <a:t>SQL</a:t>
            </a:r>
          </a:p>
          <a:p>
            <a:pPr marL="342900" indent="-342900">
              <a:buAutoNum type="arabicParenBoth"/>
            </a:pPr>
            <a:endParaRPr lang="en-US" altLang="ko-KR" dirty="0"/>
          </a:p>
          <a:p>
            <a:pPr marL="342900" indent="-342900">
              <a:buAutoNum type="arabicParenBoth"/>
            </a:pPr>
            <a:r>
              <a:rPr lang="en-US" altLang="ko-KR" dirty="0" smtClean="0"/>
              <a:t>HTML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3538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191193" y="615141"/>
            <a:ext cx="1163781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91193" y="245809"/>
            <a:ext cx="3414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설문조사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프로젝트 페이지 </a:t>
            </a:r>
            <a:r>
              <a:rPr lang="ko-KR" altLang="en-US" dirty="0" smtClean="0"/>
              <a:t>맵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8987" y="726778"/>
            <a:ext cx="7100446" cy="5947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631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191193" y="615141"/>
            <a:ext cx="1163781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91193" y="245809"/>
            <a:ext cx="1622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설문조사 </a:t>
            </a:r>
            <a:r>
              <a:rPr lang="en-US" altLang="ko-KR" dirty="0" smtClean="0"/>
              <a:t>: </a:t>
            </a:r>
            <a:r>
              <a:rPr lang="en-US" altLang="ko-KR" dirty="0" smtClean="0"/>
              <a:t>DB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963" y="870998"/>
            <a:ext cx="10713042" cy="395038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368733" y="4887884"/>
            <a:ext cx="435378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Maria SQL </a:t>
            </a:r>
            <a:r>
              <a:rPr lang="ko-KR" altLang="en-US" dirty="0" smtClean="0"/>
              <a:t>사용</a:t>
            </a:r>
            <a:r>
              <a:rPr lang="en-US" altLang="ko-KR" dirty="0" smtClean="0"/>
              <a:t>, 2</a:t>
            </a:r>
            <a:r>
              <a:rPr lang="ko-KR" altLang="en-US" dirty="0" smtClean="0"/>
              <a:t>개 테이블 운영</a:t>
            </a:r>
            <a:endParaRPr lang="en-US" altLang="ko-KR" dirty="0" smtClean="0"/>
          </a:p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(1) user </a:t>
            </a:r>
            <a:r>
              <a:rPr lang="ko-KR" altLang="en-US" dirty="0" smtClean="0"/>
              <a:t>테이블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사용자 정보 저장</a:t>
            </a:r>
            <a:endParaRPr lang="en-US" altLang="ko-KR" dirty="0" smtClean="0"/>
          </a:p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(2) </a:t>
            </a:r>
            <a:r>
              <a:rPr lang="en-US" altLang="ko-KR" dirty="0" err="1" smtClean="0"/>
              <a:t>surveyanswer</a:t>
            </a:r>
            <a:r>
              <a:rPr lang="en-US" altLang="ko-KR" dirty="0" smtClean="0"/>
              <a:t> : </a:t>
            </a:r>
            <a:r>
              <a:rPr lang="ko-KR" altLang="en-US" dirty="0" smtClean="0"/>
              <a:t>답변 내용 저장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2699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191193" y="615141"/>
            <a:ext cx="1163781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91193" y="245809"/>
            <a:ext cx="2558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설문조사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페이지 소개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44797" y="3041012"/>
            <a:ext cx="29306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smtClean="0"/>
              <a:t>페이지 소개</a:t>
            </a:r>
            <a:endParaRPr lang="ko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203228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191193" y="615141"/>
            <a:ext cx="1163781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91193" y="245809"/>
            <a:ext cx="2818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설문조사 </a:t>
            </a:r>
            <a:r>
              <a:rPr lang="en-US" altLang="ko-KR" dirty="0" smtClean="0"/>
              <a:t>: 1. </a:t>
            </a:r>
            <a:r>
              <a:rPr lang="ko-KR" altLang="en-US" dirty="0" smtClean="0"/>
              <a:t>메인 페이지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633" y="984473"/>
            <a:ext cx="5579326" cy="505056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6425739" y="2004751"/>
            <a:ext cx="4937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페이지 설명</a:t>
            </a:r>
            <a:endParaRPr lang="en-US" altLang="ko-KR" b="1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6432354" y="3847497"/>
            <a:ext cx="4937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페이지 기능</a:t>
            </a:r>
            <a:endParaRPr lang="en-US" altLang="ko-KR" b="1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6724997" y="2475498"/>
            <a:ext cx="36920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 </a:t>
            </a:r>
            <a:r>
              <a:rPr lang="ko-KR" altLang="en-US" dirty="0" smtClean="0"/>
              <a:t>설문조사에 대한 대략적인 설명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* </a:t>
            </a:r>
            <a:r>
              <a:rPr lang="ko-KR" altLang="en-US" dirty="0" smtClean="0"/>
              <a:t>설문조사 시작 혹은 로그인 가능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432354" y="1028407"/>
            <a:ext cx="4937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/>
              <a:t>페이지명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파일</a:t>
            </a:r>
            <a:r>
              <a:rPr lang="en-US" altLang="ko-KR" b="1" dirty="0" smtClean="0"/>
              <a:t>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724997" y="14111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 main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911928" y="3220629"/>
            <a:ext cx="48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(1)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911928" y="4872242"/>
            <a:ext cx="48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(2)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558743" y="4318244"/>
            <a:ext cx="490711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Both"/>
            </a:pPr>
            <a:r>
              <a:rPr lang="ko-KR" altLang="en-US" dirty="0" smtClean="0"/>
              <a:t>설문조사 시작 </a:t>
            </a:r>
            <a:r>
              <a:rPr lang="en-US" altLang="ko-KR" dirty="0" smtClean="0"/>
              <a:t>-&gt; join </a:t>
            </a:r>
            <a:r>
              <a:rPr lang="ko-KR" altLang="en-US" dirty="0" smtClean="0"/>
              <a:t>으로 이동</a:t>
            </a:r>
            <a:endParaRPr lang="en-US" altLang="ko-KR" dirty="0" smtClean="0"/>
          </a:p>
          <a:p>
            <a:pPr marL="342900" indent="-342900">
              <a:buAutoNum type="arabicParenBoth"/>
            </a:pPr>
            <a:endParaRPr lang="en-US" altLang="ko-KR" dirty="0"/>
          </a:p>
          <a:p>
            <a:r>
              <a:rPr lang="en-US" altLang="ko-KR" dirty="0" smtClean="0"/>
              <a:t>(2-1) </a:t>
            </a:r>
            <a:r>
              <a:rPr lang="ko-KR" altLang="en-US" dirty="0" smtClean="0"/>
              <a:t>로그인</a:t>
            </a:r>
            <a:r>
              <a:rPr lang="en-US" altLang="ko-KR" dirty="0" smtClean="0"/>
              <a:t>(admin)</a:t>
            </a:r>
            <a:r>
              <a:rPr lang="ko-KR" altLang="en-US" dirty="0" smtClean="0"/>
              <a:t> </a:t>
            </a:r>
            <a:r>
              <a:rPr lang="en-US" altLang="ko-KR" dirty="0" smtClean="0"/>
              <a:t>-&gt; </a:t>
            </a:r>
            <a:r>
              <a:rPr lang="en-US" altLang="ko-KR" dirty="0" err="1" smtClean="0"/>
              <a:t>adminPage</a:t>
            </a:r>
            <a:r>
              <a:rPr lang="en-US" altLang="ko-KR" dirty="0" smtClean="0"/>
              <a:t> </a:t>
            </a:r>
            <a:r>
              <a:rPr lang="ko-KR" altLang="en-US" dirty="0" smtClean="0"/>
              <a:t>으로 이동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(2-2) </a:t>
            </a:r>
            <a:r>
              <a:rPr lang="ko-KR" altLang="en-US" dirty="0" smtClean="0"/>
              <a:t>로그인</a:t>
            </a:r>
            <a:r>
              <a:rPr lang="en-US" altLang="ko-KR" dirty="0" smtClean="0"/>
              <a:t>(</a:t>
            </a:r>
            <a:r>
              <a:rPr lang="ko-KR" altLang="en-US" dirty="0" smtClean="0"/>
              <a:t>유저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r>
              <a:rPr lang="en-US" altLang="ko-KR" dirty="0" smtClean="0"/>
              <a:t>-&gt; </a:t>
            </a:r>
            <a:r>
              <a:rPr lang="en-US" altLang="ko-KR" dirty="0" smtClean="0">
                <a:hlinkClick r:id="rId3" action="ppaction://hlinksldjump"/>
              </a:rPr>
              <a:t>result</a:t>
            </a:r>
            <a:r>
              <a:rPr lang="en-US" altLang="ko-KR" dirty="0" smtClean="0"/>
              <a:t> </a:t>
            </a:r>
            <a:r>
              <a:rPr lang="ko-KR" altLang="en-US" dirty="0" smtClean="0"/>
              <a:t>으로 이동</a:t>
            </a:r>
          </a:p>
        </p:txBody>
      </p:sp>
    </p:spTree>
    <p:extLst>
      <p:ext uri="{BB962C8B-B14F-4D97-AF65-F5344CB8AC3E}">
        <p14:creationId xmlns:p14="http://schemas.microsoft.com/office/powerpoint/2010/main" val="39852495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rcRect l="23596" r="26024"/>
          <a:stretch/>
        </p:blipFill>
        <p:spPr>
          <a:xfrm>
            <a:off x="332509" y="898975"/>
            <a:ext cx="5677593" cy="5298774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5" name="직선 연결선 4"/>
          <p:cNvCxnSpPr/>
          <p:nvPr/>
        </p:nvCxnSpPr>
        <p:spPr>
          <a:xfrm>
            <a:off x="191193" y="615141"/>
            <a:ext cx="1163781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91193" y="245809"/>
            <a:ext cx="3361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설문조사 </a:t>
            </a:r>
            <a:r>
              <a:rPr lang="en-US" altLang="ko-KR" dirty="0" smtClean="0"/>
              <a:t>: </a:t>
            </a:r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ko-KR" altLang="en-US" dirty="0" smtClean="0"/>
              <a:t>정보 입력 페이지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425739" y="2004751"/>
            <a:ext cx="4937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페이지 설명</a:t>
            </a:r>
            <a:endParaRPr lang="en-US" altLang="ko-KR" b="1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6432354" y="3847497"/>
            <a:ext cx="4937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페이지 기능</a:t>
            </a:r>
            <a:endParaRPr lang="en-US" altLang="ko-KR" b="1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6724997" y="2475498"/>
            <a:ext cx="34884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조사 대상자의 개인정보 입력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생년월일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성별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ID, PW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558743" y="4318244"/>
            <a:ext cx="41856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Both"/>
            </a:pPr>
            <a:r>
              <a:rPr lang="en-US" altLang="ko-KR" dirty="0" smtClean="0"/>
              <a:t> </a:t>
            </a:r>
            <a:r>
              <a:rPr lang="ko-KR" altLang="en-US" dirty="0" smtClean="0"/>
              <a:t>제출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입력한 정보를 세션에 등록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       </a:t>
            </a:r>
            <a:r>
              <a:rPr lang="ko-KR" altLang="en-US" dirty="0" smtClean="0"/>
              <a:t>이후 </a:t>
            </a:r>
            <a:r>
              <a:rPr lang="en-US" altLang="ko-KR" dirty="0" smtClean="0"/>
              <a:t>agreement </a:t>
            </a:r>
            <a:r>
              <a:rPr lang="ko-KR" altLang="en-US" dirty="0" smtClean="0"/>
              <a:t>으로 이동</a:t>
            </a:r>
            <a:r>
              <a:rPr lang="en-US" altLang="ko-KR" dirty="0" smtClean="0"/>
              <a:t> </a:t>
            </a:r>
            <a:endParaRPr lang="ko-KR" altLang="en-US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6432354" y="1028407"/>
            <a:ext cx="4937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/>
              <a:t>페이지명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파일</a:t>
            </a:r>
            <a:r>
              <a:rPr lang="en-US" altLang="ko-KR" b="1" dirty="0" smtClean="0"/>
              <a:t>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724997" y="1411100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 join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010211" y="4026127"/>
            <a:ext cx="48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(1)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38239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193" y="954392"/>
            <a:ext cx="5791670" cy="4182873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5" name="직선 연결선 4"/>
          <p:cNvCxnSpPr/>
          <p:nvPr/>
        </p:nvCxnSpPr>
        <p:spPr>
          <a:xfrm>
            <a:off x="191193" y="615141"/>
            <a:ext cx="1163781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91193" y="245809"/>
            <a:ext cx="3823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설문조사 </a:t>
            </a:r>
            <a:r>
              <a:rPr lang="en-US" altLang="ko-KR" dirty="0" smtClean="0"/>
              <a:t>: </a:t>
            </a:r>
            <a:r>
              <a:rPr lang="en-US" altLang="ko-KR" dirty="0"/>
              <a:t>3</a:t>
            </a:r>
            <a:r>
              <a:rPr lang="en-US" altLang="ko-KR" dirty="0" smtClean="0"/>
              <a:t>. </a:t>
            </a:r>
            <a:r>
              <a:rPr lang="ko-KR" altLang="en-US" dirty="0" smtClean="0"/>
              <a:t>개인정보 처리 동의서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425739" y="2004751"/>
            <a:ext cx="4937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페이지 설명</a:t>
            </a:r>
            <a:endParaRPr lang="en-US" altLang="ko-KR" b="1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6432354" y="3847497"/>
            <a:ext cx="4937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페이지 기능</a:t>
            </a:r>
            <a:endParaRPr lang="en-US" altLang="ko-KR" b="1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6724997" y="2475498"/>
            <a:ext cx="4927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 </a:t>
            </a:r>
            <a:r>
              <a:rPr lang="ko-KR" altLang="en-US" dirty="0" smtClean="0"/>
              <a:t>입력한 개인정보에 대해 개인정보 제공 동의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558743" y="4318244"/>
            <a:ext cx="480933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Both"/>
            </a:pPr>
            <a:r>
              <a:rPr lang="en-US" altLang="ko-KR" dirty="0" smtClean="0"/>
              <a:t> </a:t>
            </a:r>
            <a:r>
              <a:rPr lang="ko-KR" altLang="en-US" dirty="0" smtClean="0"/>
              <a:t>동의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입력한 개인정보가 </a:t>
            </a:r>
            <a:r>
              <a:rPr lang="en-US" altLang="ko-KR" dirty="0" smtClean="0"/>
              <a:t>DB</a:t>
            </a:r>
            <a:r>
              <a:rPr lang="ko-KR" altLang="en-US" dirty="0" smtClean="0"/>
              <a:t>에 등록됨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            </a:t>
            </a:r>
            <a:r>
              <a:rPr lang="ko-KR" altLang="en-US" dirty="0" smtClean="0"/>
              <a:t>이후 </a:t>
            </a:r>
            <a:r>
              <a:rPr lang="en-US" altLang="ko-KR" dirty="0" err="1" smtClean="0"/>
              <a:t>surveyIntro</a:t>
            </a:r>
            <a:r>
              <a:rPr lang="en-US" altLang="ko-KR" dirty="0" smtClean="0"/>
              <a:t> </a:t>
            </a:r>
            <a:r>
              <a:rPr lang="ko-KR" altLang="en-US" dirty="0" smtClean="0"/>
              <a:t>으로 이동</a:t>
            </a:r>
            <a:endParaRPr lang="en-US" altLang="ko-KR" dirty="0" smtClean="0"/>
          </a:p>
          <a:p>
            <a:pPr marL="342900" indent="-342900">
              <a:buAutoNum type="arabicParenBoth"/>
            </a:pPr>
            <a:endParaRPr lang="en-US" altLang="ko-KR" dirty="0"/>
          </a:p>
          <a:p>
            <a:pPr marL="342900" indent="-342900">
              <a:buAutoNum type="arabicParenBoth"/>
            </a:pPr>
            <a:r>
              <a:rPr lang="ko-KR" altLang="en-US" dirty="0" smtClean="0"/>
              <a:t>미동의 </a:t>
            </a:r>
            <a:r>
              <a:rPr lang="en-US" altLang="ko-KR" dirty="0" smtClean="0"/>
              <a:t>-&gt; main </a:t>
            </a:r>
            <a:r>
              <a:rPr lang="ko-KR" altLang="en-US" dirty="0" smtClean="0"/>
              <a:t>으로 이동하면서 세션에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           </a:t>
            </a:r>
            <a:r>
              <a:rPr lang="ko-KR" altLang="en-US" dirty="0" smtClean="0"/>
              <a:t>저장된 개인정보 삭제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432354" y="1028407"/>
            <a:ext cx="4937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/>
              <a:t>페이지명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파일</a:t>
            </a:r>
            <a:r>
              <a:rPr lang="en-US" altLang="ko-KR" b="1" dirty="0" smtClean="0"/>
              <a:t>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724997" y="1411100"/>
            <a:ext cx="1489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 agreement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533307" y="4364840"/>
            <a:ext cx="48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(1)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049556" y="4364840"/>
            <a:ext cx="48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(2)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46350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</TotalTime>
  <Words>515</Words>
  <Application>Microsoft Office PowerPoint</Application>
  <PresentationFormat>와이드스크린</PresentationFormat>
  <Paragraphs>141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22</cp:revision>
  <dcterms:created xsi:type="dcterms:W3CDTF">2022-10-28T02:56:25Z</dcterms:created>
  <dcterms:modified xsi:type="dcterms:W3CDTF">2022-10-28T07:01:13Z</dcterms:modified>
</cp:coreProperties>
</file>