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62" r:id="rId2"/>
    <p:sldId id="260" r:id="rId3"/>
    <p:sldId id="263" r:id="rId4"/>
    <p:sldId id="295" r:id="rId5"/>
    <p:sldId id="288" r:id="rId6"/>
    <p:sldId id="296" r:id="rId7"/>
    <p:sldId id="264" r:id="rId8"/>
    <p:sldId id="283" r:id="rId9"/>
    <p:sldId id="265" r:id="rId10"/>
    <p:sldId id="273" r:id="rId11"/>
    <p:sldId id="297" r:id="rId12"/>
    <p:sldId id="298" r:id="rId13"/>
    <p:sldId id="299" r:id="rId14"/>
    <p:sldId id="300" r:id="rId15"/>
    <p:sldId id="269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0"/>
    <a:srgbClr val="878785"/>
    <a:srgbClr val="232524"/>
    <a:srgbClr val="02020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08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77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7BA2526-F2FD-852D-6A6D-E604C3FEDC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EFDD2E-5054-1308-DEA0-FA9E02FB4F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D9E1-4C8F-40AF-A670-B7CE4DE36E2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3ABD59-47B2-E9EC-CD77-A2DD0EFAA5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1FA690-D415-A630-1919-9C193B2CB3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E2C6A-89D1-46B2-B003-E05D83B50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640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8EB25-E286-438C-1421-A110DC8CB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741408-E947-E1E6-4050-238E230F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56D15-F7AE-CF63-3116-A9B66372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3F072-99F6-428E-2705-D4662013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02CD-BB7F-0EA1-2A92-C3F9392B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01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4FCE0-AB1B-6A8C-EA60-683080EE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38FEE8-2106-F9AF-5BDF-5422797F2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F2474D-C995-E580-80CB-90DD3F6C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F59263-87B8-2F19-8A62-550D6FD3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66E237-6083-4DBF-06CB-882458C7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778F2-CF74-D0F2-70FB-200CDF6D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20EB1-1FF2-665C-573E-2747A778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D2C28E-02C8-A686-F12F-B03A6F8C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176C8-47EB-026D-5448-E405A1F5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69171-EE02-9F55-3974-512FEAC7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DA098-9B81-2F70-627F-AD0CF23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3C316D-1BF4-A41C-EBF5-DD8028244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C1B56-13EB-30F0-ADD2-5E803539D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26D6D-0050-E804-FD67-8FE3411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A7BDA-645E-D0E5-049E-8905CC6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57EB9-7159-CDE3-53D1-842BF8C1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1E5C7-84F4-F0F8-2951-F9AE3B4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389E8-1842-3E2C-E6D6-12FACFB9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83328-87F6-7C07-34E9-6B4A49FA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59F6F-F05A-EE61-3B00-FE82323A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5F739-5BC1-ACCC-3C9B-DD73A28C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15D84-7CE6-A0F2-0667-EA57BC1A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3F5A78-3A12-277A-3B43-8E01B7F9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039BD-DD18-4C38-B2A6-A02B17E6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B4C60-31DF-3484-1F73-19569065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F9395-0DE1-03D3-B512-1CE8F98C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9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BA161-38CA-38CC-C357-24AD1179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A4A82-8F0A-EE4A-817C-91D26F8D6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F0A65B-CA04-4AE1-F03D-674E6918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69A26-C9A9-13FB-875D-7B1BC945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B5187-8852-69F8-ABD5-3577201D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EB0464-ABC1-C45F-9EA0-DB144509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9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9D0E9-13D2-74D3-E665-5F991C39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26A17-35F7-99D9-7366-FAB0FF979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6BE31-FFDA-2967-379C-DDA2A9A89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19151-F5B5-D720-CD42-1CE167948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8644F0-EE76-25AC-2A73-9320DBC97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37B10A-CBE2-B609-9C9C-86A55497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7CC141-4A2B-0C15-F49E-0F79740C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278A82-8291-42D8-B73F-D9718EC8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7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CE1E1-3B1B-3D06-2E24-7C8EBA3A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AAF925-6A01-E805-01C1-FC78390E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0ADF6-EEE8-92C0-3CF6-F4EB3D5B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42ABBB-90BB-0811-6DCC-6BCCB495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94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0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5F8B4-FA61-C5A4-6E1F-4E42091C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5B68-CAE9-59CF-5324-85F6082C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B5C652-671D-AC53-8BEB-0C3C4321B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6E39F-5AB2-1E56-0DC1-B87E6EC7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9DBDF-B085-A51E-B9A7-310E65BE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BA9306-8403-D7F0-1F8E-531334FF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455501-8D4C-C454-7554-BBCD90CF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82C2C-5145-E9BF-E4DC-8FCE36A8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905A9-9F08-C368-5AEE-782CD014C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8194-196C-4BEC-8F2E-7F6F76550B3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13B54-3333-3C70-7D9F-2FD2E8D9C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40ACF-B050-E361-5CE3-AA35524CC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332DFE1-D1BC-008F-D912-0D1F8A8AC3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027" y="445168"/>
            <a:ext cx="11391899" cy="64128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13BA35-2A37-C1B1-05B0-B91C045B3C0D}"/>
              </a:ext>
            </a:extLst>
          </p:cNvPr>
          <p:cNvSpPr txBox="1"/>
          <p:nvPr/>
        </p:nvSpPr>
        <p:spPr>
          <a:xfrm>
            <a:off x="3377966" y="2643720"/>
            <a:ext cx="5455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30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조영호 </a:t>
            </a:r>
            <a:r>
              <a:rPr lang="ko-KR" altLang="en-US" sz="4000" b="1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와</a:t>
            </a:r>
            <a:r>
              <a:rPr lang="ko-KR" altLang="en-US" sz="4400" b="1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 </a:t>
            </a:r>
            <a:r>
              <a:rPr lang="ko-KR" altLang="en-US" sz="4000" b="1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아이들</a:t>
            </a:r>
            <a:endParaRPr lang="ko-KR" altLang="en-US" sz="4000" b="1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33388" y="6381154"/>
            <a:ext cx="335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팀원 </a:t>
            </a:r>
            <a:r>
              <a:rPr lang="en-US" altLang="ko-KR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1400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조영호</a:t>
            </a:r>
            <a:r>
              <a:rPr lang="en-US" altLang="ko-KR" sz="1400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장원종</a:t>
            </a:r>
            <a:r>
              <a:rPr lang="en-US" altLang="ko-KR" sz="1400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문승욱</a:t>
            </a:r>
            <a:r>
              <a:rPr lang="en-US" altLang="ko-KR" sz="1400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신혜원</a:t>
            </a:r>
            <a:r>
              <a:rPr lang="en-US" altLang="ko-KR" sz="1400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최은비</a:t>
            </a:r>
            <a:endParaRPr lang="ko-KR" altLang="en-US" sz="140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6308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3BCD8D2-F7C3-78E0-69CF-0F9777B62BDB}"/>
              </a:ext>
            </a:extLst>
          </p:cNvPr>
          <p:cNvSpPr txBox="1"/>
          <p:nvPr/>
        </p:nvSpPr>
        <p:spPr>
          <a:xfrm>
            <a:off x="1634509" y="111200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300" dirty="0" smtClean="0">
                <a:solidFill>
                  <a:schemeClr val="bg1"/>
                </a:solidFill>
                <a:latin typeface="+mj-ea"/>
                <a:ea typeface="+mj-ea"/>
              </a:rPr>
              <a:t>테이블</a:t>
            </a:r>
            <a:endParaRPr lang="en-US" altLang="ko-KR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BCD8D2-F7C3-78E0-69CF-0F9777B62BDB}"/>
              </a:ext>
            </a:extLst>
          </p:cNvPr>
          <p:cNvSpPr txBox="1"/>
          <p:nvPr/>
        </p:nvSpPr>
        <p:spPr>
          <a:xfrm>
            <a:off x="7358031" y="1112007"/>
            <a:ext cx="549200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300" dirty="0">
                <a:solidFill>
                  <a:schemeClr val="bg1"/>
                </a:solidFill>
                <a:latin typeface="+mj-ea"/>
                <a:ea typeface="+mj-ea"/>
              </a:rPr>
              <a:t>행</a:t>
            </a:r>
            <a:r>
              <a:rPr lang="en-US" altLang="ko-KR" spc="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4294" y="1008091"/>
            <a:ext cx="2858947" cy="539508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3866" y="1008090"/>
            <a:ext cx="2916820" cy="53950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130114" y="288359"/>
            <a:ext cx="114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</a:t>
            </a:r>
            <a:r>
              <a:rPr lang="en-US" altLang="ko-KR" dirty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&gt;&gt;</a:t>
            </a:r>
            <a:endParaRPr lang="ko-KR" altLang="en-US" dirty="0">
              <a:solidFill>
                <a:schemeClr val="tx1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404698" y="242193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 </a:t>
            </a:r>
            <a:r>
              <a:rPr lang="en-US" altLang="ko-KR" sz="2400" b="1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SQL</a:t>
            </a:r>
            <a:endParaRPr lang="ko-KR" altLang="en-US" sz="2400" b="1" dirty="0">
              <a:solidFill>
                <a:schemeClr val="tx1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220C73-F301-03E7-8B86-AB2FAEC32F3A}"/>
              </a:ext>
            </a:extLst>
          </p:cNvPr>
          <p:cNvSpPr/>
          <p:nvPr/>
        </p:nvSpPr>
        <p:spPr>
          <a:xfrm>
            <a:off x="702962" y="1280425"/>
            <a:ext cx="2328995" cy="27020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89" y="2036935"/>
            <a:ext cx="2072233" cy="1801139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6803245" y="6709219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BCD8D2-F7C3-78E0-69CF-0F9777B62BDB}"/>
              </a:ext>
            </a:extLst>
          </p:cNvPr>
          <p:cNvSpPr txBox="1"/>
          <p:nvPr/>
        </p:nvSpPr>
        <p:spPr>
          <a:xfrm>
            <a:off x="1392008" y="1470764"/>
            <a:ext cx="950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테이블</a:t>
            </a:r>
            <a:endParaRPr lang="en-US" altLang="ko-KR" spc="30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7555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3BCD8D2-F7C3-78E0-69CF-0F9777B62BDB}"/>
              </a:ext>
            </a:extLst>
          </p:cNvPr>
          <p:cNvSpPr txBox="1"/>
          <p:nvPr/>
        </p:nvSpPr>
        <p:spPr>
          <a:xfrm>
            <a:off x="1634509" y="111200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300" dirty="0" smtClean="0">
                <a:solidFill>
                  <a:schemeClr val="bg1"/>
                </a:solidFill>
                <a:latin typeface="+mj-ea"/>
                <a:ea typeface="+mj-ea"/>
              </a:rPr>
              <a:t>테이블</a:t>
            </a:r>
            <a:endParaRPr lang="en-US" altLang="ko-KR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130114" y="288359"/>
            <a:ext cx="114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</a:t>
            </a:r>
            <a:r>
              <a:rPr lang="en-US" altLang="ko-KR" dirty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&gt;&gt;</a:t>
            </a:r>
            <a:endParaRPr lang="ko-KR" altLang="en-US" dirty="0">
              <a:solidFill>
                <a:schemeClr val="tx1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404698" y="242193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 </a:t>
            </a:r>
            <a:r>
              <a:rPr lang="en-US" altLang="ko-KR" sz="2400" b="1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SQL</a:t>
            </a:r>
            <a:endParaRPr lang="ko-KR" altLang="en-US" sz="2400" b="1" dirty="0">
              <a:solidFill>
                <a:schemeClr val="tx1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220C73-F301-03E7-8B86-AB2FAEC32F3A}"/>
              </a:ext>
            </a:extLst>
          </p:cNvPr>
          <p:cNvSpPr/>
          <p:nvPr/>
        </p:nvSpPr>
        <p:spPr>
          <a:xfrm>
            <a:off x="702962" y="1280425"/>
            <a:ext cx="2328995" cy="7890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6803245" y="6709219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BCD8D2-F7C3-78E0-69CF-0F9777B62BDB}"/>
              </a:ext>
            </a:extLst>
          </p:cNvPr>
          <p:cNvSpPr txBox="1"/>
          <p:nvPr/>
        </p:nvSpPr>
        <p:spPr>
          <a:xfrm>
            <a:off x="1258960" y="1470764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제약조건</a:t>
            </a:r>
            <a:endParaRPr lang="en-US" altLang="ko-KR" spc="30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7506" y="900443"/>
            <a:ext cx="8287473" cy="563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2671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3BCD8D2-F7C3-78E0-69CF-0F9777B62BDB}"/>
              </a:ext>
            </a:extLst>
          </p:cNvPr>
          <p:cNvSpPr txBox="1"/>
          <p:nvPr/>
        </p:nvSpPr>
        <p:spPr>
          <a:xfrm>
            <a:off x="1634509" y="111200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300" dirty="0" smtClean="0">
                <a:solidFill>
                  <a:schemeClr val="bg1"/>
                </a:solidFill>
                <a:latin typeface="+mj-ea"/>
                <a:ea typeface="+mj-ea"/>
              </a:rPr>
              <a:t>테이블</a:t>
            </a:r>
            <a:endParaRPr lang="en-US" altLang="ko-KR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130114" y="288359"/>
            <a:ext cx="114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</a:t>
            </a:r>
            <a:r>
              <a:rPr lang="en-US" altLang="ko-KR" dirty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&gt;&gt;</a:t>
            </a:r>
            <a:endParaRPr lang="ko-KR" altLang="en-US" dirty="0">
              <a:solidFill>
                <a:schemeClr val="tx1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404698" y="242193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 </a:t>
            </a:r>
            <a:r>
              <a:rPr lang="en-US" altLang="ko-KR" sz="2400" b="1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SQL</a:t>
            </a:r>
            <a:endParaRPr lang="ko-KR" altLang="en-US" sz="2400" b="1" dirty="0">
              <a:solidFill>
                <a:schemeClr val="tx1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220C73-F301-03E7-8B86-AB2FAEC32F3A}"/>
              </a:ext>
            </a:extLst>
          </p:cNvPr>
          <p:cNvSpPr/>
          <p:nvPr/>
        </p:nvSpPr>
        <p:spPr>
          <a:xfrm>
            <a:off x="702962" y="1280425"/>
            <a:ext cx="2328995" cy="23290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6803245" y="6709219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BCD8D2-F7C3-78E0-69CF-0F9777B62BDB}"/>
              </a:ext>
            </a:extLst>
          </p:cNvPr>
          <p:cNvSpPr txBox="1"/>
          <p:nvPr/>
        </p:nvSpPr>
        <p:spPr>
          <a:xfrm>
            <a:off x="1388002" y="1470764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시퀀스</a:t>
            </a:r>
            <a:endParaRPr lang="en-US" altLang="ko-KR" spc="30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89" y="2036935"/>
            <a:ext cx="2072233" cy="141612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9511" y="1870874"/>
            <a:ext cx="8217216" cy="466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725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130114" y="288359"/>
            <a:ext cx="114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</a:t>
            </a:r>
            <a:r>
              <a:rPr lang="en-US" altLang="ko-KR" dirty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&gt;&gt;</a:t>
            </a:r>
            <a:endParaRPr lang="ko-KR" altLang="en-US" dirty="0">
              <a:solidFill>
                <a:schemeClr val="tx1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404698" y="242193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 </a:t>
            </a:r>
            <a:r>
              <a:rPr lang="en-US" altLang="ko-KR" sz="2400" b="1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SQL</a:t>
            </a:r>
            <a:endParaRPr lang="ko-KR" altLang="en-US" sz="2400" b="1" dirty="0">
              <a:solidFill>
                <a:schemeClr val="tx1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6803245" y="6709219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3421" y="3614640"/>
            <a:ext cx="2892480" cy="28501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3688" y="1080276"/>
            <a:ext cx="6852213" cy="228909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3688" y="3614640"/>
            <a:ext cx="3622876" cy="285012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42757" y="1080275"/>
            <a:ext cx="2930831" cy="373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940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130114" y="288359"/>
            <a:ext cx="114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</a:t>
            </a:r>
            <a:r>
              <a:rPr lang="en-US" altLang="ko-KR" dirty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&gt;&gt;</a:t>
            </a:r>
            <a:endParaRPr lang="ko-KR" altLang="en-US" dirty="0">
              <a:solidFill>
                <a:schemeClr val="tx1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404698" y="242193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 </a:t>
            </a:r>
            <a:r>
              <a:rPr lang="en-US" altLang="ko-KR" sz="2400" b="1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SQL</a:t>
            </a:r>
            <a:endParaRPr lang="ko-KR" altLang="en-US" sz="2400" b="1" dirty="0">
              <a:solidFill>
                <a:schemeClr val="tx1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6803245" y="6709219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3688" y="1050817"/>
            <a:ext cx="2465408" cy="261881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9358" y="3905408"/>
            <a:ext cx="6412831" cy="255555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3688" y="3905407"/>
            <a:ext cx="3565003" cy="255555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5093" y="1043619"/>
            <a:ext cx="7537096" cy="262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9033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침대, 자연, 다크, 모래언덕이(가) 표시된 사진&#10;&#10;자동 생성된 설명">
            <a:extLst>
              <a:ext uri="{FF2B5EF4-FFF2-40B4-BE49-F238E27FC236}">
                <a16:creationId xmlns:a16="http://schemas.microsoft.com/office/drawing/2014/main" id="{AC64E647-13B1-0FCC-9791-567CBE6E61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2709B1-A5E9-9516-3A62-797D823DDFBC}"/>
              </a:ext>
            </a:extLst>
          </p:cNvPr>
          <p:cNvSpPr txBox="1"/>
          <p:nvPr/>
        </p:nvSpPr>
        <p:spPr>
          <a:xfrm>
            <a:off x="3048000" y="430433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제일 어려웠던 문제 및 해결</a:t>
            </a:r>
            <a:endParaRPr lang="ko-KR" altLang="en-US" sz="3200" b="1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3A70A1-42FB-0FDE-FE0A-21A2119CFB71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709B1-A5E9-9516-3A62-797D823DDFBC}"/>
              </a:ext>
            </a:extLst>
          </p:cNvPr>
          <p:cNvSpPr txBox="1"/>
          <p:nvPr/>
        </p:nvSpPr>
        <p:spPr>
          <a:xfrm>
            <a:off x="2957871" y="15981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200" b="1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프로젝트 후기</a:t>
            </a:r>
            <a:endParaRPr lang="ko-KR" altLang="en-US" sz="72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33409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벽, 화이트, 냉장고이(가) 표시된 사진&#10;&#10;자동 생성된 설명">
            <a:extLst>
              <a:ext uri="{FF2B5EF4-FFF2-40B4-BE49-F238E27FC236}">
                <a16:creationId xmlns:a16="http://schemas.microsoft.com/office/drawing/2014/main" id="{37E64327-4183-A222-E4A3-F6982B2EDC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0C412A-BC2E-2F73-FF9A-7FF93458EE42}"/>
              </a:ext>
            </a:extLst>
          </p:cNvPr>
          <p:cNvSpPr txBox="1"/>
          <p:nvPr/>
        </p:nvSpPr>
        <p:spPr>
          <a:xfrm>
            <a:off x="6733674" y="4195027"/>
            <a:ext cx="488883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Fin.</a:t>
            </a:r>
            <a:endParaRPr lang="ko-KR" altLang="en-US" sz="100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92898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36BD49-CE9F-9DB9-6C03-7D721A3C6E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420" y="417095"/>
            <a:ext cx="11317485" cy="158014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43C040-2DF2-0CFA-C095-E11F43495F8F}"/>
              </a:ext>
            </a:extLst>
          </p:cNvPr>
          <p:cNvCxnSpPr>
            <a:cxnSpLocks/>
          </p:cNvCxnSpPr>
          <p:nvPr/>
        </p:nvCxnSpPr>
        <p:spPr>
          <a:xfrm>
            <a:off x="678945" y="703179"/>
            <a:ext cx="5358063" cy="0"/>
          </a:xfrm>
          <a:prstGeom prst="line">
            <a:avLst/>
          </a:prstGeom>
          <a:ln w="190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741217" y="1025216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목차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B5107A-D926-DA22-A0DD-6CAE9AE971DA}"/>
              </a:ext>
            </a:extLst>
          </p:cNvPr>
          <p:cNvSpPr/>
          <p:nvPr/>
        </p:nvSpPr>
        <p:spPr>
          <a:xfrm>
            <a:off x="555372" y="3373560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396F-783B-AE52-1832-45DBE9A19E9E}"/>
              </a:ext>
            </a:extLst>
          </p:cNvPr>
          <p:cNvSpPr txBox="1"/>
          <p:nvPr/>
        </p:nvSpPr>
        <p:spPr>
          <a:xfrm>
            <a:off x="905435" y="3638633"/>
            <a:ext cx="6751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dirty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  <a:endParaRPr lang="ko-KR" altLang="en-US" sz="3300" b="1" dirty="0">
              <a:solidFill>
                <a:schemeClr val="tx1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28916-AB2F-E43B-7C70-2D46F9C28A9C}"/>
              </a:ext>
            </a:extLst>
          </p:cNvPr>
          <p:cNvSpPr txBox="1"/>
          <p:nvPr/>
        </p:nvSpPr>
        <p:spPr>
          <a:xfrm>
            <a:off x="1357436" y="4144035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스토리보드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12B63E0-3A5C-F9F6-A04C-BD48A4020323}"/>
              </a:ext>
            </a:extLst>
          </p:cNvPr>
          <p:cNvCxnSpPr>
            <a:cxnSpLocks/>
          </p:cNvCxnSpPr>
          <p:nvPr/>
        </p:nvCxnSpPr>
        <p:spPr>
          <a:xfrm flipH="1">
            <a:off x="457420" y="3114290"/>
            <a:ext cx="1123249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988D1117-0D10-C704-F554-8CD758D4F52C}"/>
              </a:ext>
            </a:extLst>
          </p:cNvPr>
          <p:cNvSpPr/>
          <p:nvPr/>
        </p:nvSpPr>
        <p:spPr>
          <a:xfrm>
            <a:off x="3505227" y="3373560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44CFF-E20B-4E1D-012D-7AED88854619}"/>
              </a:ext>
            </a:extLst>
          </p:cNvPr>
          <p:cNvSpPr txBox="1"/>
          <p:nvPr/>
        </p:nvSpPr>
        <p:spPr>
          <a:xfrm>
            <a:off x="3855290" y="3638633"/>
            <a:ext cx="6751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dirty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  <a:endParaRPr lang="ko-KR" altLang="en-US" sz="3300" b="1" dirty="0">
              <a:solidFill>
                <a:schemeClr val="tx1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459A77-31B6-24DE-CF07-3A13A186139D}"/>
              </a:ext>
            </a:extLst>
          </p:cNvPr>
          <p:cNvSpPr txBox="1"/>
          <p:nvPr/>
        </p:nvSpPr>
        <p:spPr>
          <a:xfrm>
            <a:off x="4307291" y="4144035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 모델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D0F4ACB-EA6A-2AC4-1DA4-A2225806451E}"/>
              </a:ext>
            </a:extLst>
          </p:cNvPr>
          <p:cNvCxnSpPr>
            <a:cxnSpLocks/>
          </p:cNvCxnSpPr>
          <p:nvPr/>
        </p:nvCxnSpPr>
        <p:spPr>
          <a:xfrm flipH="1">
            <a:off x="3407275" y="3114290"/>
            <a:ext cx="1123200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5940418C-FA88-8E5D-205F-0EEC6A5E0020}"/>
              </a:ext>
            </a:extLst>
          </p:cNvPr>
          <p:cNvSpPr/>
          <p:nvPr/>
        </p:nvSpPr>
        <p:spPr>
          <a:xfrm>
            <a:off x="6455082" y="3373560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0124D-00B0-B5AB-113C-6DE6E67D9734}"/>
              </a:ext>
            </a:extLst>
          </p:cNvPr>
          <p:cNvSpPr txBox="1"/>
          <p:nvPr/>
        </p:nvSpPr>
        <p:spPr>
          <a:xfrm>
            <a:off x="6805145" y="3638633"/>
            <a:ext cx="6751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dirty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3300" b="1" dirty="0">
              <a:solidFill>
                <a:schemeClr val="tx1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FB922-1B4D-1CC5-8FD0-9F2BC262AECB}"/>
              </a:ext>
            </a:extLst>
          </p:cNvPr>
          <p:cNvSpPr txBox="1"/>
          <p:nvPr/>
        </p:nvSpPr>
        <p:spPr>
          <a:xfrm>
            <a:off x="7257146" y="4144035"/>
            <a:ext cx="1135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 </a:t>
            </a:r>
            <a:r>
              <a:rPr lang="en-US" altLang="ko-KR" sz="2000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SQL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8691888-2A12-714F-4A6E-8D23233FECFC}"/>
              </a:ext>
            </a:extLst>
          </p:cNvPr>
          <p:cNvCxnSpPr/>
          <p:nvPr/>
        </p:nvCxnSpPr>
        <p:spPr>
          <a:xfrm flipH="1">
            <a:off x="6357130" y="2949816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710C583-7A03-EDF3-AA61-C3D30401976B}"/>
              </a:ext>
            </a:extLst>
          </p:cNvPr>
          <p:cNvSpPr/>
          <p:nvPr/>
        </p:nvSpPr>
        <p:spPr>
          <a:xfrm>
            <a:off x="9404937" y="3373560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10C471-8927-F814-B269-1E16799BB271}"/>
              </a:ext>
            </a:extLst>
          </p:cNvPr>
          <p:cNvSpPr txBox="1"/>
          <p:nvPr/>
        </p:nvSpPr>
        <p:spPr>
          <a:xfrm>
            <a:off x="9755000" y="3638633"/>
            <a:ext cx="6751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dirty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04</a:t>
            </a:r>
            <a:endParaRPr lang="ko-KR" altLang="en-US" sz="3300" b="1" dirty="0">
              <a:solidFill>
                <a:schemeClr val="tx1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0C39EC-8682-8AE9-1072-3873A0F86395}"/>
              </a:ext>
            </a:extLst>
          </p:cNvPr>
          <p:cNvSpPr txBox="1"/>
          <p:nvPr/>
        </p:nvSpPr>
        <p:spPr>
          <a:xfrm>
            <a:off x="10207001" y="4144035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프로젝트 후기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9EE136F-9507-8497-6BE1-00728E7C6AB9}"/>
              </a:ext>
            </a:extLst>
          </p:cNvPr>
          <p:cNvCxnSpPr/>
          <p:nvPr/>
        </p:nvCxnSpPr>
        <p:spPr>
          <a:xfrm flipH="1">
            <a:off x="9306985" y="2949816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6803245" y="6709219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705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돌이(가) 표시된 사진&#10;&#10;자동 생성된 설명">
            <a:extLst>
              <a:ext uri="{FF2B5EF4-FFF2-40B4-BE49-F238E27FC236}">
                <a16:creationId xmlns:a16="http://schemas.microsoft.com/office/drawing/2014/main" id="{A3EC4A07-9C7E-0B48-472D-ED162D35F5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4275" y="-1"/>
            <a:ext cx="6077725" cy="685800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36094"/>
            <a:ext cx="1052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Part </a:t>
            </a:r>
            <a:r>
              <a:rPr lang="en-US" altLang="ko-KR" sz="2400" b="1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1.</a:t>
            </a:r>
            <a:endParaRPr lang="ko-KR" altLang="en-US" sz="2400" b="1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72837" y="2805316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스토리보드</a:t>
            </a:r>
            <a:endParaRPr lang="ko-KR" altLang="en-US" sz="280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8009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130114" y="288359"/>
            <a:ext cx="114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</a:t>
            </a:r>
            <a:r>
              <a:rPr lang="en-US" altLang="ko-KR" dirty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&gt;&gt;</a:t>
            </a:r>
            <a:endParaRPr lang="ko-KR" altLang="en-US" dirty="0">
              <a:solidFill>
                <a:schemeClr val="tx1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404698" y="242193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스토리보드</a:t>
            </a:r>
            <a:endParaRPr lang="ko-KR" altLang="en-US" sz="2400" b="1" dirty="0">
              <a:solidFill>
                <a:schemeClr val="tx1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6803245" y="6709219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68DED1-529E-2BE0-4FD0-2832A996E256}"/>
              </a:ext>
            </a:extLst>
          </p:cNvPr>
          <p:cNvSpPr/>
          <p:nvPr/>
        </p:nvSpPr>
        <p:spPr>
          <a:xfrm>
            <a:off x="3902770" y="974167"/>
            <a:ext cx="4861367" cy="57350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47CD33-61F6-2E4E-2B02-913AD489DEAD}"/>
              </a:ext>
            </a:extLst>
          </p:cNvPr>
          <p:cNvSpPr txBox="1"/>
          <p:nvPr/>
        </p:nvSpPr>
        <p:spPr>
          <a:xfrm>
            <a:off x="3902770" y="1007148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메인 페이지</a:t>
            </a:r>
            <a:endParaRPr lang="ko-KR" altLang="en-US" sz="240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274" y="1501794"/>
            <a:ext cx="2204357" cy="511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1109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68DED1-529E-2BE0-4FD0-2832A996E256}"/>
              </a:ext>
            </a:extLst>
          </p:cNvPr>
          <p:cNvSpPr/>
          <p:nvPr/>
        </p:nvSpPr>
        <p:spPr>
          <a:xfrm>
            <a:off x="956953" y="954507"/>
            <a:ext cx="4861367" cy="55195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D5F87D-0D3C-B135-4674-CB224664B4E8}"/>
              </a:ext>
            </a:extLst>
          </p:cNvPr>
          <p:cNvSpPr/>
          <p:nvPr/>
        </p:nvSpPr>
        <p:spPr>
          <a:xfrm>
            <a:off x="6574420" y="954507"/>
            <a:ext cx="4861367" cy="55388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4AF090-96D4-84D4-2096-C703FCD76D57}"/>
              </a:ext>
            </a:extLst>
          </p:cNvPr>
          <p:cNvSpPr txBox="1"/>
          <p:nvPr/>
        </p:nvSpPr>
        <p:spPr>
          <a:xfrm>
            <a:off x="6537654" y="954507"/>
            <a:ext cx="15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상세페이지</a:t>
            </a:r>
            <a:endParaRPr lang="ko-KR" altLang="en-US" sz="2400" dirty="0">
              <a:solidFill>
                <a:schemeClr val="tx2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6655" y="1458666"/>
            <a:ext cx="3521965" cy="48883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130114" y="288359"/>
            <a:ext cx="114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</a:t>
            </a:r>
            <a:r>
              <a:rPr lang="en-US" altLang="ko-KR" dirty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&gt;&gt;</a:t>
            </a:r>
            <a:endParaRPr lang="ko-KR" altLang="en-US" dirty="0">
              <a:solidFill>
                <a:schemeClr val="tx1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404698" y="242193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스토리보드</a:t>
            </a:r>
            <a:endParaRPr lang="ko-KR" altLang="en-US" sz="2400" b="1" dirty="0">
              <a:solidFill>
                <a:schemeClr val="tx1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47CD33-61F6-2E4E-2B02-913AD489DEAD}"/>
              </a:ext>
            </a:extLst>
          </p:cNvPr>
          <p:cNvSpPr txBox="1"/>
          <p:nvPr/>
        </p:nvSpPr>
        <p:spPr>
          <a:xfrm>
            <a:off x="956953" y="954507"/>
            <a:ext cx="123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회원가입</a:t>
            </a:r>
            <a:endParaRPr lang="ko-KR" altLang="en-US" sz="240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6803245" y="6709219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611" y="1416172"/>
            <a:ext cx="4178984" cy="493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657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68DED1-529E-2BE0-4FD0-2832A996E256}"/>
              </a:ext>
            </a:extLst>
          </p:cNvPr>
          <p:cNvSpPr/>
          <p:nvPr/>
        </p:nvSpPr>
        <p:spPr>
          <a:xfrm>
            <a:off x="956953" y="954507"/>
            <a:ext cx="4861367" cy="55195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D5F87D-0D3C-B135-4674-CB224664B4E8}"/>
              </a:ext>
            </a:extLst>
          </p:cNvPr>
          <p:cNvSpPr/>
          <p:nvPr/>
        </p:nvSpPr>
        <p:spPr>
          <a:xfrm>
            <a:off x="6574420" y="954507"/>
            <a:ext cx="4861367" cy="55388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4AF090-96D4-84D4-2096-C703FCD76D57}"/>
              </a:ext>
            </a:extLst>
          </p:cNvPr>
          <p:cNvSpPr txBox="1"/>
          <p:nvPr/>
        </p:nvSpPr>
        <p:spPr>
          <a:xfrm>
            <a:off x="6574420" y="954507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>
                <a:solidFill>
                  <a:schemeClr val="tx2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결제</a:t>
            </a:r>
            <a:endParaRPr lang="ko-KR" altLang="en-US" sz="2400" dirty="0">
              <a:solidFill>
                <a:schemeClr val="tx2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130114" y="288359"/>
            <a:ext cx="114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Part </a:t>
            </a:r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</a:t>
            </a:r>
            <a:r>
              <a:rPr lang="en-US" altLang="ko-KR" dirty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&gt;&gt;</a:t>
            </a:r>
            <a:endParaRPr lang="ko-KR" altLang="en-US" dirty="0">
              <a:solidFill>
                <a:schemeClr val="tx1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404698" y="242193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스토리보드</a:t>
            </a:r>
            <a:endParaRPr lang="ko-KR" altLang="en-US" sz="2400" b="1" dirty="0">
              <a:solidFill>
                <a:schemeClr val="tx1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47CD33-61F6-2E4E-2B02-913AD489DEAD}"/>
              </a:ext>
            </a:extLst>
          </p:cNvPr>
          <p:cNvSpPr txBox="1"/>
          <p:nvPr/>
        </p:nvSpPr>
        <p:spPr>
          <a:xfrm>
            <a:off x="955350" y="954507"/>
            <a:ext cx="1239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장바구니</a:t>
            </a:r>
            <a:endParaRPr lang="ko-KR" altLang="en-US" sz="240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6803245" y="6709219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3117" y="1416172"/>
            <a:ext cx="3809038" cy="490892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80" y="1416172"/>
            <a:ext cx="3818845" cy="490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7034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이트이(가) 표시된 사진&#10;&#10;자동 생성된 설명">
            <a:extLst>
              <a:ext uri="{FF2B5EF4-FFF2-40B4-BE49-F238E27FC236}">
                <a16:creationId xmlns:a16="http://schemas.microsoft.com/office/drawing/2014/main" id="{12A3988B-A791-F724-20EF-5237741BB7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7727" y="0"/>
            <a:ext cx="6114274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36093"/>
            <a:ext cx="1052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Part </a:t>
            </a:r>
            <a:r>
              <a:rPr lang="en-US" altLang="ko-KR" sz="2400" b="1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2.</a:t>
            </a:r>
            <a:endParaRPr lang="ko-KR" altLang="en-US" sz="2400" b="1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72837" y="2805316"/>
            <a:ext cx="2832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 모델 </a:t>
            </a:r>
            <a:r>
              <a:rPr lang="en-US" altLang="ko-KR" sz="280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(ERD)</a:t>
            </a:r>
            <a:endParaRPr lang="ko-KR" altLang="en-US" sz="280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42048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130114" y="288359"/>
            <a:ext cx="114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Part </a:t>
            </a:r>
            <a:r>
              <a:rPr lang="en-US" altLang="ko-KR" dirty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</a:t>
            </a:r>
            <a:r>
              <a:rPr lang="en-US" altLang="ko-KR" dirty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&gt;&gt;</a:t>
            </a:r>
            <a:endParaRPr lang="ko-KR" altLang="en-US" dirty="0">
              <a:solidFill>
                <a:schemeClr val="tx1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404698" y="242193"/>
            <a:ext cx="245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 모델 </a:t>
            </a:r>
            <a:r>
              <a:rPr lang="en-US" altLang="ko-KR" sz="2400" b="1" dirty="0" smtClean="0">
                <a:solidFill>
                  <a:schemeClr val="tx1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(ERD)</a:t>
            </a:r>
            <a:endParaRPr lang="ko-KR" altLang="en-US" sz="2400" b="1" dirty="0">
              <a:solidFill>
                <a:schemeClr val="tx1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12" y="1134204"/>
            <a:ext cx="9706998" cy="5165641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6803245" y="6709219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2053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36093"/>
            <a:ext cx="1052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Part </a:t>
            </a:r>
            <a:r>
              <a:rPr lang="en-US" altLang="ko-KR" sz="2400" b="1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3.</a:t>
            </a:r>
            <a:endParaRPr lang="ko-KR" altLang="en-US" sz="2400" b="1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72837" y="2805316"/>
            <a:ext cx="1516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 </a:t>
            </a:r>
            <a:r>
              <a:rPr lang="en-US" altLang="ko-KR" sz="280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SQL</a:t>
            </a:r>
            <a:endParaRPr lang="ko-KR" altLang="en-US" sz="280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3100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117</Words>
  <Application>Microsoft Office PowerPoint</Application>
  <PresentationFormat>와이드스크린</PresentationFormat>
  <Paragraphs>51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Pretendard</vt:lpstr>
      <vt:lpstr>Pretendard Black</vt:lpstr>
      <vt:lpstr>경기천년제목 Bold</vt:lpstr>
      <vt:lpstr>경기천년제목 Light</vt:lpstr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i7C-</cp:lastModifiedBy>
  <cp:revision>82</cp:revision>
  <dcterms:created xsi:type="dcterms:W3CDTF">2023-04-19T04:07:11Z</dcterms:created>
  <dcterms:modified xsi:type="dcterms:W3CDTF">2023-07-28T03:56:44Z</dcterms:modified>
</cp:coreProperties>
</file>