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15" r:id="rId2"/>
    <p:sldId id="316" r:id="rId3"/>
    <p:sldId id="320" r:id="rId4"/>
    <p:sldId id="321" r:id="rId5"/>
    <p:sldId id="322" r:id="rId6"/>
    <p:sldId id="317" r:id="rId7"/>
    <p:sldId id="318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1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 설치</a:t>
            </a:r>
            <a:r>
              <a:rPr lang="en-US" altLang="ko-KR" b="1" dirty="0" smtClean="0"/>
              <a:t>_</a:t>
            </a:r>
            <a:r>
              <a:rPr lang="en-US" altLang="ko-KR" b="1" dirty="0" err="1" smtClean="0"/>
              <a:t>mysql</a:t>
            </a:r>
            <a:endParaRPr lang="ko-KR" altLang="en-US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#9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7400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95988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#10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7400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#11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7400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#12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95988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#13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8162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1772816"/>
            <a:ext cx="3960440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#14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8162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2162707"/>
            <a:ext cx="345638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0000" y="5714210"/>
            <a:ext cx="631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관리자 계정인 </a:t>
            </a:r>
            <a:r>
              <a:rPr lang="en-US" altLang="ko-KR" sz="1400" dirty="0" smtClean="0">
                <a:solidFill>
                  <a:srgbClr val="FF0000"/>
                </a:solidFill>
              </a:rPr>
              <a:t>root</a:t>
            </a:r>
            <a:r>
              <a:rPr lang="ko-KR" altLang="en-US" sz="1400" dirty="0" smtClean="0">
                <a:solidFill>
                  <a:srgbClr val="FF0000"/>
                </a:solidFill>
              </a:rPr>
              <a:t>의 비밀번호 설정 화면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학습 편의를 위해서 </a:t>
            </a:r>
            <a:r>
              <a:rPr lang="en-US" altLang="ko-KR" sz="1400" dirty="0" smtClean="0">
                <a:solidFill>
                  <a:srgbClr val="FF0000"/>
                </a:solidFill>
              </a:rPr>
              <a:t>1111</a:t>
            </a:r>
            <a:r>
              <a:rPr lang="ko-KR" altLang="en-US" sz="1400" dirty="0" smtClean="0">
                <a:solidFill>
                  <a:srgbClr val="FF0000"/>
                </a:solidFill>
              </a:rPr>
              <a:t>로 설정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#15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8162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#16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8162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#17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1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#18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8" y="1674281"/>
            <a:ext cx="6019380" cy="391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378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/>
              <a:t>https://dev.mysql.com/downloads/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3284984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#19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#20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#21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74698" y="4059580"/>
            <a:ext cx="1928938" cy="722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#22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#23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#24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92571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#25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91160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#26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92571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MYSQL</a:t>
            </a:r>
            <a:r>
              <a:rPr lang="ko-KR" altLang="en-US" b="1" smtClean="0"/>
              <a:t> 설치 후 접속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04166" y="1342974"/>
            <a:ext cx="53113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CLI(Command </a:t>
            </a:r>
            <a:r>
              <a:rPr lang="en-US" altLang="ko-KR" b="1" dirty="0"/>
              <a:t>Line Interface)</a:t>
            </a:r>
            <a:r>
              <a:rPr lang="ko-KR" altLang="en-US" b="1" dirty="0"/>
              <a:t>를 사용한 접속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–u root –</a:t>
            </a:r>
            <a:r>
              <a:rPr lang="en-US" altLang="ko-KR" b="1" dirty="0"/>
              <a:t>p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비밀번호 </a:t>
            </a:r>
            <a:r>
              <a:rPr lang="ko-KR" altLang="en-US" dirty="0" smtClean="0"/>
              <a:t>입력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27984" y="4661629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2. MySQL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워크벤치를 통한 접속 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5030278"/>
            <a:ext cx="4556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lt"/>
                <a:ea typeface="NanumSquare" panose="020B0600000101010101" pitchFamily="50" charset="-127"/>
              </a:rPr>
              <a:t>GUI(Graphic User Interface)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를 통한 접속 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6" y="3794234"/>
            <a:ext cx="3982417" cy="21691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1560" y="5381308"/>
            <a:ext cx="1512168" cy="58602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2336686" y="5359144"/>
            <a:ext cx="295598" cy="65352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15727" y="5501242"/>
            <a:ext cx="78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접속 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15" y="1728334"/>
            <a:ext cx="4917038" cy="2236966"/>
          </a:xfrm>
          <a:prstGeom prst="rect">
            <a:avLst/>
          </a:prstGeom>
          <a:ln>
            <a:solidFill>
              <a:schemeClr val="accent4">
                <a:shade val="50000"/>
              </a:schemeClr>
            </a:solidFill>
          </a:ln>
        </p:spPr>
      </p:pic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007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91650"/>
            <a:ext cx="7720610" cy="50016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5210" y="2771055"/>
            <a:ext cx="3692773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35804" y="3161534"/>
            <a:ext cx="1792580" cy="451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7412" y="3653934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이전 버전 </a:t>
            </a:r>
            <a:r>
              <a:rPr lang="en-US" altLang="ko-KR" sz="1400" dirty="0" smtClean="0"/>
              <a:t>: 5.7.x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507612" y="5618056"/>
            <a:ext cx="1728192" cy="451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꺾인 연결선 9"/>
          <p:cNvCxnSpPr>
            <a:stCxn id="19" idx="3"/>
            <a:endCxn id="11" idx="0"/>
          </p:cNvCxnSpPr>
          <p:nvPr/>
        </p:nvCxnSpPr>
        <p:spPr>
          <a:xfrm>
            <a:off x="4427983" y="3203103"/>
            <a:ext cx="943725" cy="241495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23" y="1124744"/>
            <a:ext cx="7920880" cy="48352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24128" y="4509120"/>
            <a:ext cx="2448272" cy="595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8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42975"/>
            <a:ext cx="75882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5536" y="5403696"/>
            <a:ext cx="2664296" cy="595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551669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로그인하지 않고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3967" y="2179711"/>
            <a:ext cx="7193180" cy="35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51520" y="261921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9848" y="2261584"/>
            <a:ext cx="1521055" cy="423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95119" y="5285025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11" idx="3"/>
            <a:endCxn id="12" idx="0"/>
          </p:cNvCxnSpPr>
          <p:nvPr/>
        </p:nvCxnSpPr>
        <p:spPr>
          <a:xfrm>
            <a:off x="4470903" y="2473114"/>
            <a:ext cx="1484257" cy="281191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#6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899671" y="5285025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80000" y="5714210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MySQL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설치를 위해 필요한 시스템 요구사항 확인 및 설치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#7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59528"/>
            <a:ext cx="4581525" cy="28384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0235" y="332959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74830" y="3644411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18" idx="2"/>
            <a:endCxn id="11" idx="1"/>
          </p:cNvCxnSpPr>
          <p:nvPr/>
        </p:nvCxnSpPr>
        <p:spPr>
          <a:xfrm rot="16200000" flipH="1">
            <a:off x="2009524" y="2407859"/>
            <a:ext cx="186058" cy="25445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0000" y="5714210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MySQL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설치를 위해 필요한 시스템 요구사항 확인 및 설치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46" y="2899791"/>
            <a:ext cx="4581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#8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593299" y="527400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56567</TotalTime>
  <Words>381</Words>
  <Application>Microsoft Office PowerPoint</Application>
  <PresentationFormat>화면 슬라이드 쇼(4:3)</PresentationFormat>
  <Paragraphs>96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NanumSquare</vt:lpstr>
      <vt:lpstr>Tunga</vt:lpstr>
      <vt:lpstr>맑은 고딕</vt:lpstr>
      <vt:lpstr>Arial</vt:lpstr>
      <vt:lpstr>Wingdings</vt:lpstr>
      <vt:lpstr>각</vt:lpstr>
      <vt:lpstr>DBMS 설치_mysql</vt:lpstr>
      <vt:lpstr>MYSQL 설치 #1</vt:lpstr>
      <vt:lpstr>MYSQL 설치 #2</vt:lpstr>
      <vt:lpstr>MYSQL 설치 #3</vt:lpstr>
      <vt:lpstr>MYSQL 설치 #4</vt:lpstr>
      <vt:lpstr>MYSQL 설치 #5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322</cp:revision>
  <dcterms:created xsi:type="dcterms:W3CDTF">2018-05-10T00:35:19Z</dcterms:created>
  <dcterms:modified xsi:type="dcterms:W3CDTF">2022-01-07T07:24:07Z</dcterms:modified>
</cp:coreProperties>
</file>