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6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8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15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32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920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1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6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2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9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7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8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4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6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1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C549-4A69-4058-B1EF-C9941CC7CBB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D209B0-5230-4394-84E6-BC4AE712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Git </a:t>
            </a:r>
            <a:r>
              <a:rPr lang="ko-KR" altLang="en-US" smtClean="0"/>
              <a:t>협업하기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스프링 프레임워크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2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협업 시 주의사항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045164" cy="38807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push </a:t>
            </a:r>
            <a:r>
              <a:rPr lang="ko-KR" altLang="en-US" sz="2000" dirty="0" smtClean="0"/>
              <a:t>하기 전에 반드시 </a:t>
            </a:r>
            <a:r>
              <a:rPr lang="en-US" altLang="ko-KR" sz="2000" dirty="0" smtClean="0"/>
              <a:t>local repository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remote repository</a:t>
            </a:r>
            <a:r>
              <a:rPr lang="ko-KR" altLang="en-US" sz="2000" dirty="0" smtClean="0"/>
              <a:t>의 최신 버전을 유지해야 한다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pull</a:t>
            </a:r>
            <a:r>
              <a:rPr lang="ko-KR" altLang="en-US" sz="2000" dirty="0" smtClean="0"/>
              <a:t>은 </a:t>
            </a:r>
            <a:r>
              <a:rPr lang="en-US" altLang="ko-KR" sz="2000" dirty="0"/>
              <a:t>remote </a:t>
            </a: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의 내용과 </a:t>
            </a:r>
            <a:r>
              <a:rPr lang="en-US" altLang="ko-KR" sz="2000" dirty="0"/>
              <a:t>local </a:t>
            </a: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의 내용을 비교하고 병합</a:t>
            </a:r>
            <a:r>
              <a:rPr lang="en-US" altLang="ko-KR" sz="2000" dirty="0" smtClean="0"/>
              <a:t>(merge)</a:t>
            </a:r>
            <a:r>
              <a:rPr lang="ko-KR" altLang="en-US" sz="2000" dirty="0" smtClean="0"/>
              <a:t>까지 처리한다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조원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</a:t>
            </a:r>
            <a:r>
              <a:rPr lang="en-US" altLang="ko-KR" sz="2000" dirty="0" err="1" smtClean="0"/>
              <a:t>index.jsp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번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라인을 수정하고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조원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도 </a:t>
            </a:r>
            <a:r>
              <a:rPr lang="en-US" altLang="ko-KR" sz="2000" dirty="0" err="1" smtClean="0"/>
              <a:t>index.jsp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번 라인을 수정했다면 충돌이 발생하므로 주의한다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충돌 해결은 </a:t>
            </a:r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이 자동으로 </a:t>
            </a:r>
            <a:r>
              <a:rPr lang="en-US" altLang="ko-KR" sz="2000" dirty="0" smtClean="0"/>
              <a:t>fast-forward(</a:t>
            </a:r>
            <a:r>
              <a:rPr lang="ko-KR" altLang="en-US" sz="2000" dirty="0" smtClean="0"/>
              <a:t>최근 </a:t>
            </a:r>
            <a:r>
              <a:rPr lang="ko-KR" altLang="en-US" sz="2000" dirty="0" err="1" smtClean="0"/>
              <a:t>커밋으로</a:t>
            </a:r>
            <a:r>
              <a:rPr lang="ko-KR" altLang="en-US" sz="2000" dirty="0" smtClean="0"/>
              <a:t> 변경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대부분은 기본적으로 일일이 확인하는 수동 작업이다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err="1" smtClean="0"/>
              <a:t>기능마다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커밋이</a:t>
            </a:r>
            <a:r>
              <a:rPr lang="ko-KR" altLang="en-US" sz="2000" dirty="0" smtClean="0"/>
              <a:t> 하나씩만 있는게 좋다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기능별로 </a:t>
            </a:r>
            <a:r>
              <a:rPr lang="ko-KR" altLang="en-US" sz="2000" dirty="0" err="1" smtClean="0"/>
              <a:t>커밋이</a:t>
            </a:r>
            <a:r>
              <a:rPr lang="ko-KR" altLang="en-US" sz="2000" dirty="0" smtClean="0"/>
              <a:t> 여러 개 있으면 디버깅이 불편하다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가능하면 기능이 완료된 뒤 </a:t>
            </a:r>
            <a:r>
              <a:rPr lang="ko-KR" altLang="en-US" sz="2000" dirty="0" err="1" smtClean="0"/>
              <a:t>커밋을</a:t>
            </a:r>
            <a:r>
              <a:rPr lang="ko-KR" altLang="en-US" sz="2000" dirty="0" smtClean="0"/>
              <a:t> 하자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026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협업 시 주의사항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045164" cy="388077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smtClean="0"/>
              <a:t>어느 시점으로 돌아가려면 </a:t>
            </a:r>
            <a:r>
              <a:rPr lang="en-US" altLang="ko-KR" sz="2000" smtClean="0"/>
              <a:t>git reset </a:t>
            </a:r>
            <a:r>
              <a:rPr lang="ko-KR" altLang="en-US" sz="2000" smtClean="0"/>
              <a:t>또는 </a:t>
            </a:r>
            <a:r>
              <a:rPr lang="en-US" altLang="ko-KR" sz="2000" smtClean="0"/>
              <a:t>git revert</a:t>
            </a:r>
            <a:r>
              <a:rPr lang="ko-KR" altLang="en-US" sz="2000" smtClean="0"/>
              <a:t>를 이용한다</a:t>
            </a:r>
            <a:r>
              <a:rPr lang="en-US" altLang="ko-KR" sz="2000" smtClean="0"/>
              <a:t>.</a:t>
            </a:r>
          </a:p>
          <a:p>
            <a:pPr marL="685800" lvl="1"/>
            <a:r>
              <a:rPr lang="en-US" altLang="ko-KR" sz="1800" smtClean="0"/>
              <a:t>git reset </a:t>
            </a:r>
            <a:r>
              <a:rPr lang="ko-KR" altLang="en-US" sz="1800" smtClean="0"/>
              <a:t>커밋</a:t>
            </a:r>
            <a:r>
              <a:rPr lang="en-US" altLang="ko-KR" sz="1800" smtClean="0"/>
              <a:t>ID</a:t>
            </a:r>
          </a:p>
          <a:p>
            <a:pPr marL="1314450" lvl="2" indent="-514350">
              <a:buFont typeface="+mj-lt"/>
              <a:buAutoNum type="arabicPeriod"/>
            </a:pPr>
            <a:r>
              <a:rPr lang="ko-KR" altLang="en-US" sz="1600" smtClean="0"/>
              <a:t>해당 커밋시점으로 이동하고 그 동안의 커밋 이력도 삭제</a:t>
            </a:r>
            <a:endParaRPr lang="en-US" altLang="ko-KR" sz="1600" smtClean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sz="1600" smtClean="0"/>
              <a:t>커밋 이력이 삭제되면 </a:t>
            </a:r>
            <a:r>
              <a:rPr lang="en-US" altLang="ko-KR" sz="1600" smtClean="0"/>
              <a:t>remote repository</a:t>
            </a:r>
            <a:r>
              <a:rPr lang="ko-KR" altLang="en-US" sz="1600" smtClean="0"/>
              <a:t>와 이력이 안 맞아서 </a:t>
            </a:r>
            <a:r>
              <a:rPr lang="en-US" altLang="ko-KR" sz="1600" smtClean="0"/>
              <a:t>push</a:t>
            </a:r>
            <a:r>
              <a:rPr lang="ko-KR" altLang="en-US" sz="1600" smtClean="0"/>
              <a:t>가 불가함</a:t>
            </a:r>
            <a:endParaRPr lang="en-US" altLang="ko-KR" sz="1800" smtClean="0"/>
          </a:p>
          <a:p>
            <a:pPr marL="685800" lvl="1"/>
            <a:r>
              <a:rPr lang="en-US" altLang="ko-KR" sz="1800" smtClean="0"/>
              <a:t>git revert </a:t>
            </a:r>
            <a:r>
              <a:rPr lang="ko-KR" altLang="en-US" sz="1800" smtClean="0"/>
              <a:t>커밋</a:t>
            </a:r>
            <a:r>
              <a:rPr lang="en-US" altLang="ko-KR" sz="1800" smtClean="0"/>
              <a:t>ID</a:t>
            </a:r>
          </a:p>
          <a:p>
            <a:pPr marL="1314450" lvl="2" indent="-514350">
              <a:buFont typeface="+mj-lt"/>
              <a:buAutoNum type="arabicPeriod"/>
            </a:pPr>
            <a:r>
              <a:rPr lang="ko-KR" altLang="en-US" sz="1600" smtClean="0"/>
              <a:t>해당 커밋시점으로 이동하지만 그 동안의 커밋 이력은 유지</a:t>
            </a:r>
            <a:endParaRPr lang="en-US" altLang="ko-KR" sz="1600" smtClean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sz="1600" smtClean="0"/>
              <a:t>이미 </a:t>
            </a:r>
            <a:r>
              <a:rPr lang="en-US" altLang="ko-KR" sz="1600" smtClean="0"/>
              <a:t>remote repository</a:t>
            </a:r>
            <a:r>
              <a:rPr lang="ko-KR" altLang="en-US" sz="1600" smtClean="0"/>
              <a:t>에 </a:t>
            </a:r>
            <a:r>
              <a:rPr lang="en-US" altLang="ko-KR" sz="1600" smtClean="0"/>
              <a:t>push</a:t>
            </a:r>
            <a:r>
              <a:rPr lang="ko-KR" altLang="en-US" sz="1600" smtClean="0"/>
              <a:t>를 한 상태에서 되돌아가려면 </a:t>
            </a:r>
            <a:r>
              <a:rPr lang="en-US" altLang="ko-KR" sz="1600" smtClean="0"/>
              <a:t>git revert </a:t>
            </a:r>
            <a:r>
              <a:rPr lang="ko-KR" altLang="en-US" sz="1600" smtClean="0"/>
              <a:t>이용</a:t>
            </a:r>
            <a:endParaRPr lang="en-US" altLang="ko-KR" sz="1600" smtClean="0"/>
          </a:p>
          <a:p>
            <a:pPr marL="514350" indent="-514350">
              <a:buFont typeface="+mj-lt"/>
              <a:buAutoNum type="arabicPeriod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1174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git </a:t>
            </a:r>
            <a:r>
              <a:rPr lang="ko-KR" altLang="en-US" sz="3200" smtClean="0"/>
              <a:t>기본 명령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045164" cy="38807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smtClean="0"/>
              <a:t>git init</a:t>
            </a:r>
          </a:p>
          <a:p>
            <a:pPr marL="400050" lvl="1" indent="0">
              <a:buNone/>
            </a:pPr>
            <a:r>
              <a:rPr lang="en-US" altLang="ko-KR" smtClean="0"/>
              <a:t>.git </a:t>
            </a:r>
            <a:r>
              <a:rPr lang="ko-KR" altLang="en-US" smtClean="0"/>
              <a:t>숨김 폴더를 생성한다</a:t>
            </a:r>
            <a:r>
              <a:rPr lang="en-US" altLang="ko-KR" smtClean="0"/>
              <a:t>. .git </a:t>
            </a:r>
            <a:r>
              <a:rPr lang="ko-KR" altLang="en-US" smtClean="0"/>
              <a:t>폴더가 있어야 </a:t>
            </a:r>
            <a:r>
              <a:rPr lang="en-US" altLang="ko-KR" smtClean="0"/>
              <a:t>git</a:t>
            </a:r>
            <a:r>
              <a:rPr lang="ko-KR" altLang="en-US" smtClean="0"/>
              <a:t>이 추적한다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smtClean="0"/>
              <a:t>git add</a:t>
            </a:r>
          </a:p>
          <a:p>
            <a:pPr marL="400050" lvl="1" indent="0">
              <a:buNone/>
            </a:pPr>
            <a:r>
              <a:rPr lang="ko-KR" altLang="en-US" smtClean="0"/>
              <a:t>변경된 내용을 </a:t>
            </a:r>
            <a:r>
              <a:rPr lang="en-US" altLang="ko-KR" smtClean="0"/>
              <a:t>staging </a:t>
            </a:r>
            <a:r>
              <a:rPr lang="ko-KR" altLang="en-US" smtClean="0"/>
              <a:t>영역으로 옮긴다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smtClean="0"/>
              <a:t>git commit</a:t>
            </a:r>
          </a:p>
          <a:p>
            <a:pPr marL="400050" lvl="1" indent="0">
              <a:buNone/>
            </a:pPr>
            <a:r>
              <a:rPr lang="en-US" altLang="ko-KR" smtClean="0"/>
              <a:t>staging </a:t>
            </a:r>
            <a:r>
              <a:rPr lang="ko-KR" altLang="en-US" smtClean="0"/>
              <a:t>영역의 내용을 </a:t>
            </a:r>
            <a:r>
              <a:rPr lang="en-US" altLang="ko-KR" smtClean="0"/>
              <a:t>local repository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내용으로 확정한다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smtClean="0"/>
              <a:t>git push</a:t>
            </a:r>
          </a:p>
          <a:p>
            <a:pPr marL="400050" lvl="1" indent="0">
              <a:buNone/>
            </a:pPr>
            <a:r>
              <a:rPr lang="en-US" altLang="ko-KR" smtClean="0"/>
              <a:t>local repository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내용을 </a:t>
            </a:r>
            <a:r>
              <a:rPr lang="en-US" altLang="ko-KR" smtClean="0"/>
              <a:t>remote repository</a:t>
            </a:r>
            <a:r>
              <a:rPr lang="ko-KR" altLang="en-US" smtClean="0"/>
              <a:t>로 올린다</a:t>
            </a:r>
            <a:r>
              <a:rPr lang="en-US" altLang="ko-KR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smtClean="0"/>
              <a:t>git pull</a:t>
            </a:r>
          </a:p>
          <a:p>
            <a:pPr marL="400050" lvl="1" indent="0">
              <a:buNone/>
            </a:pPr>
            <a:r>
              <a:rPr lang="en-US" altLang="ko-KR" smtClean="0"/>
              <a:t>remote repository</a:t>
            </a:r>
            <a:r>
              <a:rPr lang="ko-KR" altLang="en-US" smtClean="0"/>
              <a:t>의 내용을 </a:t>
            </a:r>
            <a:r>
              <a:rPr lang="en-US" altLang="ko-KR" smtClean="0"/>
              <a:t>local repository</a:t>
            </a:r>
            <a:r>
              <a:rPr lang="ko-KR" altLang="en-US" smtClean="0"/>
              <a:t>로 내려 받는다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5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git </a:t>
            </a:r>
            <a:r>
              <a:rPr lang="ko-KR" altLang="en-US" sz="3200" smtClean="0"/>
              <a:t>기본 명령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045164" cy="38807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ko-KR" sz="2000" smtClean="0"/>
              <a:t>git remote add origin </a:t>
            </a:r>
            <a:r>
              <a:rPr lang="ko-KR" altLang="en-US" sz="2000" smtClean="0"/>
              <a:t>깃헙주소</a:t>
            </a:r>
            <a:endParaRPr lang="en-US" altLang="ko-KR" sz="2000" smtClean="0"/>
          </a:p>
          <a:p>
            <a:pPr marL="400050" lvl="1" indent="0">
              <a:buNone/>
            </a:pPr>
            <a:r>
              <a:rPr lang="ko-KR" altLang="en-US" smtClean="0"/>
              <a:t>깃헙주소를 </a:t>
            </a:r>
            <a:r>
              <a:rPr lang="en-US" altLang="ko-KR" smtClean="0"/>
              <a:t>remote repository(</a:t>
            </a:r>
            <a:r>
              <a:rPr lang="ko-KR" altLang="en-US" smtClean="0"/>
              <a:t>원격 저장소</a:t>
            </a:r>
            <a:r>
              <a:rPr lang="en-US" altLang="ko-KR" smtClean="0"/>
              <a:t>)</a:t>
            </a:r>
            <a:r>
              <a:rPr lang="ko-KR" altLang="en-US" smtClean="0"/>
              <a:t>로 등록한다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000" smtClean="0"/>
              <a:t>git clone </a:t>
            </a:r>
            <a:r>
              <a:rPr lang="ko-KR" altLang="en-US" sz="2000" smtClean="0"/>
              <a:t>깃헙주소</a:t>
            </a:r>
            <a:endParaRPr lang="en-US" altLang="ko-KR" sz="2000" smtClean="0"/>
          </a:p>
          <a:p>
            <a:pPr marL="400050" lvl="1" indent="0">
              <a:buNone/>
            </a:pPr>
            <a:r>
              <a:rPr lang="en-US" altLang="ko-KR" smtClean="0"/>
              <a:t>.git</a:t>
            </a:r>
            <a:r>
              <a:rPr lang="ko-KR" altLang="en-US"/>
              <a:t> </a:t>
            </a:r>
            <a:r>
              <a:rPr lang="ko-KR" altLang="en-US" smtClean="0"/>
              <a:t>디렉터리를 포함해서 </a:t>
            </a:r>
            <a:r>
              <a:rPr lang="en-US" altLang="ko-KR" smtClean="0"/>
              <a:t>remote repository</a:t>
            </a:r>
            <a:r>
              <a:rPr lang="ko-KR" altLang="en-US" smtClean="0"/>
              <a:t>의 내용을 모두 </a:t>
            </a:r>
            <a:r>
              <a:rPr lang="en-US" altLang="ko-KR" smtClean="0"/>
              <a:t>local repository</a:t>
            </a:r>
            <a:r>
              <a:rPr lang="ko-KR" altLang="en-US" smtClean="0"/>
              <a:t>에 복제한다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000" smtClean="0"/>
              <a:t>git branch </a:t>
            </a:r>
            <a:r>
              <a:rPr lang="ko-KR" altLang="en-US" sz="2000" smtClean="0"/>
              <a:t>브랜치명</a:t>
            </a:r>
            <a:endParaRPr lang="en-US" altLang="ko-KR" sz="2000" smtClean="0"/>
          </a:p>
          <a:p>
            <a:pPr marL="400050" lvl="1" indent="0">
              <a:buNone/>
            </a:pPr>
            <a:r>
              <a:rPr lang="ko-KR" altLang="en-US" smtClean="0"/>
              <a:t>새로운 브랜치를 만든다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000" smtClean="0"/>
              <a:t>git checkout </a:t>
            </a:r>
            <a:r>
              <a:rPr lang="ko-KR" altLang="en-US" sz="2000" smtClean="0"/>
              <a:t>브랜치명</a:t>
            </a:r>
            <a:endParaRPr lang="en-US" altLang="ko-KR" sz="2000" smtClean="0"/>
          </a:p>
          <a:p>
            <a:pPr marL="400050" lvl="1" indent="0">
              <a:buNone/>
            </a:pPr>
            <a:r>
              <a:rPr lang="ko-KR" altLang="en-US" smtClean="0"/>
              <a:t>다른 브랜치로 이동한다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000" smtClean="0"/>
              <a:t>git merge </a:t>
            </a:r>
            <a:r>
              <a:rPr lang="ko-KR" altLang="en-US" sz="2000" smtClean="0"/>
              <a:t>브랜치명</a:t>
            </a:r>
            <a:endParaRPr lang="en-US" altLang="ko-KR" sz="2000" smtClean="0"/>
          </a:p>
          <a:p>
            <a:pPr marL="400050" lvl="1" indent="0">
              <a:buNone/>
            </a:pPr>
            <a:r>
              <a:rPr lang="ko-KR" altLang="en-US" smtClean="0"/>
              <a:t>다른 브랜치 내용을 현재 브랜치에 병합한다</a:t>
            </a:r>
            <a:r>
              <a:rPr lang="en-US" altLang="ko-KR" smtClean="0"/>
              <a:t>. </a:t>
            </a:r>
            <a:r>
              <a:rPr lang="ko-KR" altLang="en-US" smtClean="0"/>
              <a:t>이 때 두 브랜치에서 한 파일의 같은 곳을 동시에 수정했다면 충돌</a:t>
            </a:r>
            <a:r>
              <a:rPr lang="en-US" altLang="ko-KR" smtClean="0"/>
              <a:t>(conflict)</a:t>
            </a:r>
            <a:r>
              <a:rPr lang="ko-KR" altLang="en-US" smtClean="0"/>
              <a:t>이 발생하므로 주의한다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시나리오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9045164" cy="38807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명이 한 조입니다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조원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기본 세팅을 마친 프로젝트를 </a:t>
            </a:r>
            <a:r>
              <a:rPr lang="en-US" altLang="ko-KR" sz="2000" dirty="0" err="1" smtClean="0"/>
              <a:t>Github</a:t>
            </a:r>
            <a:r>
              <a:rPr lang="ko-KR" altLang="en-US" sz="2000" dirty="0" smtClean="0"/>
              <a:t>에 올립니다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조원</a:t>
            </a:r>
            <a:r>
              <a:rPr lang="en-US" altLang="ko-KR" sz="2000" dirty="0" smtClean="0"/>
              <a:t>2,3</a:t>
            </a:r>
            <a:r>
              <a:rPr lang="ko-KR" altLang="en-US" sz="2000" dirty="0" smtClean="0"/>
              <a:t>은 </a:t>
            </a:r>
            <a:r>
              <a:rPr lang="en-US" altLang="ko-KR" sz="2000" dirty="0" err="1" smtClean="0"/>
              <a:t>Github</a:t>
            </a:r>
            <a:r>
              <a:rPr lang="ko-KR" altLang="en-US" sz="2000" dirty="0" smtClean="0"/>
              <a:t>에 올라간 프로젝트를 자신의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로 가져옵니다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조원</a:t>
            </a:r>
            <a:r>
              <a:rPr lang="en-US" altLang="ko-KR" sz="2000" dirty="0" smtClean="0"/>
              <a:t>1,2,3</a:t>
            </a:r>
            <a:r>
              <a:rPr lang="ko-KR" altLang="en-US" sz="2000" dirty="0" smtClean="0"/>
              <a:t>은 각자의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에 각자의 </a:t>
            </a:r>
            <a:r>
              <a:rPr lang="ko-KR" altLang="en-US" sz="2000" dirty="0" err="1" smtClean="0"/>
              <a:t>브랜치를</a:t>
            </a:r>
            <a:r>
              <a:rPr lang="ko-KR" altLang="en-US" sz="2000" dirty="0" smtClean="0"/>
              <a:t> 생성해서 작업을 수행합니다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조원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자신의 기능 구현을 마치면 자신의 </a:t>
            </a:r>
            <a:r>
              <a:rPr lang="ko-KR" altLang="en-US" sz="2000" dirty="0" err="1" smtClean="0"/>
              <a:t>브랜치를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main </a:t>
            </a:r>
            <a:r>
              <a:rPr lang="ko-KR" altLang="en-US" sz="2000" dirty="0" err="1" smtClean="0"/>
              <a:t>브랜치에</a:t>
            </a:r>
            <a:r>
              <a:rPr lang="ko-KR" altLang="en-US" sz="2000" dirty="0" smtClean="0"/>
              <a:t> 병합한 뒤 </a:t>
            </a:r>
            <a:r>
              <a:rPr lang="en-US" altLang="ko-KR" sz="2000" dirty="0" err="1" smtClean="0"/>
              <a:t>Github</a:t>
            </a:r>
            <a:r>
              <a:rPr lang="ko-KR" altLang="en-US" sz="2000" dirty="0" smtClean="0"/>
              <a:t>에 올립니다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조원</a:t>
            </a:r>
            <a:r>
              <a:rPr lang="en-US" altLang="ko-KR" sz="2000" dirty="0" smtClean="0"/>
              <a:t>2,3</a:t>
            </a:r>
            <a:r>
              <a:rPr lang="ko-KR" altLang="en-US" sz="2000" dirty="0" smtClean="0"/>
              <a:t>은 조원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올린 최신 버전을 가지고 와서 작업을 계속 진행합니다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18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조원</a:t>
            </a:r>
            <a:r>
              <a:rPr lang="en-US" altLang="ko-KR" sz="3200" smtClean="0"/>
              <a:t>1</a:t>
            </a:r>
            <a:r>
              <a:rPr lang="ko-KR" altLang="en-US" sz="3200" smtClean="0"/>
              <a:t>이 기본 세팅을 마친 프로젝트를 </a:t>
            </a:r>
            <a:r>
              <a:rPr lang="en-US" altLang="ko-KR" sz="3200" smtClean="0"/>
              <a:t>Github</a:t>
            </a:r>
            <a:r>
              <a:rPr lang="ko-KR" altLang="en-US" sz="3200" smtClean="0"/>
              <a:t>에 올립니다</a:t>
            </a:r>
            <a:r>
              <a:rPr lang="en-US" altLang="ko-KR" sz="3200" smtClean="0"/>
              <a:t>.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80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조원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은 프로젝트를 생성하고 </a:t>
            </a:r>
            <a:r>
              <a:rPr lang="en-US" altLang="ko-KR" sz="2000" dirty="0" smtClean="0"/>
              <a:t>pom.xml, web.xml </a:t>
            </a:r>
            <a:r>
              <a:rPr lang="ko-KR" altLang="en-US" sz="2000" dirty="0" smtClean="0"/>
              <a:t>등 초기 세팅을 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조원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</a:t>
            </a:r>
            <a:r>
              <a:rPr lang="en-US" altLang="ko-KR" sz="2000" dirty="0" err="1" smtClean="0"/>
              <a:t>Github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repository</a:t>
            </a:r>
            <a:r>
              <a:rPr lang="ko-KR" altLang="en-US" sz="2000" dirty="0" smtClean="0"/>
              <a:t>를 생성합니다</a:t>
            </a:r>
            <a:r>
              <a:rPr lang="en-US" altLang="ko-KR" sz="2000" dirty="0" smtClean="0"/>
              <a:t>. repository</a:t>
            </a:r>
            <a:r>
              <a:rPr lang="ko-KR" altLang="en-US" sz="2000" dirty="0" smtClean="0"/>
              <a:t>는 프로젝트와 같은 이름이면 됩니다</a:t>
            </a:r>
            <a:r>
              <a:rPr lang="en-US" altLang="ko-KR" sz="2000" dirty="0" smtClean="0"/>
              <a:t>. README.md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gitignore</a:t>
            </a:r>
            <a:r>
              <a:rPr lang="ko-KR" altLang="en-US" sz="2000" dirty="0" smtClean="0"/>
              <a:t>를 포함합니다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Settings – Collaborators </a:t>
            </a:r>
            <a:r>
              <a:rPr lang="ko-KR" altLang="en-US" sz="2000" dirty="0" smtClean="0"/>
              <a:t>메뉴를 이용해서 조원</a:t>
            </a:r>
            <a:r>
              <a:rPr lang="en-US" altLang="ko-KR" sz="2000" dirty="0" smtClean="0"/>
              <a:t>2,3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collaborator</a:t>
            </a:r>
            <a:r>
              <a:rPr lang="ko-KR" altLang="en-US" sz="2000" dirty="0" smtClean="0"/>
              <a:t>로 추가합니다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그래야만 조원</a:t>
            </a:r>
            <a:r>
              <a:rPr lang="en-US" altLang="ko-KR" sz="2000" dirty="0" smtClean="0"/>
              <a:t>2,3</a:t>
            </a:r>
            <a:r>
              <a:rPr lang="ko-KR" altLang="en-US" sz="2000" dirty="0" smtClean="0"/>
              <a:t>도 </a:t>
            </a:r>
            <a:r>
              <a:rPr lang="en-US" altLang="ko-KR" sz="2000" smtClean="0"/>
              <a:t>repository</a:t>
            </a:r>
            <a:r>
              <a:rPr lang="ko-KR" altLang="en-US" sz="2000" smtClean="0"/>
              <a:t>에 </a:t>
            </a:r>
            <a:r>
              <a:rPr lang="en-US" altLang="ko-KR" sz="2000" dirty="0" smtClean="0"/>
              <a:t>pull, push</a:t>
            </a:r>
            <a:r>
              <a:rPr lang="ko-KR" altLang="en-US" sz="2000" dirty="0" smtClean="0"/>
              <a:t>를 할 수 있습니다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0000"/>
            <a:ext cx="10515600" cy="2207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680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맑은 고딕" panose="020B0503020000020004" pitchFamily="50" charset="-127"/>
              <a:buChar char="#"/>
            </a:pPr>
            <a:r>
              <a:rPr lang="en-US" altLang="ko-KR" sz="1400" smtClean="0"/>
              <a:t>git init</a:t>
            </a:r>
            <a:endParaRPr lang="ko-KR" altLang="en-US" sz="1400" smtClean="0"/>
          </a:p>
          <a:p>
            <a:pPr>
              <a:buFont typeface="맑은 고딕" panose="020B0503020000020004" pitchFamily="50" charset="-127"/>
              <a:buChar char="#"/>
            </a:pPr>
            <a:r>
              <a:rPr lang="en-US" altLang="ko-KR" sz="1400" smtClean="0"/>
              <a:t>git add .</a:t>
            </a:r>
          </a:p>
          <a:p>
            <a:pPr>
              <a:buFont typeface="맑은 고딕" panose="020B0503020000020004" pitchFamily="50" charset="-127"/>
              <a:buChar char="#"/>
            </a:pPr>
            <a:r>
              <a:rPr lang="en-US" altLang="ko-KR" sz="1400" smtClean="0"/>
              <a:t>git commit -m "</a:t>
            </a:r>
            <a:r>
              <a:rPr lang="ko-KR" altLang="en-US" sz="1400" smtClean="0"/>
              <a:t>초기 프로젝트 업로드</a:t>
            </a:r>
            <a:r>
              <a:rPr lang="en-US" altLang="ko-KR" sz="1400" smtClean="0"/>
              <a:t>"</a:t>
            </a:r>
          </a:p>
          <a:p>
            <a:pPr>
              <a:buFont typeface="맑은 고딕" panose="020B0503020000020004" pitchFamily="50" charset="-127"/>
              <a:buChar char="#"/>
            </a:pPr>
            <a:r>
              <a:rPr lang="en-US" altLang="ko-KR" sz="1400" smtClean="0"/>
              <a:t>git remote add origin </a:t>
            </a:r>
            <a:r>
              <a:rPr lang="ko-KR" altLang="en-US" sz="1400" smtClean="0"/>
              <a:t>깃헙주소</a:t>
            </a:r>
            <a:endParaRPr lang="en-US" altLang="ko-KR" sz="1400" smtClean="0"/>
          </a:p>
          <a:p>
            <a:pPr>
              <a:buFont typeface="맑은 고딕" panose="020B0503020000020004" pitchFamily="50" charset="-127"/>
              <a:buChar char="#"/>
            </a:pPr>
            <a:r>
              <a:rPr lang="en-US" altLang="ko-KR" sz="1400" smtClean="0"/>
              <a:t>git push origin main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4823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조원</a:t>
            </a:r>
            <a:r>
              <a:rPr lang="en-US" altLang="ko-KR" sz="3200" smtClean="0"/>
              <a:t>2,3</a:t>
            </a:r>
            <a:r>
              <a:rPr lang="ko-KR" altLang="en-US" sz="3200" smtClean="0"/>
              <a:t>은 </a:t>
            </a:r>
            <a:r>
              <a:rPr lang="en-US" altLang="ko-KR" sz="3200" smtClean="0"/>
              <a:t>Github</a:t>
            </a:r>
            <a:r>
              <a:rPr lang="ko-KR" altLang="en-US" sz="3200" smtClean="0"/>
              <a:t>에 올라간 프로젝트를 자신의 </a:t>
            </a:r>
            <a:r>
              <a:rPr lang="en-US" altLang="ko-KR" sz="3200" smtClean="0"/>
              <a:t>PC</a:t>
            </a:r>
            <a:r>
              <a:rPr lang="ko-KR" altLang="en-US" sz="3200" smtClean="0"/>
              <a:t>로 가져옵니다</a:t>
            </a:r>
            <a:r>
              <a:rPr lang="en-US" altLang="ko-KR" sz="3200" smtClean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807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조원</a:t>
            </a:r>
            <a:r>
              <a:rPr lang="en-US" altLang="ko-KR" sz="2000" smtClean="0"/>
              <a:t>2,3</a:t>
            </a:r>
            <a:r>
              <a:rPr lang="ko-KR" altLang="en-US" sz="2000" smtClean="0"/>
              <a:t>은 자신의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에 </a:t>
            </a:r>
            <a:r>
              <a:rPr lang="en-US" altLang="ko-KR" sz="2000" smtClean="0"/>
              <a:t>workspace</a:t>
            </a:r>
            <a:r>
              <a:rPr lang="ko-KR" altLang="en-US" sz="2000" smtClean="0"/>
              <a:t>를 준비하고 </a:t>
            </a:r>
            <a:r>
              <a:rPr lang="en-US" altLang="ko-KR" sz="2000" smtClean="0"/>
              <a:t>github</a:t>
            </a:r>
            <a:r>
              <a:rPr lang="ko-KR" altLang="en-US" sz="2000" smtClean="0"/>
              <a:t>에 올라간 프로젝트를 복제합니다</a:t>
            </a:r>
            <a:r>
              <a:rPr lang="en-US" altLang="ko-KR" sz="2000" smtClean="0"/>
              <a:t>.(clone)</a:t>
            </a:r>
          </a:p>
          <a:p>
            <a:r>
              <a:rPr lang="ko-KR" altLang="en-US" sz="2000" smtClean="0"/>
              <a:t>복제를 하면 자동으로 </a:t>
            </a:r>
            <a:r>
              <a:rPr lang="en-US" altLang="ko-KR" sz="2000" smtClean="0"/>
              <a:t>remote repository</a:t>
            </a:r>
            <a:r>
              <a:rPr lang="ko-KR" altLang="en-US" sz="2000" smtClean="0"/>
              <a:t>로 등록됩니다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복제가 완료되면 모든 조원들은 본인의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에 </a:t>
            </a:r>
            <a:r>
              <a:rPr lang="en-US" altLang="ko-KR" sz="2000" smtClean="0"/>
              <a:t>main </a:t>
            </a:r>
            <a:r>
              <a:rPr lang="ko-KR" altLang="en-US" sz="2000" smtClean="0"/>
              <a:t>브랜치를 가지게 됩니다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0000"/>
            <a:ext cx="10515600" cy="2207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맑은 고딕" panose="020B0503020000020004" pitchFamily="50" charset="-127"/>
              <a:buChar char="#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/>
              <a:t>git clone </a:t>
            </a:r>
            <a:r>
              <a:rPr lang="ko-KR" altLang="en-US"/>
              <a:t>깃헙주소</a:t>
            </a:r>
          </a:p>
        </p:txBody>
      </p:sp>
    </p:spTree>
    <p:extLst>
      <p:ext uri="{BB962C8B-B14F-4D97-AF65-F5344CB8AC3E}">
        <p14:creationId xmlns:p14="http://schemas.microsoft.com/office/powerpoint/2010/main" val="8818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11899" cy="1320800"/>
          </a:xfrm>
        </p:spPr>
        <p:txBody>
          <a:bodyPr>
            <a:normAutofit/>
          </a:bodyPr>
          <a:lstStyle/>
          <a:p>
            <a:r>
              <a:rPr lang="ko-KR" altLang="en-US" sz="3200" smtClean="0"/>
              <a:t>조원</a:t>
            </a:r>
            <a:r>
              <a:rPr lang="en-US" altLang="ko-KR" sz="3200" smtClean="0"/>
              <a:t>1,2,3</a:t>
            </a:r>
            <a:r>
              <a:rPr lang="ko-KR" altLang="en-US" sz="3200" smtClean="0"/>
              <a:t>은 각자의 </a:t>
            </a:r>
            <a:r>
              <a:rPr lang="en-US" altLang="ko-KR" sz="3200" smtClean="0"/>
              <a:t>PC</a:t>
            </a:r>
            <a:r>
              <a:rPr lang="ko-KR" altLang="en-US" sz="3200" smtClean="0"/>
              <a:t>에 각자의 브랜치를 생성해서 작업을 수행합니다</a:t>
            </a:r>
            <a:r>
              <a:rPr lang="en-US" altLang="ko-KR" sz="3200" smtClean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807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조원</a:t>
            </a:r>
            <a:r>
              <a:rPr lang="en-US" altLang="ko-KR" sz="2000" smtClean="0"/>
              <a:t>1,2,3</a:t>
            </a:r>
            <a:r>
              <a:rPr lang="ko-KR" altLang="en-US" sz="2000" smtClean="0"/>
              <a:t>은 각자의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에 자신이 작업할 브랜치를 생성합니다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각 브랜치이름을 </a:t>
            </a:r>
            <a:r>
              <a:rPr lang="en-US" altLang="ko-KR" sz="2000" smtClean="0"/>
              <a:t>a,b,c</a:t>
            </a:r>
            <a:r>
              <a:rPr lang="ko-KR" altLang="en-US" sz="2000" smtClean="0"/>
              <a:t>라 칭하겠습니다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조원</a:t>
            </a:r>
            <a:r>
              <a:rPr lang="en-US" altLang="ko-KR" sz="2000" smtClean="0"/>
              <a:t>1,2,3</a:t>
            </a:r>
            <a:r>
              <a:rPr lang="ko-KR" altLang="en-US" sz="2000" smtClean="0"/>
              <a:t>은 각 기능 구현이 끝나면 자신의 브랜치를 </a:t>
            </a:r>
            <a:r>
              <a:rPr lang="en-US" altLang="ko-KR" sz="2000" smtClean="0"/>
              <a:t>push</a:t>
            </a:r>
            <a:r>
              <a:rPr lang="ko-KR" altLang="en-US" sz="2000" smtClean="0"/>
              <a:t>합니다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충</a:t>
            </a:r>
            <a:r>
              <a:rPr lang="ko-KR" altLang="en-US" sz="2000"/>
              <a:t>돌</a:t>
            </a:r>
            <a:r>
              <a:rPr lang="en-US" altLang="ko-KR" sz="2000" smtClean="0"/>
              <a:t>(conflict)</a:t>
            </a:r>
            <a:r>
              <a:rPr lang="ko-KR" altLang="en-US" sz="2000" smtClean="0"/>
              <a:t>을 방지하려면 조원별로 작업할 범위를 잘 나누는 것이 중요합니다</a:t>
            </a:r>
            <a:r>
              <a:rPr lang="en-US" altLang="ko-KR" sz="2000" smtClean="0"/>
              <a:t>.</a:t>
            </a:r>
          </a:p>
          <a:p>
            <a:endParaRPr lang="ko-KR" altLang="en-US" sz="200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0000"/>
            <a:ext cx="10515600" cy="2207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맑은 고딕" panose="020B0503020000020004" pitchFamily="50" charset="-127"/>
              <a:buChar char="#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/>
              <a:t>git branch a  </a:t>
            </a:r>
            <a:r>
              <a:rPr lang="en-US" altLang="ko-KR" smtClean="0"/>
              <a:t>// </a:t>
            </a:r>
            <a:r>
              <a:rPr lang="ko-KR" altLang="en-US" smtClean="0"/>
              <a:t>브랜치 </a:t>
            </a:r>
            <a:r>
              <a:rPr lang="ko-KR" altLang="en-US"/>
              <a:t>생성</a:t>
            </a:r>
            <a:endParaRPr lang="en-US" altLang="ko-KR"/>
          </a:p>
          <a:p>
            <a:r>
              <a:rPr lang="en-US" altLang="ko-KR"/>
              <a:t>git checkout a  </a:t>
            </a:r>
            <a:r>
              <a:rPr lang="en-US" altLang="ko-KR" smtClean="0"/>
              <a:t>// </a:t>
            </a:r>
            <a:r>
              <a:rPr lang="ko-KR" altLang="en-US" smtClean="0"/>
              <a:t>브랜치 </a:t>
            </a:r>
            <a:r>
              <a:rPr lang="ko-KR" altLang="en-US"/>
              <a:t>이동</a:t>
            </a:r>
            <a:endParaRPr lang="en-US" altLang="ko-KR"/>
          </a:p>
          <a:p>
            <a:r>
              <a:rPr lang="en-US" altLang="ko-KR"/>
              <a:t>git checkout -b a  </a:t>
            </a:r>
            <a:r>
              <a:rPr lang="en-US" altLang="ko-KR" smtClean="0"/>
              <a:t>// </a:t>
            </a:r>
            <a:r>
              <a:rPr lang="ko-KR" altLang="en-US" smtClean="0"/>
              <a:t>브랜치 </a:t>
            </a:r>
            <a:r>
              <a:rPr lang="ko-KR" altLang="en-US"/>
              <a:t>생성과 이동</a:t>
            </a:r>
            <a:r>
              <a:rPr lang="en-US" altLang="ko-KR"/>
              <a:t>(</a:t>
            </a:r>
            <a:r>
              <a:rPr lang="ko-KR" altLang="en-US"/>
              <a:t>위 두 명령 합치기</a:t>
            </a:r>
            <a:r>
              <a:rPr lang="en-US" altLang="ko-KR"/>
              <a:t>)</a:t>
            </a:r>
          </a:p>
          <a:p>
            <a:r>
              <a:rPr lang="en-US" altLang="ko-KR"/>
              <a:t>git add .</a:t>
            </a:r>
          </a:p>
          <a:p>
            <a:r>
              <a:rPr lang="en-US" altLang="ko-KR"/>
              <a:t>git commit -m "[</a:t>
            </a:r>
            <a:r>
              <a:rPr lang="ko-KR" altLang="en-US"/>
              <a:t>조원</a:t>
            </a:r>
            <a:r>
              <a:rPr lang="en-US" altLang="ko-KR"/>
              <a:t>1] </a:t>
            </a:r>
            <a:r>
              <a:rPr lang="ko-KR" altLang="en-US"/>
              <a:t>어떤 기능 구현 완료</a:t>
            </a:r>
            <a:r>
              <a:rPr lang="en-US" altLang="ko-KR"/>
              <a:t>"</a:t>
            </a:r>
          </a:p>
          <a:p>
            <a:r>
              <a:rPr lang="en-US" altLang="ko-KR"/>
              <a:t>git push origin a</a:t>
            </a:r>
          </a:p>
        </p:txBody>
      </p:sp>
    </p:spTree>
    <p:extLst>
      <p:ext uri="{BB962C8B-B14F-4D97-AF65-F5344CB8AC3E}">
        <p14:creationId xmlns:p14="http://schemas.microsoft.com/office/powerpoint/2010/main" val="38943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27719" cy="1320800"/>
          </a:xfrm>
        </p:spPr>
        <p:txBody>
          <a:bodyPr>
            <a:normAutofit/>
          </a:bodyPr>
          <a:lstStyle/>
          <a:p>
            <a:r>
              <a:rPr lang="ko-KR" altLang="en-US" sz="3200" smtClean="0"/>
              <a:t>조원</a:t>
            </a:r>
            <a:r>
              <a:rPr lang="en-US" altLang="ko-KR" sz="3200" smtClean="0"/>
              <a:t>1</a:t>
            </a:r>
            <a:r>
              <a:rPr lang="ko-KR" altLang="en-US" sz="3200" smtClean="0"/>
              <a:t>이 자신의 기능 구현을 마치면 자신의 브랜치를 </a:t>
            </a:r>
            <a:r>
              <a:rPr lang="en-US" altLang="ko-KR" sz="3200" smtClean="0"/>
              <a:t>main </a:t>
            </a:r>
            <a:r>
              <a:rPr lang="ko-KR" altLang="en-US" sz="3200" smtClean="0"/>
              <a:t>브랜치에 병합한 뒤 </a:t>
            </a:r>
            <a:r>
              <a:rPr lang="en-US" altLang="ko-KR" sz="3200" smtClean="0"/>
              <a:t>Github</a:t>
            </a:r>
            <a:r>
              <a:rPr lang="ko-KR" altLang="en-US" sz="3200" smtClean="0"/>
              <a:t>에 올립니다</a:t>
            </a:r>
            <a:r>
              <a:rPr lang="en-US" altLang="ko-KR" sz="3200" smtClean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807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조원</a:t>
            </a:r>
            <a:r>
              <a:rPr lang="en-US" altLang="ko-KR" sz="2000" smtClean="0"/>
              <a:t>1</a:t>
            </a:r>
            <a:r>
              <a:rPr lang="ko-KR" altLang="en-US" sz="2000" smtClean="0"/>
              <a:t>은 기능 구현을 마쳤습니다</a:t>
            </a:r>
            <a:r>
              <a:rPr lang="en-US" altLang="ko-KR" sz="2000" smtClean="0"/>
              <a:t>. </a:t>
            </a:r>
          </a:p>
          <a:p>
            <a:r>
              <a:rPr lang="ko-KR" altLang="en-US" sz="2000" smtClean="0"/>
              <a:t>조원</a:t>
            </a:r>
            <a:r>
              <a:rPr lang="en-US" altLang="ko-KR" sz="2000" smtClean="0"/>
              <a:t>1</a:t>
            </a:r>
            <a:r>
              <a:rPr lang="ko-KR" altLang="en-US" sz="2000" smtClean="0"/>
              <a:t>은 먼저 </a:t>
            </a:r>
            <a:r>
              <a:rPr lang="en-US" altLang="ko-KR" sz="2000" smtClean="0"/>
              <a:t>local repositor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main </a:t>
            </a:r>
            <a:r>
              <a:rPr lang="ko-KR" altLang="en-US" sz="2000" smtClean="0"/>
              <a:t>브랜치에 </a:t>
            </a:r>
            <a:r>
              <a:rPr lang="en-US" altLang="ko-KR" sz="2000" smtClean="0"/>
              <a:t>a </a:t>
            </a:r>
            <a:r>
              <a:rPr lang="ko-KR" altLang="en-US" sz="2000" smtClean="0"/>
              <a:t>브랜치를 병합합니다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local repository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main </a:t>
            </a:r>
            <a:r>
              <a:rPr lang="ko-KR" altLang="en-US" sz="2000" smtClean="0"/>
              <a:t>브랜치를 </a:t>
            </a:r>
            <a:r>
              <a:rPr lang="en-US" altLang="ko-KR" sz="2000" smtClean="0"/>
              <a:t>github</a:t>
            </a:r>
            <a:r>
              <a:rPr lang="ko-KR" altLang="en-US" sz="2000" smtClean="0"/>
              <a:t>에 업로드합니다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0000"/>
            <a:ext cx="10515600" cy="2207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맑은 고딕" panose="020B0503020000020004" pitchFamily="50" charset="-127"/>
              <a:buChar char="#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mtClean="0"/>
              <a:t>// </a:t>
            </a:r>
            <a:r>
              <a:rPr lang="ko-KR" altLang="en-US" smtClean="0"/>
              <a:t>브랜치 </a:t>
            </a:r>
            <a:r>
              <a:rPr lang="en-US" altLang="ko-KR"/>
              <a:t>a</a:t>
            </a:r>
            <a:r>
              <a:rPr lang="ko-KR" altLang="en-US"/>
              <a:t>에서 작업</a:t>
            </a:r>
            <a:endParaRPr lang="en-US" altLang="ko-KR"/>
          </a:p>
          <a:p>
            <a:r>
              <a:rPr lang="en-US" altLang="ko-KR"/>
              <a:t>git add .</a:t>
            </a:r>
          </a:p>
          <a:p>
            <a:r>
              <a:rPr lang="en-US" altLang="ko-KR"/>
              <a:t>git commit -m "[</a:t>
            </a:r>
            <a:r>
              <a:rPr lang="ko-KR" altLang="en-US"/>
              <a:t>조원</a:t>
            </a:r>
            <a:r>
              <a:rPr lang="en-US" altLang="ko-KR"/>
              <a:t>1] </a:t>
            </a:r>
            <a:r>
              <a:rPr lang="ko-KR" altLang="en-US"/>
              <a:t>어떤 기능 구현 완료</a:t>
            </a:r>
            <a:r>
              <a:rPr lang="en-US" altLang="ko-KR"/>
              <a:t>"</a:t>
            </a:r>
          </a:p>
          <a:p>
            <a:r>
              <a:rPr lang="en-US" altLang="ko-KR"/>
              <a:t>git checkout main</a:t>
            </a:r>
          </a:p>
          <a:p>
            <a:r>
              <a:rPr lang="en-US" altLang="ko-KR"/>
              <a:t>git merge a</a:t>
            </a:r>
          </a:p>
          <a:p>
            <a:r>
              <a:rPr lang="en-US" altLang="ko-KR"/>
              <a:t>git puch origin main</a:t>
            </a:r>
          </a:p>
        </p:txBody>
      </p:sp>
    </p:spTree>
    <p:extLst>
      <p:ext uri="{BB962C8B-B14F-4D97-AF65-F5344CB8AC3E}">
        <p14:creationId xmlns:p14="http://schemas.microsoft.com/office/powerpoint/2010/main" val="142497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조원</a:t>
            </a:r>
            <a:r>
              <a:rPr lang="en-US" altLang="ko-KR" sz="3200" smtClean="0"/>
              <a:t>2,3</a:t>
            </a:r>
            <a:r>
              <a:rPr lang="ko-KR" altLang="en-US" sz="3200" smtClean="0"/>
              <a:t>은 조원</a:t>
            </a:r>
            <a:r>
              <a:rPr lang="en-US" altLang="ko-KR" sz="3200" smtClean="0"/>
              <a:t>1</a:t>
            </a:r>
            <a:r>
              <a:rPr lang="ko-KR" altLang="en-US" sz="3200" smtClean="0"/>
              <a:t>이 올린 최신 버전을 가지고 와서 작업을 계속 진행합니다</a:t>
            </a:r>
            <a:r>
              <a:rPr lang="en-US" altLang="ko-KR" sz="3200" smtClean="0"/>
              <a:t>.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80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smtClean="0"/>
              <a:t>조원</a:t>
            </a:r>
            <a:r>
              <a:rPr lang="en-US" altLang="ko-KR" sz="2000" smtClean="0"/>
              <a:t>2,3</a:t>
            </a:r>
            <a:r>
              <a:rPr lang="ko-KR" altLang="en-US" sz="2000" smtClean="0"/>
              <a:t>은 조원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github</a:t>
            </a:r>
            <a:r>
              <a:rPr lang="ko-KR" altLang="en-US" sz="2000" smtClean="0"/>
              <a:t>에 올린 최신버전을 받아옵니다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조원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main </a:t>
            </a:r>
            <a:r>
              <a:rPr lang="ko-KR" altLang="en-US" sz="2000" smtClean="0"/>
              <a:t>브랜치를 최신으로 올렸기 때문에 받아 올 브랜치는 </a:t>
            </a:r>
            <a:r>
              <a:rPr lang="en-US" altLang="ko-KR" sz="2000" smtClean="0"/>
              <a:t>main</a:t>
            </a:r>
            <a:r>
              <a:rPr lang="ko-KR" altLang="en-US" sz="2000" smtClean="0"/>
              <a:t>입니다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조원</a:t>
            </a:r>
            <a:r>
              <a:rPr lang="en-US" altLang="ko-KR" sz="2000" smtClean="0"/>
              <a:t>2,3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main </a:t>
            </a:r>
            <a:r>
              <a:rPr lang="ko-KR" altLang="en-US" sz="2000" smtClean="0"/>
              <a:t>브랜치로 이동한 다음 </a:t>
            </a:r>
            <a:r>
              <a:rPr lang="en-US" altLang="ko-KR" sz="2000" smtClean="0"/>
              <a:t>pull </a:t>
            </a:r>
            <a:r>
              <a:rPr lang="ko-KR" altLang="en-US" sz="2000" smtClean="0"/>
              <a:t>합니다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조원</a:t>
            </a:r>
            <a:r>
              <a:rPr lang="en-US" altLang="ko-KR" sz="2000" smtClean="0"/>
              <a:t>2,3</a:t>
            </a:r>
            <a:r>
              <a:rPr lang="ko-KR" altLang="en-US" sz="2000" smtClean="0"/>
              <a:t>은 최신 버전의 </a:t>
            </a:r>
            <a:r>
              <a:rPr lang="en-US" altLang="ko-KR" sz="2000" smtClean="0"/>
              <a:t>main </a:t>
            </a:r>
            <a:r>
              <a:rPr lang="ko-KR" altLang="en-US" sz="2000" smtClean="0"/>
              <a:t>브랜치를 가져온 다음 자신의 작업 브랜치에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최신 내용을 병합합니다</a:t>
            </a:r>
            <a:r>
              <a:rPr lang="en-US" altLang="ko-KR" sz="2000" smtClean="0"/>
              <a:t>.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0000"/>
            <a:ext cx="10515600" cy="2207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맑은 고딕" panose="020B0503020000020004" pitchFamily="50" charset="-127"/>
              <a:buChar char="#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mtClean="0"/>
              <a:t>// </a:t>
            </a:r>
            <a:r>
              <a:rPr lang="ko-KR" altLang="en-US" smtClean="0"/>
              <a:t>브랜치 </a:t>
            </a:r>
            <a:r>
              <a:rPr lang="en-US" altLang="ko-KR"/>
              <a:t>b</a:t>
            </a:r>
            <a:r>
              <a:rPr lang="ko-KR" altLang="en-US"/>
              <a:t>에서 </a:t>
            </a:r>
            <a:r>
              <a:rPr lang="ko-KR" altLang="en-US" smtClean="0"/>
              <a:t>작업 중인 조원</a:t>
            </a:r>
            <a:r>
              <a:rPr lang="en-US" altLang="ko-KR" smtClean="0"/>
              <a:t>2 </a:t>
            </a:r>
            <a:r>
              <a:rPr lang="ko-KR" altLang="en-US" smtClean="0"/>
              <a:t>예시</a:t>
            </a:r>
            <a:endParaRPr lang="en-US" altLang="ko-KR"/>
          </a:p>
          <a:p>
            <a:r>
              <a:rPr lang="en-US" altLang="ko-KR"/>
              <a:t>git add .</a:t>
            </a:r>
          </a:p>
          <a:p>
            <a:r>
              <a:rPr lang="en-US" altLang="ko-KR"/>
              <a:t>git commit -m "[</a:t>
            </a:r>
            <a:r>
              <a:rPr lang="ko-KR" altLang="en-US"/>
              <a:t>조원</a:t>
            </a:r>
            <a:r>
              <a:rPr lang="en-US" altLang="ko-KR"/>
              <a:t>2] </a:t>
            </a:r>
            <a:r>
              <a:rPr lang="ko-KR" altLang="en-US"/>
              <a:t>어떤 기능 구현 중</a:t>
            </a:r>
            <a:r>
              <a:rPr lang="en-US" altLang="ko-KR"/>
              <a:t>"</a:t>
            </a:r>
          </a:p>
          <a:p>
            <a:r>
              <a:rPr lang="en-US" altLang="ko-KR"/>
              <a:t>git checkout main</a:t>
            </a:r>
          </a:p>
          <a:p>
            <a:r>
              <a:rPr lang="en-US" altLang="ko-KR"/>
              <a:t>git pull origin main</a:t>
            </a:r>
          </a:p>
          <a:p>
            <a:r>
              <a:rPr lang="en-US" altLang="ko-KR"/>
              <a:t>git checkout b</a:t>
            </a:r>
          </a:p>
          <a:p>
            <a:r>
              <a:rPr lang="en-US" altLang="ko-KR"/>
              <a:t>git merge main</a:t>
            </a:r>
          </a:p>
        </p:txBody>
      </p:sp>
    </p:spTree>
    <p:extLst>
      <p:ext uri="{BB962C8B-B14F-4D97-AF65-F5344CB8AC3E}">
        <p14:creationId xmlns:p14="http://schemas.microsoft.com/office/powerpoint/2010/main" val="72895402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148</TotalTime>
  <Words>808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Git 협업하기</vt:lpstr>
      <vt:lpstr>git 기본 명령</vt:lpstr>
      <vt:lpstr>git 기본 명령</vt:lpstr>
      <vt:lpstr>시나리오</vt:lpstr>
      <vt:lpstr>조원1이 기본 세팅을 마친 프로젝트를 Github에 올립니다.</vt:lpstr>
      <vt:lpstr>조원2,3은 Github에 올라간 프로젝트를 자신의 PC로 가져옵니다.</vt:lpstr>
      <vt:lpstr>조원1,2,3은 각자의 PC에 각자의 브랜치를 생성해서 작업을 수행합니다.</vt:lpstr>
      <vt:lpstr>조원1이 자신의 기능 구현을 마치면 자신의 브랜치를 main 브랜치에 병합한 뒤 Github에 올립니다.</vt:lpstr>
      <vt:lpstr>조원2,3은 조원1이 올린 최신 버전을 가지고 와서 작업을 계속 진행합니다.</vt:lpstr>
      <vt:lpstr>협업 시 주의사항</vt:lpstr>
      <vt:lpstr>협업 시 주의사항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협업하기</dc:title>
  <dc:creator>ITSC</dc:creator>
  <cp:lastModifiedBy>ITSC</cp:lastModifiedBy>
  <cp:revision>18</cp:revision>
  <dcterms:created xsi:type="dcterms:W3CDTF">2021-07-14T23:59:00Z</dcterms:created>
  <dcterms:modified xsi:type="dcterms:W3CDTF">2021-12-15T02:07:52Z</dcterms:modified>
</cp:coreProperties>
</file>