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Lst>
  <p:sldSz cx="29260800" cy="41148000"/>
  <p:notesSz cx="6858000" cy="9144000"/>
  <p:defaultTextStyle>
    <a:defPPr>
      <a:defRPr lang="en-US"/>
    </a:defPPr>
    <a:lvl1pPr marL="0" algn="l" defTabSz="4849978" rtl="0" eaLnBrk="1" latinLnBrk="0" hangingPunct="1">
      <a:defRPr sz="9600" kern="1200">
        <a:solidFill>
          <a:schemeClr val="tx1"/>
        </a:solidFill>
        <a:latin typeface="+mn-lt"/>
        <a:ea typeface="+mn-ea"/>
        <a:cs typeface="+mn-cs"/>
      </a:defRPr>
    </a:lvl1pPr>
    <a:lvl2pPr marL="2424989" algn="l" defTabSz="4849978" rtl="0" eaLnBrk="1" latinLnBrk="0" hangingPunct="1">
      <a:defRPr sz="9600" kern="1200">
        <a:solidFill>
          <a:schemeClr val="tx1"/>
        </a:solidFill>
        <a:latin typeface="+mn-lt"/>
        <a:ea typeface="+mn-ea"/>
        <a:cs typeface="+mn-cs"/>
      </a:defRPr>
    </a:lvl2pPr>
    <a:lvl3pPr marL="4849978" algn="l" defTabSz="4849978" rtl="0" eaLnBrk="1" latinLnBrk="0" hangingPunct="1">
      <a:defRPr sz="9600" kern="1200">
        <a:solidFill>
          <a:schemeClr val="tx1"/>
        </a:solidFill>
        <a:latin typeface="+mn-lt"/>
        <a:ea typeface="+mn-ea"/>
        <a:cs typeface="+mn-cs"/>
      </a:defRPr>
    </a:lvl3pPr>
    <a:lvl4pPr marL="7274966" algn="l" defTabSz="4849978" rtl="0" eaLnBrk="1" latinLnBrk="0" hangingPunct="1">
      <a:defRPr sz="9600" kern="1200">
        <a:solidFill>
          <a:schemeClr val="tx1"/>
        </a:solidFill>
        <a:latin typeface="+mn-lt"/>
        <a:ea typeface="+mn-ea"/>
        <a:cs typeface="+mn-cs"/>
      </a:defRPr>
    </a:lvl4pPr>
    <a:lvl5pPr marL="9699955" algn="l" defTabSz="4849978" rtl="0" eaLnBrk="1" latinLnBrk="0" hangingPunct="1">
      <a:defRPr sz="9600" kern="1200">
        <a:solidFill>
          <a:schemeClr val="tx1"/>
        </a:solidFill>
        <a:latin typeface="+mn-lt"/>
        <a:ea typeface="+mn-ea"/>
        <a:cs typeface="+mn-cs"/>
      </a:defRPr>
    </a:lvl5pPr>
    <a:lvl6pPr marL="12124944" algn="l" defTabSz="4849978" rtl="0" eaLnBrk="1" latinLnBrk="0" hangingPunct="1">
      <a:defRPr sz="9600" kern="1200">
        <a:solidFill>
          <a:schemeClr val="tx1"/>
        </a:solidFill>
        <a:latin typeface="+mn-lt"/>
        <a:ea typeface="+mn-ea"/>
        <a:cs typeface="+mn-cs"/>
      </a:defRPr>
    </a:lvl6pPr>
    <a:lvl7pPr marL="14549933" algn="l" defTabSz="4849978" rtl="0" eaLnBrk="1" latinLnBrk="0" hangingPunct="1">
      <a:defRPr sz="9600" kern="1200">
        <a:solidFill>
          <a:schemeClr val="tx1"/>
        </a:solidFill>
        <a:latin typeface="+mn-lt"/>
        <a:ea typeface="+mn-ea"/>
        <a:cs typeface="+mn-cs"/>
      </a:defRPr>
    </a:lvl7pPr>
    <a:lvl8pPr marL="16974922" algn="l" defTabSz="4849978" rtl="0" eaLnBrk="1" latinLnBrk="0" hangingPunct="1">
      <a:defRPr sz="9600" kern="1200">
        <a:solidFill>
          <a:schemeClr val="tx1"/>
        </a:solidFill>
        <a:latin typeface="+mn-lt"/>
        <a:ea typeface="+mn-ea"/>
        <a:cs typeface="+mn-cs"/>
      </a:defRPr>
    </a:lvl8pPr>
    <a:lvl9pPr marL="19399910" algn="l" defTabSz="4849978" rtl="0" eaLnBrk="1" latinLnBrk="0" hangingPunct="1">
      <a:defRPr sz="9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797" userDrawn="1">
          <p15:clr>
            <a:srgbClr val="A4A3A4"/>
          </p15:clr>
        </p15:guide>
        <p15:guide id="2" pos="13234" userDrawn="1">
          <p15:clr>
            <a:srgbClr val="A4A3A4"/>
          </p15:clr>
        </p15:guide>
        <p15:guide id="3" orient="horz" pos="10527" userDrawn="1">
          <p15:clr>
            <a:srgbClr val="A4A3A4"/>
          </p15:clr>
        </p15:guide>
        <p15:guide id="4" pos="92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298"/>
    <p:restoredTop sz="50000" autoAdjust="0"/>
  </p:normalViewPr>
  <p:slideViewPr>
    <p:cSldViewPr snapToGrid="0" snapToObjects="1">
      <p:cViewPr>
        <p:scale>
          <a:sx n="100" d="100"/>
          <a:sy n="100" d="100"/>
        </p:scale>
        <p:origin x="712" y="4840"/>
      </p:cViewPr>
      <p:guideLst>
        <p:guide orient="horz" pos="10797"/>
        <p:guide orient="horz" pos="10527"/>
        <p:guide pos="13234"/>
        <p:guide pos="92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94560" y="6734178"/>
            <a:ext cx="24871680" cy="14325600"/>
          </a:xfrm>
        </p:spPr>
        <p:txBody>
          <a:bodyPr anchor="b"/>
          <a:lstStyle>
            <a:lvl1pPr algn="ctr">
              <a:defRPr sz="19200"/>
            </a:lvl1pPr>
          </a:lstStyle>
          <a:p>
            <a:r>
              <a:rPr lang="en-US" smtClean="0"/>
              <a:t>Click to edit Master title style</a:t>
            </a:r>
            <a:endParaRPr lang="en-US" dirty="0"/>
          </a:p>
        </p:txBody>
      </p:sp>
      <p:sp>
        <p:nvSpPr>
          <p:cNvPr id="3" name="Subtitle 2"/>
          <p:cNvSpPr>
            <a:spLocks noGrp="1"/>
          </p:cNvSpPr>
          <p:nvPr>
            <p:ph type="subTitle" idx="1"/>
          </p:nvPr>
        </p:nvSpPr>
        <p:spPr>
          <a:xfrm>
            <a:off x="3657600" y="21612228"/>
            <a:ext cx="21945600" cy="9934572"/>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38797E-CAE1-E549-B84E-D0AC6DB1A39E}" type="datetimeFigureOut">
              <a:rPr lang="en-US" smtClean="0"/>
              <a:t>9/13/16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1205D6-8B2D-354F-BE8E-14B8DC5ECFBC}" type="slidenum">
              <a:rPr lang="en-US" smtClean="0"/>
              <a:t>‹#›</a:t>
            </a:fld>
            <a:endParaRPr lang="en-US" dirty="0"/>
          </a:p>
        </p:txBody>
      </p:sp>
    </p:spTree>
    <p:extLst>
      <p:ext uri="{BB962C8B-B14F-4D97-AF65-F5344CB8AC3E}">
        <p14:creationId xmlns:p14="http://schemas.microsoft.com/office/powerpoint/2010/main" val="108337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38797E-CAE1-E549-B84E-D0AC6DB1A39E}" type="datetimeFigureOut">
              <a:rPr lang="en-US" smtClean="0"/>
              <a:t>9/13/16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1205D6-8B2D-354F-BE8E-14B8DC5ECFBC}" type="slidenum">
              <a:rPr lang="en-US" smtClean="0"/>
              <a:t>‹#›</a:t>
            </a:fld>
            <a:endParaRPr lang="en-US" dirty="0"/>
          </a:p>
        </p:txBody>
      </p:sp>
    </p:spTree>
    <p:extLst>
      <p:ext uri="{BB962C8B-B14F-4D97-AF65-F5344CB8AC3E}">
        <p14:creationId xmlns:p14="http://schemas.microsoft.com/office/powerpoint/2010/main" val="1306690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939762" y="2190750"/>
            <a:ext cx="6309360" cy="3487102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11682" y="2190750"/>
            <a:ext cx="18562320" cy="348710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38797E-CAE1-E549-B84E-D0AC6DB1A39E}" type="datetimeFigureOut">
              <a:rPr lang="en-US" smtClean="0"/>
              <a:t>9/13/16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1205D6-8B2D-354F-BE8E-14B8DC5ECFBC}" type="slidenum">
              <a:rPr lang="en-US" smtClean="0"/>
              <a:t>‹#›</a:t>
            </a:fld>
            <a:endParaRPr lang="en-US" dirty="0"/>
          </a:p>
        </p:txBody>
      </p:sp>
    </p:spTree>
    <p:extLst>
      <p:ext uri="{BB962C8B-B14F-4D97-AF65-F5344CB8AC3E}">
        <p14:creationId xmlns:p14="http://schemas.microsoft.com/office/powerpoint/2010/main" val="1371879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38797E-CAE1-E549-B84E-D0AC6DB1A39E}" type="datetimeFigureOut">
              <a:rPr lang="en-US" smtClean="0"/>
              <a:t>9/13/16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1205D6-8B2D-354F-BE8E-14B8DC5ECFBC}" type="slidenum">
              <a:rPr lang="en-US" smtClean="0"/>
              <a:t>‹#›</a:t>
            </a:fld>
            <a:endParaRPr lang="en-US" dirty="0"/>
          </a:p>
        </p:txBody>
      </p:sp>
    </p:spTree>
    <p:extLst>
      <p:ext uri="{BB962C8B-B14F-4D97-AF65-F5344CB8AC3E}">
        <p14:creationId xmlns:p14="http://schemas.microsoft.com/office/powerpoint/2010/main" val="1970409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6442" y="10258437"/>
            <a:ext cx="25237440" cy="17116422"/>
          </a:xfrm>
        </p:spPr>
        <p:txBody>
          <a:bodyPr anchor="b"/>
          <a:lstStyle>
            <a:lvl1pPr>
              <a:defRPr sz="19200"/>
            </a:lvl1pPr>
          </a:lstStyle>
          <a:p>
            <a:r>
              <a:rPr lang="en-US" smtClean="0"/>
              <a:t>Click to edit Master title style</a:t>
            </a:r>
            <a:endParaRPr lang="en-US" dirty="0"/>
          </a:p>
        </p:txBody>
      </p:sp>
      <p:sp>
        <p:nvSpPr>
          <p:cNvPr id="3" name="Text Placeholder 2"/>
          <p:cNvSpPr>
            <a:spLocks noGrp="1"/>
          </p:cNvSpPr>
          <p:nvPr>
            <p:ph type="body" idx="1"/>
          </p:nvPr>
        </p:nvSpPr>
        <p:spPr>
          <a:xfrm>
            <a:off x="1996442" y="27536787"/>
            <a:ext cx="25237440" cy="9001122"/>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38797E-CAE1-E549-B84E-D0AC6DB1A39E}" type="datetimeFigureOut">
              <a:rPr lang="en-US" smtClean="0"/>
              <a:t>9/13/16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1205D6-8B2D-354F-BE8E-14B8DC5ECFBC}" type="slidenum">
              <a:rPr lang="en-US" smtClean="0"/>
              <a:t>‹#›</a:t>
            </a:fld>
            <a:endParaRPr lang="en-US" dirty="0"/>
          </a:p>
        </p:txBody>
      </p:sp>
    </p:spTree>
    <p:extLst>
      <p:ext uri="{BB962C8B-B14F-4D97-AF65-F5344CB8AC3E}">
        <p14:creationId xmlns:p14="http://schemas.microsoft.com/office/powerpoint/2010/main" val="326608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11680" y="10953750"/>
            <a:ext cx="12435840" cy="261080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4813280" y="10953750"/>
            <a:ext cx="12435840" cy="261080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38797E-CAE1-E549-B84E-D0AC6DB1A39E}" type="datetimeFigureOut">
              <a:rPr lang="en-US" smtClean="0"/>
              <a:t>9/13/16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1205D6-8B2D-354F-BE8E-14B8DC5ECFBC}" type="slidenum">
              <a:rPr lang="en-US" smtClean="0"/>
              <a:t>‹#›</a:t>
            </a:fld>
            <a:endParaRPr lang="en-US" dirty="0"/>
          </a:p>
        </p:txBody>
      </p:sp>
    </p:spTree>
    <p:extLst>
      <p:ext uri="{BB962C8B-B14F-4D97-AF65-F5344CB8AC3E}">
        <p14:creationId xmlns:p14="http://schemas.microsoft.com/office/powerpoint/2010/main" val="337311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15491" y="2190759"/>
            <a:ext cx="25237440" cy="795337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15494" y="10086978"/>
            <a:ext cx="12378688" cy="4943472"/>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4" name="Content Placeholder 3"/>
          <p:cNvSpPr>
            <a:spLocks noGrp="1"/>
          </p:cNvSpPr>
          <p:nvPr>
            <p:ph sz="half" idx="2"/>
          </p:nvPr>
        </p:nvSpPr>
        <p:spPr>
          <a:xfrm>
            <a:off x="2015494" y="15030450"/>
            <a:ext cx="12378688" cy="221075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4813282" y="10086978"/>
            <a:ext cx="12439651" cy="4943472"/>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6" name="Content Placeholder 5"/>
          <p:cNvSpPr>
            <a:spLocks noGrp="1"/>
          </p:cNvSpPr>
          <p:nvPr>
            <p:ph sz="quarter" idx="4"/>
          </p:nvPr>
        </p:nvSpPr>
        <p:spPr>
          <a:xfrm>
            <a:off x="14813282" y="15030450"/>
            <a:ext cx="12439651" cy="221075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38797E-CAE1-E549-B84E-D0AC6DB1A39E}" type="datetimeFigureOut">
              <a:rPr lang="en-US" smtClean="0"/>
              <a:t>9/13/16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1205D6-8B2D-354F-BE8E-14B8DC5ECFBC}" type="slidenum">
              <a:rPr lang="en-US" smtClean="0"/>
              <a:t>‹#›</a:t>
            </a:fld>
            <a:endParaRPr lang="en-US" dirty="0"/>
          </a:p>
        </p:txBody>
      </p:sp>
    </p:spTree>
    <p:extLst>
      <p:ext uri="{BB962C8B-B14F-4D97-AF65-F5344CB8AC3E}">
        <p14:creationId xmlns:p14="http://schemas.microsoft.com/office/powerpoint/2010/main" val="1984884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38797E-CAE1-E549-B84E-D0AC6DB1A39E}" type="datetimeFigureOut">
              <a:rPr lang="en-US" smtClean="0"/>
              <a:t>9/13/16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1205D6-8B2D-354F-BE8E-14B8DC5ECFBC}" type="slidenum">
              <a:rPr lang="en-US" smtClean="0"/>
              <a:t>‹#›</a:t>
            </a:fld>
            <a:endParaRPr lang="en-US" dirty="0"/>
          </a:p>
        </p:txBody>
      </p:sp>
    </p:spTree>
    <p:extLst>
      <p:ext uri="{BB962C8B-B14F-4D97-AF65-F5344CB8AC3E}">
        <p14:creationId xmlns:p14="http://schemas.microsoft.com/office/powerpoint/2010/main" val="94792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8797E-CAE1-E549-B84E-D0AC6DB1A39E}" type="datetimeFigureOut">
              <a:rPr lang="en-US" smtClean="0"/>
              <a:t>9/13/16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1205D6-8B2D-354F-BE8E-14B8DC5ECFBC}" type="slidenum">
              <a:rPr lang="en-US" smtClean="0"/>
              <a:t>‹#›</a:t>
            </a:fld>
            <a:endParaRPr lang="en-US" dirty="0"/>
          </a:p>
        </p:txBody>
      </p:sp>
    </p:spTree>
    <p:extLst>
      <p:ext uri="{BB962C8B-B14F-4D97-AF65-F5344CB8AC3E}">
        <p14:creationId xmlns:p14="http://schemas.microsoft.com/office/powerpoint/2010/main" val="1797748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5491" y="2743200"/>
            <a:ext cx="9437370" cy="9601200"/>
          </a:xfrm>
        </p:spPr>
        <p:txBody>
          <a:bodyPr anchor="b"/>
          <a:lstStyle>
            <a:lvl1pPr>
              <a:defRPr sz="10240"/>
            </a:lvl1pPr>
          </a:lstStyle>
          <a:p>
            <a:r>
              <a:rPr lang="en-US" smtClean="0"/>
              <a:t>Click to edit Master title style</a:t>
            </a:r>
            <a:endParaRPr lang="en-US" dirty="0"/>
          </a:p>
        </p:txBody>
      </p:sp>
      <p:sp>
        <p:nvSpPr>
          <p:cNvPr id="3" name="Content Placeholder 2"/>
          <p:cNvSpPr>
            <a:spLocks noGrp="1"/>
          </p:cNvSpPr>
          <p:nvPr>
            <p:ph idx="1"/>
          </p:nvPr>
        </p:nvSpPr>
        <p:spPr>
          <a:xfrm>
            <a:off x="12439651" y="5924559"/>
            <a:ext cx="14813280" cy="2924175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15491" y="12344400"/>
            <a:ext cx="9437370" cy="22869528"/>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38797E-CAE1-E549-B84E-D0AC6DB1A39E}" type="datetimeFigureOut">
              <a:rPr lang="en-US" smtClean="0"/>
              <a:t>9/13/16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1205D6-8B2D-354F-BE8E-14B8DC5ECFBC}" type="slidenum">
              <a:rPr lang="en-US" smtClean="0"/>
              <a:t>‹#›</a:t>
            </a:fld>
            <a:endParaRPr lang="en-US" dirty="0"/>
          </a:p>
        </p:txBody>
      </p:sp>
    </p:spTree>
    <p:extLst>
      <p:ext uri="{BB962C8B-B14F-4D97-AF65-F5344CB8AC3E}">
        <p14:creationId xmlns:p14="http://schemas.microsoft.com/office/powerpoint/2010/main" val="1817727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5491" y="2743200"/>
            <a:ext cx="9437370" cy="9601200"/>
          </a:xfrm>
        </p:spPr>
        <p:txBody>
          <a:bodyPr anchor="b"/>
          <a:lstStyle>
            <a:lvl1pPr>
              <a:defRPr sz="102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439651" y="5924559"/>
            <a:ext cx="14813280" cy="2924175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015491" y="12344400"/>
            <a:ext cx="9437370" cy="22869528"/>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38797E-CAE1-E549-B84E-D0AC6DB1A39E}" type="datetimeFigureOut">
              <a:rPr lang="en-US" smtClean="0"/>
              <a:t>9/13/16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1205D6-8B2D-354F-BE8E-14B8DC5ECFBC}" type="slidenum">
              <a:rPr lang="en-US" smtClean="0"/>
              <a:t>‹#›</a:t>
            </a:fld>
            <a:endParaRPr lang="en-US" dirty="0"/>
          </a:p>
        </p:txBody>
      </p:sp>
    </p:spTree>
    <p:extLst>
      <p:ext uri="{BB962C8B-B14F-4D97-AF65-F5344CB8AC3E}">
        <p14:creationId xmlns:p14="http://schemas.microsoft.com/office/powerpoint/2010/main" val="44549501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4" Type="http://schemas.openxmlformats.org/officeDocument/2006/relationships/image" Target="../media/image2.emf"/><Relationship Id="rId15"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1680" y="2190759"/>
            <a:ext cx="25237440" cy="795337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11680" y="10953750"/>
            <a:ext cx="25237440" cy="2610802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11680" y="38138109"/>
            <a:ext cx="6583680" cy="2190750"/>
          </a:xfrm>
          <a:prstGeom prst="rect">
            <a:avLst/>
          </a:prstGeom>
        </p:spPr>
        <p:txBody>
          <a:bodyPr vert="horz" lIns="91440" tIns="45720" rIns="91440" bIns="45720" rtlCol="0" anchor="ctr"/>
          <a:lstStyle>
            <a:lvl1pPr algn="l">
              <a:defRPr sz="3840">
                <a:solidFill>
                  <a:schemeClr val="tx1">
                    <a:tint val="75000"/>
                  </a:schemeClr>
                </a:solidFill>
              </a:defRPr>
            </a:lvl1pPr>
          </a:lstStyle>
          <a:p>
            <a:fld id="{C764DE79-268F-4C1A-8933-263129D2AF90}" type="datetimeFigureOut">
              <a:rPr lang="en-US" smtClean="0"/>
              <a:t>9/13/16</a:t>
            </a:fld>
            <a:endParaRPr lang="en-US" dirty="0"/>
          </a:p>
        </p:txBody>
      </p:sp>
      <p:sp>
        <p:nvSpPr>
          <p:cNvPr id="5" name="Footer Placeholder 4"/>
          <p:cNvSpPr>
            <a:spLocks noGrp="1"/>
          </p:cNvSpPr>
          <p:nvPr>
            <p:ph type="ftr" sz="quarter" idx="3"/>
          </p:nvPr>
        </p:nvSpPr>
        <p:spPr>
          <a:xfrm>
            <a:off x="9692640" y="38138109"/>
            <a:ext cx="9875520" cy="219075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0665440" y="38138109"/>
            <a:ext cx="6583680" cy="2190750"/>
          </a:xfrm>
          <a:prstGeom prst="rect">
            <a:avLst/>
          </a:prstGeom>
        </p:spPr>
        <p:txBody>
          <a:bodyPr vert="horz" lIns="91440" tIns="45720" rIns="91440" bIns="45720" rtlCol="0" anchor="ctr"/>
          <a:lstStyle>
            <a:lvl1pPr algn="r">
              <a:defRPr sz="3840">
                <a:solidFill>
                  <a:schemeClr val="tx1">
                    <a:tint val="75000"/>
                  </a:schemeClr>
                </a:solidFill>
              </a:defRPr>
            </a:lvl1pPr>
          </a:lstStyle>
          <a:p>
            <a:fld id="{48F63A3B-78C7-47BE-AE5E-E10140E04643}" type="slidenum">
              <a:rPr lang="en-US" smtClean="0"/>
              <a:t>‹#›</a:t>
            </a:fld>
            <a:endParaRPr lang="en-US" dirty="0"/>
          </a:p>
        </p:txBody>
      </p:sp>
      <p:sp>
        <p:nvSpPr>
          <p:cNvPr id="7" name="Rectangle 6"/>
          <p:cNvSpPr>
            <a:spLocks noChangeArrowheads="1"/>
          </p:cNvSpPr>
          <p:nvPr userDrawn="1"/>
        </p:nvSpPr>
        <p:spPr bwMode="auto">
          <a:xfrm flipV="1">
            <a:off x="4" y="-15"/>
            <a:ext cx="29260798" cy="10121261"/>
          </a:xfrm>
          <a:prstGeom prst="rect">
            <a:avLst/>
          </a:prstGeom>
          <a:solidFill>
            <a:srgbClr val="143057"/>
          </a:solidFill>
          <a:ln>
            <a:noFill/>
          </a:ln>
        </p:spPr>
        <p:txBody>
          <a:bodyPr lIns="133731" tIns="66865" rIns="133731" bIns="66865"/>
          <a:lstStyle>
            <a:lvl1pPr defTabSz="2193925" eaLnBrk="0" hangingPunct="0">
              <a:defRPr sz="10600">
                <a:solidFill>
                  <a:schemeClr val="tx2"/>
                </a:solidFill>
                <a:latin typeface="Arial" charset="0"/>
                <a:ea typeface="ＭＳ Ｐゴシック" charset="-128"/>
              </a:defRPr>
            </a:lvl1pPr>
            <a:lvl2pPr marL="742950" indent="-285750" defTabSz="2193925" eaLnBrk="0" hangingPunct="0">
              <a:defRPr sz="10600">
                <a:solidFill>
                  <a:schemeClr val="tx2"/>
                </a:solidFill>
                <a:latin typeface="Arial" charset="0"/>
                <a:ea typeface="ＭＳ Ｐゴシック" charset="-128"/>
              </a:defRPr>
            </a:lvl2pPr>
            <a:lvl3pPr marL="1143000" indent="-228600" defTabSz="2193925" eaLnBrk="0" hangingPunct="0">
              <a:defRPr sz="10600">
                <a:solidFill>
                  <a:schemeClr val="tx2"/>
                </a:solidFill>
                <a:latin typeface="Arial" charset="0"/>
                <a:ea typeface="ＭＳ Ｐゴシック" charset="-128"/>
              </a:defRPr>
            </a:lvl3pPr>
            <a:lvl4pPr marL="1600200" indent="-228600" defTabSz="2193925" eaLnBrk="0" hangingPunct="0">
              <a:defRPr sz="10600">
                <a:solidFill>
                  <a:schemeClr val="tx2"/>
                </a:solidFill>
                <a:latin typeface="Arial" charset="0"/>
                <a:ea typeface="ＭＳ Ｐゴシック" charset="-128"/>
              </a:defRPr>
            </a:lvl4pPr>
            <a:lvl5pPr marL="2057400" indent="-228600" defTabSz="2193925" eaLnBrk="0" hangingPunct="0">
              <a:defRPr sz="10600">
                <a:solidFill>
                  <a:schemeClr val="tx2"/>
                </a:solidFill>
                <a:latin typeface="Arial" charset="0"/>
                <a:ea typeface="ＭＳ Ｐゴシック" charset="-128"/>
              </a:defRPr>
            </a:lvl5pPr>
            <a:lvl6pPr marL="2514600" indent="-228600" algn="ctr" defTabSz="2193925" eaLnBrk="0" fontAlgn="base" hangingPunct="0">
              <a:spcBef>
                <a:spcPct val="0"/>
              </a:spcBef>
              <a:spcAft>
                <a:spcPct val="0"/>
              </a:spcAft>
              <a:defRPr sz="10600">
                <a:solidFill>
                  <a:schemeClr val="tx2"/>
                </a:solidFill>
                <a:latin typeface="Arial" charset="0"/>
                <a:ea typeface="ＭＳ Ｐゴシック" charset="-128"/>
              </a:defRPr>
            </a:lvl6pPr>
            <a:lvl7pPr marL="2971800" indent="-228600" algn="ctr" defTabSz="2193925" eaLnBrk="0" fontAlgn="base" hangingPunct="0">
              <a:spcBef>
                <a:spcPct val="0"/>
              </a:spcBef>
              <a:spcAft>
                <a:spcPct val="0"/>
              </a:spcAft>
              <a:defRPr sz="10600">
                <a:solidFill>
                  <a:schemeClr val="tx2"/>
                </a:solidFill>
                <a:latin typeface="Arial" charset="0"/>
                <a:ea typeface="ＭＳ Ｐゴシック" charset="-128"/>
              </a:defRPr>
            </a:lvl7pPr>
            <a:lvl8pPr marL="3429000" indent="-228600" algn="ctr" defTabSz="2193925" eaLnBrk="0" fontAlgn="base" hangingPunct="0">
              <a:spcBef>
                <a:spcPct val="0"/>
              </a:spcBef>
              <a:spcAft>
                <a:spcPct val="0"/>
              </a:spcAft>
              <a:defRPr sz="10600">
                <a:solidFill>
                  <a:schemeClr val="tx2"/>
                </a:solidFill>
                <a:latin typeface="Arial" charset="0"/>
                <a:ea typeface="ＭＳ Ｐゴシック" charset="-128"/>
              </a:defRPr>
            </a:lvl8pPr>
            <a:lvl9pPr marL="3886200" indent="-228600" algn="ctr" defTabSz="2193925" eaLnBrk="0" fontAlgn="base" hangingPunct="0">
              <a:spcBef>
                <a:spcPct val="0"/>
              </a:spcBef>
              <a:spcAft>
                <a:spcPct val="0"/>
              </a:spcAft>
              <a:defRPr sz="10600">
                <a:solidFill>
                  <a:schemeClr val="tx2"/>
                </a:solidFill>
                <a:latin typeface="Arial" charset="0"/>
                <a:ea typeface="ＭＳ Ｐゴシック" charset="-128"/>
              </a:defRPr>
            </a:lvl9pPr>
          </a:lstStyle>
          <a:p>
            <a:pPr eaLnBrk="1" hangingPunct="1"/>
            <a:endParaRPr lang="en-US" altLang="en-US" sz="17191" dirty="0">
              <a:solidFill>
                <a:srgbClr val="172B60"/>
              </a:solidFill>
            </a:endParaRPr>
          </a:p>
        </p:txBody>
      </p:sp>
      <p:grpSp>
        <p:nvGrpSpPr>
          <p:cNvPr id="8" name="Group 7"/>
          <p:cNvGrpSpPr/>
          <p:nvPr userDrawn="1"/>
        </p:nvGrpSpPr>
        <p:grpSpPr>
          <a:xfrm>
            <a:off x="3" y="10049387"/>
            <a:ext cx="29260800" cy="369273"/>
            <a:chOff x="2" y="3948546"/>
            <a:chExt cx="34353745" cy="164123"/>
          </a:xfrm>
        </p:grpSpPr>
        <p:sp>
          <p:nvSpPr>
            <p:cNvPr id="9" name="Rectangle 8"/>
            <p:cNvSpPr>
              <a:spLocks noChangeArrowheads="1"/>
            </p:cNvSpPr>
            <p:nvPr/>
          </p:nvSpPr>
          <p:spPr bwMode="auto">
            <a:xfrm>
              <a:off x="2" y="3948546"/>
              <a:ext cx="8587813" cy="164123"/>
            </a:xfrm>
            <a:prstGeom prst="rect">
              <a:avLst/>
            </a:prstGeom>
            <a:solidFill>
              <a:srgbClr val="00A1E0"/>
            </a:solidFill>
            <a:ln>
              <a:noFill/>
            </a:ln>
          </p:spPr>
          <p:txBody>
            <a:bodyPr/>
            <a:lstStyle>
              <a:lvl1pPr defTabSz="2193925" eaLnBrk="0" hangingPunct="0">
                <a:defRPr sz="10600">
                  <a:solidFill>
                    <a:schemeClr val="tx2"/>
                  </a:solidFill>
                  <a:latin typeface="Arial" charset="0"/>
                  <a:ea typeface="ＭＳ Ｐゴシック" charset="-128"/>
                </a:defRPr>
              </a:lvl1pPr>
              <a:lvl2pPr marL="742950" indent="-285750" defTabSz="2193925" eaLnBrk="0" hangingPunct="0">
                <a:defRPr sz="10600">
                  <a:solidFill>
                    <a:schemeClr val="tx2"/>
                  </a:solidFill>
                  <a:latin typeface="Arial" charset="0"/>
                  <a:ea typeface="ＭＳ Ｐゴシック" charset="-128"/>
                </a:defRPr>
              </a:lvl2pPr>
              <a:lvl3pPr marL="1143000" indent="-228600" defTabSz="2193925" eaLnBrk="0" hangingPunct="0">
                <a:defRPr sz="10600">
                  <a:solidFill>
                    <a:schemeClr val="tx2"/>
                  </a:solidFill>
                  <a:latin typeface="Arial" charset="0"/>
                  <a:ea typeface="ＭＳ Ｐゴシック" charset="-128"/>
                </a:defRPr>
              </a:lvl3pPr>
              <a:lvl4pPr marL="1600200" indent="-228600" defTabSz="2193925" eaLnBrk="0" hangingPunct="0">
                <a:defRPr sz="10600">
                  <a:solidFill>
                    <a:schemeClr val="tx2"/>
                  </a:solidFill>
                  <a:latin typeface="Arial" charset="0"/>
                  <a:ea typeface="ＭＳ Ｐゴシック" charset="-128"/>
                </a:defRPr>
              </a:lvl4pPr>
              <a:lvl5pPr marL="2057400" indent="-228600" defTabSz="2193925" eaLnBrk="0" hangingPunct="0">
                <a:defRPr sz="10600">
                  <a:solidFill>
                    <a:schemeClr val="tx2"/>
                  </a:solidFill>
                  <a:latin typeface="Arial" charset="0"/>
                  <a:ea typeface="ＭＳ Ｐゴシック" charset="-128"/>
                </a:defRPr>
              </a:lvl5pPr>
              <a:lvl6pPr marL="2514600" indent="-228600" algn="ctr" defTabSz="2193925" eaLnBrk="0" fontAlgn="base" hangingPunct="0">
                <a:spcBef>
                  <a:spcPct val="0"/>
                </a:spcBef>
                <a:spcAft>
                  <a:spcPct val="0"/>
                </a:spcAft>
                <a:defRPr sz="10600">
                  <a:solidFill>
                    <a:schemeClr val="tx2"/>
                  </a:solidFill>
                  <a:latin typeface="Arial" charset="0"/>
                  <a:ea typeface="ＭＳ Ｐゴシック" charset="-128"/>
                </a:defRPr>
              </a:lvl6pPr>
              <a:lvl7pPr marL="2971800" indent="-228600" algn="ctr" defTabSz="2193925" eaLnBrk="0" fontAlgn="base" hangingPunct="0">
                <a:spcBef>
                  <a:spcPct val="0"/>
                </a:spcBef>
                <a:spcAft>
                  <a:spcPct val="0"/>
                </a:spcAft>
                <a:defRPr sz="10600">
                  <a:solidFill>
                    <a:schemeClr val="tx2"/>
                  </a:solidFill>
                  <a:latin typeface="Arial" charset="0"/>
                  <a:ea typeface="ＭＳ Ｐゴシック" charset="-128"/>
                </a:defRPr>
              </a:lvl7pPr>
              <a:lvl8pPr marL="3429000" indent="-228600" algn="ctr" defTabSz="2193925" eaLnBrk="0" fontAlgn="base" hangingPunct="0">
                <a:spcBef>
                  <a:spcPct val="0"/>
                </a:spcBef>
                <a:spcAft>
                  <a:spcPct val="0"/>
                </a:spcAft>
                <a:defRPr sz="10600">
                  <a:solidFill>
                    <a:schemeClr val="tx2"/>
                  </a:solidFill>
                  <a:latin typeface="Arial" charset="0"/>
                  <a:ea typeface="ＭＳ Ｐゴシック" charset="-128"/>
                </a:defRPr>
              </a:lvl8pPr>
              <a:lvl9pPr marL="3886200" indent="-228600" algn="ctr" defTabSz="2193925" eaLnBrk="0" fontAlgn="base" hangingPunct="0">
                <a:spcBef>
                  <a:spcPct val="0"/>
                </a:spcBef>
                <a:spcAft>
                  <a:spcPct val="0"/>
                </a:spcAft>
                <a:defRPr sz="10600">
                  <a:solidFill>
                    <a:schemeClr val="tx2"/>
                  </a:solidFill>
                  <a:latin typeface="Arial" charset="0"/>
                  <a:ea typeface="ＭＳ Ｐゴシック" charset="-128"/>
                </a:defRPr>
              </a:lvl9pPr>
            </a:lstStyle>
            <a:p>
              <a:pPr eaLnBrk="1" hangingPunct="1"/>
              <a:endParaRPr lang="en-US" altLang="en-US" sz="17191" dirty="0">
                <a:solidFill>
                  <a:srgbClr val="172B60"/>
                </a:solidFill>
              </a:endParaRPr>
            </a:p>
          </p:txBody>
        </p:sp>
        <p:sp>
          <p:nvSpPr>
            <p:cNvPr id="10" name="Rectangle 9"/>
            <p:cNvSpPr>
              <a:spLocks noChangeArrowheads="1"/>
            </p:cNvSpPr>
            <p:nvPr/>
          </p:nvSpPr>
          <p:spPr bwMode="auto">
            <a:xfrm>
              <a:off x="8467546" y="3948546"/>
              <a:ext cx="8708705" cy="164123"/>
            </a:xfrm>
            <a:prstGeom prst="rect">
              <a:avLst/>
            </a:prstGeom>
            <a:solidFill>
              <a:srgbClr val="E94B51"/>
            </a:solidFill>
            <a:ln>
              <a:noFill/>
            </a:ln>
          </p:spPr>
          <p:txBody>
            <a:bodyPr/>
            <a:lstStyle>
              <a:lvl1pPr defTabSz="2193925" eaLnBrk="0" hangingPunct="0">
                <a:defRPr sz="10600">
                  <a:solidFill>
                    <a:schemeClr val="tx2"/>
                  </a:solidFill>
                  <a:latin typeface="Arial" charset="0"/>
                  <a:ea typeface="ＭＳ Ｐゴシック" charset="-128"/>
                </a:defRPr>
              </a:lvl1pPr>
              <a:lvl2pPr marL="742950" indent="-285750" defTabSz="2193925" eaLnBrk="0" hangingPunct="0">
                <a:defRPr sz="10600">
                  <a:solidFill>
                    <a:schemeClr val="tx2"/>
                  </a:solidFill>
                  <a:latin typeface="Arial" charset="0"/>
                  <a:ea typeface="ＭＳ Ｐゴシック" charset="-128"/>
                </a:defRPr>
              </a:lvl2pPr>
              <a:lvl3pPr marL="1143000" indent="-228600" defTabSz="2193925" eaLnBrk="0" hangingPunct="0">
                <a:defRPr sz="10600">
                  <a:solidFill>
                    <a:schemeClr val="tx2"/>
                  </a:solidFill>
                  <a:latin typeface="Arial" charset="0"/>
                  <a:ea typeface="ＭＳ Ｐゴシック" charset="-128"/>
                </a:defRPr>
              </a:lvl3pPr>
              <a:lvl4pPr marL="1600200" indent="-228600" defTabSz="2193925" eaLnBrk="0" hangingPunct="0">
                <a:defRPr sz="10600">
                  <a:solidFill>
                    <a:schemeClr val="tx2"/>
                  </a:solidFill>
                  <a:latin typeface="Arial" charset="0"/>
                  <a:ea typeface="ＭＳ Ｐゴシック" charset="-128"/>
                </a:defRPr>
              </a:lvl4pPr>
              <a:lvl5pPr marL="2057400" indent="-228600" defTabSz="2193925" eaLnBrk="0" hangingPunct="0">
                <a:defRPr sz="10600">
                  <a:solidFill>
                    <a:schemeClr val="tx2"/>
                  </a:solidFill>
                  <a:latin typeface="Arial" charset="0"/>
                  <a:ea typeface="ＭＳ Ｐゴシック" charset="-128"/>
                </a:defRPr>
              </a:lvl5pPr>
              <a:lvl6pPr marL="2514600" indent="-228600" algn="ctr" defTabSz="2193925" eaLnBrk="0" fontAlgn="base" hangingPunct="0">
                <a:spcBef>
                  <a:spcPct val="0"/>
                </a:spcBef>
                <a:spcAft>
                  <a:spcPct val="0"/>
                </a:spcAft>
                <a:defRPr sz="10600">
                  <a:solidFill>
                    <a:schemeClr val="tx2"/>
                  </a:solidFill>
                  <a:latin typeface="Arial" charset="0"/>
                  <a:ea typeface="ＭＳ Ｐゴシック" charset="-128"/>
                </a:defRPr>
              </a:lvl6pPr>
              <a:lvl7pPr marL="2971800" indent="-228600" algn="ctr" defTabSz="2193925" eaLnBrk="0" fontAlgn="base" hangingPunct="0">
                <a:spcBef>
                  <a:spcPct val="0"/>
                </a:spcBef>
                <a:spcAft>
                  <a:spcPct val="0"/>
                </a:spcAft>
                <a:defRPr sz="10600">
                  <a:solidFill>
                    <a:schemeClr val="tx2"/>
                  </a:solidFill>
                  <a:latin typeface="Arial" charset="0"/>
                  <a:ea typeface="ＭＳ Ｐゴシック" charset="-128"/>
                </a:defRPr>
              </a:lvl7pPr>
              <a:lvl8pPr marL="3429000" indent="-228600" algn="ctr" defTabSz="2193925" eaLnBrk="0" fontAlgn="base" hangingPunct="0">
                <a:spcBef>
                  <a:spcPct val="0"/>
                </a:spcBef>
                <a:spcAft>
                  <a:spcPct val="0"/>
                </a:spcAft>
                <a:defRPr sz="10600">
                  <a:solidFill>
                    <a:schemeClr val="tx2"/>
                  </a:solidFill>
                  <a:latin typeface="Arial" charset="0"/>
                  <a:ea typeface="ＭＳ Ｐゴシック" charset="-128"/>
                </a:defRPr>
              </a:lvl8pPr>
              <a:lvl9pPr marL="3886200" indent="-228600" algn="ctr" defTabSz="2193925" eaLnBrk="0" fontAlgn="base" hangingPunct="0">
                <a:spcBef>
                  <a:spcPct val="0"/>
                </a:spcBef>
                <a:spcAft>
                  <a:spcPct val="0"/>
                </a:spcAft>
                <a:defRPr sz="10600">
                  <a:solidFill>
                    <a:schemeClr val="tx2"/>
                  </a:solidFill>
                  <a:latin typeface="Arial" charset="0"/>
                  <a:ea typeface="ＭＳ Ｐゴシック" charset="-128"/>
                </a:defRPr>
              </a:lvl9pPr>
            </a:lstStyle>
            <a:p>
              <a:pPr eaLnBrk="1" hangingPunct="1"/>
              <a:endParaRPr lang="en-US" altLang="en-US" sz="17191" dirty="0">
                <a:solidFill>
                  <a:srgbClr val="172B60"/>
                </a:solidFill>
              </a:endParaRPr>
            </a:p>
          </p:txBody>
        </p:sp>
        <p:sp>
          <p:nvSpPr>
            <p:cNvPr id="11" name="Rectangle 10"/>
            <p:cNvSpPr>
              <a:spLocks noChangeArrowheads="1"/>
            </p:cNvSpPr>
            <p:nvPr/>
          </p:nvSpPr>
          <p:spPr bwMode="auto">
            <a:xfrm>
              <a:off x="17056606" y="3948546"/>
              <a:ext cx="8708081" cy="164123"/>
            </a:xfrm>
            <a:prstGeom prst="rect">
              <a:avLst/>
            </a:prstGeom>
            <a:solidFill>
              <a:srgbClr val="70BE4B"/>
            </a:solidFill>
            <a:ln>
              <a:noFill/>
            </a:ln>
          </p:spPr>
          <p:txBody>
            <a:bodyPr/>
            <a:lstStyle>
              <a:lvl1pPr defTabSz="2193925" eaLnBrk="0" hangingPunct="0">
                <a:defRPr sz="10600">
                  <a:solidFill>
                    <a:schemeClr val="tx2"/>
                  </a:solidFill>
                  <a:latin typeface="Arial" charset="0"/>
                  <a:ea typeface="ＭＳ Ｐゴシック" charset="-128"/>
                </a:defRPr>
              </a:lvl1pPr>
              <a:lvl2pPr marL="742950" indent="-285750" defTabSz="2193925" eaLnBrk="0" hangingPunct="0">
                <a:defRPr sz="10600">
                  <a:solidFill>
                    <a:schemeClr val="tx2"/>
                  </a:solidFill>
                  <a:latin typeface="Arial" charset="0"/>
                  <a:ea typeface="ＭＳ Ｐゴシック" charset="-128"/>
                </a:defRPr>
              </a:lvl2pPr>
              <a:lvl3pPr marL="1143000" indent="-228600" defTabSz="2193925" eaLnBrk="0" hangingPunct="0">
                <a:defRPr sz="10600">
                  <a:solidFill>
                    <a:schemeClr val="tx2"/>
                  </a:solidFill>
                  <a:latin typeface="Arial" charset="0"/>
                  <a:ea typeface="ＭＳ Ｐゴシック" charset="-128"/>
                </a:defRPr>
              </a:lvl3pPr>
              <a:lvl4pPr marL="1600200" indent="-228600" defTabSz="2193925" eaLnBrk="0" hangingPunct="0">
                <a:defRPr sz="10600">
                  <a:solidFill>
                    <a:schemeClr val="tx2"/>
                  </a:solidFill>
                  <a:latin typeface="Arial" charset="0"/>
                  <a:ea typeface="ＭＳ Ｐゴシック" charset="-128"/>
                </a:defRPr>
              </a:lvl4pPr>
              <a:lvl5pPr marL="2057400" indent="-228600" defTabSz="2193925" eaLnBrk="0" hangingPunct="0">
                <a:defRPr sz="10600">
                  <a:solidFill>
                    <a:schemeClr val="tx2"/>
                  </a:solidFill>
                  <a:latin typeface="Arial" charset="0"/>
                  <a:ea typeface="ＭＳ Ｐゴシック" charset="-128"/>
                </a:defRPr>
              </a:lvl5pPr>
              <a:lvl6pPr marL="2514600" indent="-228600" algn="ctr" defTabSz="2193925" eaLnBrk="0" fontAlgn="base" hangingPunct="0">
                <a:spcBef>
                  <a:spcPct val="0"/>
                </a:spcBef>
                <a:spcAft>
                  <a:spcPct val="0"/>
                </a:spcAft>
                <a:defRPr sz="10600">
                  <a:solidFill>
                    <a:schemeClr val="tx2"/>
                  </a:solidFill>
                  <a:latin typeface="Arial" charset="0"/>
                  <a:ea typeface="ＭＳ Ｐゴシック" charset="-128"/>
                </a:defRPr>
              </a:lvl6pPr>
              <a:lvl7pPr marL="2971800" indent="-228600" algn="ctr" defTabSz="2193925" eaLnBrk="0" fontAlgn="base" hangingPunct="0">
                <a:spcBef>
                  <a:spcPct val="0"/>
                </a:spcBef>
                <a:spcAft>
                  <a:spcPct val="0"/>
                </a:spcAft>
                <a:defRPr sz="10600">
                  <a:solidFill>
                    <a:schemeClr val="tx2"/>
                  </a:solidFill>
                  <a:latin typeface="Arial" charset="0"/>
                  <a:ea typeface="ＭＳ Ｐゴシック" charset="-128"/>
                </a:defRPr>
              </a:lvl7pPr>
              <a:lvl8pPr marL="3429000" indent="-228600" algn="ctr" defTabSz="2193925" eaLnBrk="0" fontAlgn="base" hangingPunct="0">
                <a:spcBef>
                  <a:spcPct val="0"/>
                </a:spcBef>
                <a:spcAft>
                  <a:spcPct val="0"/>
                </a:spcAft>
                <a:defRPr sz="10600">
                  <a:solidFill>
                    <a:schemeClr val="tx2"/>
                  </a:solidFill>
                  <a:latin typeface="Arial" charset="0"/>
                  <a:ea typeface="ＭＳ Ｐゴシック" charset="-128"/>
                </a:defRPr>
              </a:lvl8pPr>
              <a:lvl9pPr marL="3886200" indent="-228600" algn="ctr" defTabSz="2193925" eaLnBrk="0" fontAlgn="base" hangingPunct="0">
                <a:spcBef>
                  <a:spcPct val="0"/>
                </a:spcBef>
                <a:spcAft>
                  <a:spcPct val="0"/>
                </a:spcAft>
                <a:defRPr sz="10600">
                  <a:solidFill>
                    <a:schemeClr val="tx2"/>
                  </a:solidFill>
                  <a:latin typeface="Arial" charset="0"/>
                  <a:ea typeface="ＭＳ Ｐゴシック" charset="-128"/>
                </a:defRPr>
              </a:lvl9pPr>
            </a:lstStyle>
            <a:p>
              <a:pPr eaLnBrk="1" hangingPunct="1"/>
              <a:endParaRPr lang="en-US" altLang="en-US" sz="17191" dirty="0">
                <a:solidFill>
                  <a:srgbClr val="172B60"/>
                </a:solidFill>
              </a:endParaRPr>
            </a:p>
          </p:txBody>
        </p:sp>
        <p:sp>
          <p:nvSpPr>
            <p:cNvPr id="12" name="Rectangle 11"/>
            <p:cNvSpPr>
              <a:spLocks noChangeArrowheads="1"/>
            </p:cNvSpPr>
            <p:nvPr/>
          </p:nvSpPr>
          <p:spPr bwMode="auto">
            <a:xfrm>
              <a:off x="25634951" y="3948546"/>
              <a:ext cx="8718796" cy="164123"/>
            </a:xfrm>
            <a:prstGeom prst="rect">
              <a:avLst/>
            </a:prstGeom>
            <a:solidFill>
              <a:srgbClr val="F0BC1B"/>
            </a:solidFill>
            <a:ln>
              <a:noFill/>
            </a:ln>
          </p:spPr>
          <p:txBody>
            <a:bodyPr/>
            <a:lstStyle>
              <a:lvl1pPr defTabSz="2193925" eaLnBrk="0" hangingPunct="0">
                <a:defRPr sz="10600">
                  <a:solidFill>
                    <a:schemeClr val="tx2"/>
                  </a:solidFill>
                  <a:latin typeface="Arial" charset="0"/>
                  <a:ea typeface="ＭＳ Ｐゴシック" charset="-128"/>
                </a:defRPr>
              </a:lvl1pPr>
              <a:lvl2pPr marL="742950" indent="-285750" defTabSz="2193925" eaLnBrk="0" hangingPunct="0">
                <a:defRPr sz="10600">
                  <a:solidFill>
                    <a:schemeClr val="tx2"/>
                  </a:solidFill>
                  <a:latin typeface="Arial" charset="0"/>
                  <a:ea typeface="ＭＳ Ｐゴシック" charset="-128"/>
                </a:defRPr>
              </a:lvl2pPr>
              <a:lvl3pPr marL="1143000" indent="-228600" defTabSz="2193925" eaLnBrk="0" hangingPunct="0">
                <a:defRPr sz="10600">
                  <a:solidFill>
                    <a:schemeClr val="tx2"/>
                  </a:solidFill>
                  <a:latin typeface="Arial" charset="0"/>
                  <a:ea typeface="ＭＳ Ｐゴシック" charset="-128"/>
                </a:defRPr>
              </a:lvl3pPr>
              <a:lvl4pPr marL="1600200" indent="-228600" defTabSz="2193925" eaLnBrk="0" hangingPunct="0">
                <a:defRPr sz="10600">
                  <a:solidFill>
                    <a:schemeClr val="tx2"/>
                  </a:solidFill>
                  <a:latin typeface="Arial" charset="0"/>
                  <a:ea typeface="ＭＳ Ｐゴシック" charset="-128"/>
                </a:defRPr>
              </a:lvl4pPr>
              <a:lvl5pPr marL="2057400" indent="-228600" defTabSz="2193925" eaLnBrk="0" hangingPunct="0">
                <a:defRPr sz="10600">
                  <a:solidFill>
                    <a:schemeClr val="tx2"/>
                  </a:solidFill>
                  <a:latin typeface="Arial" charset="0"/>
                  <a:ea typeface="ＭＳ Ｐゴシック" charset="-128"/>
                </a:defRPr>
              </a:lvl5pPr>
              <a:lvl6pPr marL="2514600" indent="-228600" algn="ctr" defTabSz="2193925" eaLnBrk="0" fontAlgn="base" hangingPunct="0">
                <a:spcBef>
                  <a:spcPct val="0"/>
                </a:spcBef>
                <a:spcAft>
                  <a:spcPct val="0"/>
                </a:spcAft>
                <a:defRPr sz="10600">
                  <a:solidFill>
                    <a:schemeClr val="tx2"/>
                  </a:solidFill>
                  <a:latin typeface="Arial" charset="0"/>
                  <a:ea typeface="ＭＳ Ｐゴシック" charset="-128"/>
                </a:defRPr>
              </a:lvl6pPr>
              <a:lvl7pPr marL="2971800" indent="-228600" algn="ctr" defTabSz="2193925" eaLnBrk="0" fontAlgn="base" hangingPunct="0">
                <a:spcBef>
                  <a:spcPct val="0"/>
                </a:spcBef>
                <a:spcAft>
                  <a:spcPct val="0"/>
                </a:spcAft>
                <a:defRPr sz="10600">
                  <a:solidFill>
                    <a:schemeClr val="tx2"/>
                  </a:solidFill>
                  <a:latin typeface="Arial" charset="0"/>
                  <a:ea typeface="ＭＳ Ｐゴシック" charset="-128"/>
                </a:defRPr>
              </a:lvl7pPr>
              <a:lvl8pPr marL="3429000" indent="-228600" algn="ctr" defTabSz="2193925" eaLnBrk="0" fontAlgn="base" hangingPunct="0">
                <a:spcBef>
                  <a:spcPct val="0"/>
                </a:spcBef>
                <a:spcAft>
                  <a:spcPct val="0"/>
                </a:spcAft>
                <a:defRPr sz="10600">
                  <a:solidFill>
                    <a:schemeClr val="tx2"/>
                  </a:solidFill>
                  <a:latin typeface="Arial" charset="0"/>
                  <a:ea typeface="ＭＳ Ｐゴシック" charset="-128"/>
                </a:defRPr>
              </a:lvl8pPr>
              <a:lvl9pPr marL="3886200" indent="-228600" algn="ctr" defTabSz="2193925" eaLnBrk="0" fontAlgn="base" hangingPunct="0">
                <a:spcBef>
                  <a:spcPct val="0"/>
                </a:spcBef>
                <a:spcAft>
                  <a:spcPct val="0"/>
                </a:spcAft>
                <a:defRPr sz="10600">
                  <a:solidFill>
                    <a:schemeClr val="tx2"/>
                  </a:solidFill>
                  <a:latin typeface="Arial" charset="0"/>
                  <a:ea typeface="ＭＳ Ｐゴシック" charset="-128"/>
                </a:defRPr>
              </a:lvl9pPr>
            </a:lstStyle>
            <a:p>
              <a:pPr eaLnBrk="1" hangingPunct="1"/>
              <a:endParaRPr lang="en-US" altLang="en-US" sz="17191" dirty="0">
                <a:solidFill>
                  <a:srgbClr val="172B60"/>
                </a:solidFill>
              </a:endParaRPr>
            </a:p>
          </p:txBody>
        </p:sp>
      </p:grpSp>
      <p:pic>
        <p:nvPicPr>
          <p:cNvPr id="13" name="Picture 12"/>
          <p:cNvPicPr>
            <a:picLocks noChangeAspect="1"/>
          </p:cNvPicPr>
          <p:nvPr userDrawn="1"/>
        </p:nvPicPr>
        <p:blipFill>
          <a:blip r:embed="rId13"/>
          <a:stretch>
            <a:fillRect/>
          </a:stretch>
        </p:blipFill>
        <p:spPr>
          <a:xfrm>
            <a:off x="827313" y="1861668"/>
            <a:ext cx="3091543" cy="3918690"/>
          </a:xfrm>
          <a:prstGeom prst="rect">
            <a:avLst/>
          </a:prstGeom>
        </p:spPr>
      </p:pic>
      <p:cxnSp>
        <p:nvCxnSpPr>
          <p:cNvPr id="14" name="Straight Connector 13"/>
          <p:cNvCxnSpPr/>
          <p:nvPr userDrawn="1"/>
        </p:nvCxnSpPr>
        <p:spPr bwMode="auto">
          <a:xfrm>
            <a:off x="4963884" y="1682769"/>
            <a:ext cx="0" cy="4331067"/>
          </a:xfrm>
          <a:prstGeom prst="line">
            <a:avLst/>
          </a:prstGeom>
          <a:noFill/>
          <a:ln w="6350" cap="flat" cmpd="sng" algn="ctr">
            <a:solidFill>
              <a:schemeClr val="bg1"/>
            </a:solidFill>
            <a:prstDash val="solid"/>
            <a:round/>
            <a:headEnd type="none" w="med" len="med"/>
            <a:tailEnd type="none" w="med" len="med"/>
          </a:ln>
          <a:effectLst/>
        </p:spPr>
      </p:cxnSp>
      <p:pic>
        <p:nvPicPr>
          <p:cNvPr id="15" name="Picture 14"/>
          <p:cNvPicPr>
            <a:picLocks noChangeAspect="1"/>
          </p:cNvPicPr>
          <p:nvPr userDrawn="1"/>
        </p:nvPicPr>
        <p:blipFill>
          <a:blip r:embed="rId14"/>
          <a:stretch>
            <a:fillRect/>
          </a:stretch>
        </p:blipFill>
        <p:spPr>
          <a:xfrm>
            <a:off x="30088112" y="0"/>
            <a:ext cx="5863772" cy="1771650"/>
          </a:xfrm>
          <a:prstGeom prst="rect">
            <a:avLst/>
          </a:prstGeom>
        </p:spPr>
      </p:pic>
      <p:pic>
        <p:nvPicPr>
          <p:cNvPr id="16" name="Picture 15"/>
          <p:cNvPicPr>
            <a:picLocks noChangeAspect="1"/>
          </p:cNvPicPr>
          <p:nvPr userDrawn="1"/>
        </p:nvPicPr>
        <p:blipFill>
          <a:blip r:embed="rId15"/>
          <a:stretch>
            <a:fillRect/>
          </a:stretch>
        </p:blipFill>
        <p:spPr>
          <a:xfrm>
            <a:off x="30088112" y="2480973"/>
            <a:ext cx="5863772" cy="1376843"/>
          </a:xfrm>
          <a:prstGeom prst="rect">
            <a:avLst/>
          </a:prstGeom>
        </p:spPr>
      </p:pic>
      <p:sp>
        <p:nvSpPr>
          <p:cNvPr id="17" name="Text Box 5"/>
          <p:cNvSpPr txBox="1">
            <a:spLocks noChangeArrowheads="1"/>
          </p:cNvSpPr>
          <p:nvPr userDrawn="1"/>
        </p:nvSpPr>
        <p:spPr bwMode="auto">
          <a:xfrm>
            <a:off x="30088113" y="4585037"/>
            <a:ext cx="10964443" cy="869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4018" rIns="148038" bIns="74018">
            <a:spAutoFit/>
          </a:bodyPr>
          <a:lstStyle>
            <a:lvl1pPr defTabSz="2193925" eaLnBrk="0" hangingPunct="0">
              <a:defRPr sz="10600">
                <a:solidFill>
                  <a:schemeClr val="tx2"/>
                </a:solidFill>
                <a:latin typeface="Arial" charset="0"/>
                <a:ea typeface="ＭＳ Ｐゴシック" charset="-128"/>
              </a:defRPr>
            </a:lvl1pPr>
            <a:lvl2pPr marL="742950" indent="-285750" defTabSz="2193925" eaLnBrk="0" hangingPunct="0">
              <a:defRPr sz="10600">
                <a:solidFill>
                  <a:schemeClr val="tx2"/>
                </a:solidFill>
                <a:latin typeface="Arial" charset="0"/>
                <a:ea typeface="ＭＳ Ｐゴシック" charset="-128"/>
              </a:defRPr>
            </a:lvl2pPr>
            <a:lvl3pPr marL="1143000" indent="-228600" defTabSz="2193925" eaLnBrk="0" hangingPunct="0">
              <a:defRPr sz="10600">
                <a:solidFill>
                  <a:schemeClr val="tx2"/>
                </a:solidFill>
                <a:latin typeface="Arial" charset="0"/>
                <a:ea typeface="ＭＳ Ｐゴシック" charset="-128"/>
              </a:defRPr>
            </a:lvl3pPr>
            <a:lvl4pPr marL="1600200" indent="-228600" defTabSz="2193925" eaLnBrk="0" hangingPunct="0">
              <a:defRPr sz="10600">
                <a:solidFill>
                  <a:schemeClr val="tx2"/>
                </a:solidFill>
                <a:latin typeface="Arial" charset="0"/>
                <a:ea typeface="ＭＳ Ｐゴシック" charset="-128"/>
              </a:defRPr>
            </a:lvl4pPr>
            <a:lvl5pPr marL="2057400" indent="-228600" defTabSz="2193925" eaLnBrk="0" hangingPunct="0">
              <a:defRPr sz="10600">
                <a:solidFill>
                  <a:schemeClr val="tx2"/>
                </a:solidFill>
                <a:latin typeface="Arial" charset="0"/>
                <a:ea typeface="ＭＳ Ｐゴシック" charset="-128"/>
              </a:defRPr>
            </a:lvl5pPr>
            <a:lvl6pPr marL="2514600" indent="-228600" algn="ctr" defTabSz="2193925" eaLnBrk="0" fontAlgn="base" hangingPunct="0">
              <a:spcBef>
                <a:spcPct val="0"/>
              </a:spcBef>
              <a:spcAft>
                <a:spcPct val="0"/>
              </a:spcAft>
              <a:defRPr sz="10600">
                <a:solidFill>
                  <a:schemeClr val="tx2"/>
                </a:solidFill>
                <a:latin typeface="Arial" charset="0"/>
                <a:ea typeface="ＭＳ Ｐゴシック" charset="-128"/>
              </a:defRPr>
            </a:lvl6pPr>
            <a:lvl7pPr marL="2971800" indent="-228600" algn="ctr" defTabSz="2193925" eaLnBrk="0" fontAlgn="base" hangingPunct="0">
              <a:spcBef>
                <a:spcPct val="0"/>
              </a:spcBef>
              <a:spcAft>
                <a:spcPct val="0"/>
              </a:spcAft>
              <a:defRPr sz="10600">
                <a:solidFill>
                  <a:schemeClr val="tx2"/>
                </a:solidFill>
                <a:latin typeface="Arial" charset="0"/>
                <a:ea typeface="ＭＳ Ｐゴシック" charset="-128"/>
              </a:defRPr>
            </a:lvl7pPr>
            <a:lvl8pPr marL="3429000" indent="-228600" algn="ctr" defTabSz="2193925" eaLnBrk="0" fontAlgn="base" hangingPunct="0">
              <a:spcBef>
                <a:spcPct val="0"/>
              </a:spcBef>
              <a:spcAft>
                <a:spcPct val="0"/>
              </a:spcAft>
              <a:defRPr sz="10600">
                <a:solidFill>
                  <a:schemeClr val="tx2"/>
                </a:solidFill>
                <a:latin typeface="Arial" charset="0"/>
                <a:ea typeface="ＭＳ Ｐゴシック" charset="-128"/>
              </a:defRPr>
            </a:lvl8pPr>
            <a:lvl9pPr marL="3886200" indent="-228600" algn="ctr" defTabSz="2193925" eaLnBrk="0" fontAlgn="base" hangingPunct="0">
              <a:spcBef>
                <a:spcPct val="0"/>
              </a:spcBef>
              <a:spcAft>
                <a:spcPct val="0"/>
              </a:spcAft>
              <a:defRPr sz="10600">
                <a:solidFill>
                  <a:schemeClr val="tx2"/>
                </a:solidFill>
                <a:latin typeface="Arial" charset="0"/>
                <a:ea typeface="ＭＳ Ｐゴシック" charset="-128"/>
              </a:defRPr>
            </a:lvl9pPr>
          </a:lstStyle>
          <a:p>
            <a:pPr algn="l" eaLnBrk="1" hangingPunct="1">
              <a:spcBef>
                <a:spcPct val="50000"/>
              </a:spcBef>
            </a:pPr>
            <a:r>
              <a:rPr lang="en-US" altLang="en-US" sz="4681" b="1" dirty="0" smtClean="0">
                <a:solidFill>
                  <a:srgbClr val="FF0000"/>
                </a:solidFill>
              </a:rPr>
              <a:t>NOTE: Print at 56”x40”</a:t>
            </a:r>
            <a:endParaRPr lang="en-US" altLang="en-US" sz="4681" b="1" dirty="0">
              <a:solidFill>
                <a:srgbClr val="FF0000"/>
              </a:solidFill>
            </a:endParaRPr>
          </a:p>
        </p:txBody>
      </p:sp>
    </p:spTree>
    <p:extLst>
      <p:ext uri="{BB962C8B-B14F-4D97-AF65-F5344CB8AC3E}">
        <p14:creationId xmlns:p14="http://schemas.microsoft.com/office/powerpoint/2010/main" val="103144947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emf"/><Relationship Id="rId7" Type="http://schemas.openxmlformats.org/officeDocument/2006/relationships/image" Target="../media/image9.png"/><Relationship Id="rId8"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p:cNvSpPr/>
          <p:nvPr/>
        </p:nvSpPr>
        <p:spPr>
          <a:xfrm>
            <a:off x="3663" y="9000"/>
            <a:ext cx="29257137" cy="5792064"/>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9070" tIns="34537" rIns="69070" bIns="34537" numCol="1" spcCol="0" rtlCol="0" fromWordArt="0" anchor="ctr" anchorCtr="0" forceAA="0" compatLnSpc="1">
            <a:prstTxWarp prst="textNoShape">
              <a:avLst/>
            </a:prstTxWarp>
            <a:noAutofit/>
          </a:bodyPr>
          <a:lstStyle/>
          <a:p>
            <a:pPr algn="ctr"/>
            <a:endParaRPr lang="en-US" sz="8912" dirty="0"/>
          </a:p>
        </p:txBody>
      </p:sp>
      <p:sp>
        <p:nvSpPr>
          <p:cNvPr id="103" name="Rectangle 102"/>
          <p:cNvSpPr/>
          <p:nvPr/>
        </p:nvSpPr>
        <p:spPr>
          <a:xfrm>
            <a:off x="21295930" y="5633632"/>
            <a:ext cx="7918483" cy="37485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9070" tIns="34537" rIns="69070" bIns="34537" numCol="1" spcCol="0" rtlCol="0" fromWordArt="0" anchor="ctr" anchorCtr="0" forceAA="0" compatLnSpc="1">
            <a:prstTxWarp prst="textNoShape">
              <a:avLst/>
            </a:prstTxWarp>
            <a:noAutofit/>
          </a:bodyPr>
          <a:lstStyle/>
          <a:p>
            <a:pPr algn="ctr"/>
            <a:endParaRPr lang="en-US" sz="8912"/>
          </a:p>
        </p:txBody>
      </p:sp>
      <p:sp>
        <p:nvSpPr>
          <p:cNvPr id="114" name="Rectangle 113"/>
          <p:cNvSpPr/>
          <p:nvPr/>
        </p:nvSpPr>
        <p:spPr>
          <a:xfrm>
            <a:off x="13223" y="5633630"/>
            <a:ext cx="7637809" cy="37485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9070" tIns="34537" rIns="69070" bIns="34537" numCol="1" spcCol="0" rtlCol="0" fromWordArt="0" anchor="ctr" anchorCtr="0" forceAA="0" compatLnSpc="1">
            <a:prstTxWarp prst="textNoShape">
              <a:avLst/>
            </a:prstTxWarp>
            <a:noAutofit/>
          </a:bodyPr>
          <a:lstStyle/>
          <a:p>
            <a:pPr algn="ctr"/>
            <a:endParaRPr lang="en-US" sz="8912"/>
          </a:p>
        </p:txBody>
      </p:sp>
      <p:pic>
        <p:nvPicPr>
          <p:cNvPr id="115" name="Picture 114"/>
          <p:cNvPicPr>
            <a:picLocks noChangeAspect="1"/>
          </p:cNvPicPr>
          <p:nvPr/>
        </p:nvPicPr>
        <p:blipFill>
          <a:blip r:embed="rId2"/>
          <a:stretch>
            <a:fillRect/>
          </a:stretch>
        </p:blipFill>
        <p:spPr>
          <a:xfrm>
            <a:off x="-503892" y="-340716"/>
            <a:ext cx="5118832" cy="4250983"/>
          </a:xfrm>
          <a:prstGeom prst="rect">
            <a:avLst/>
          </a:prstGeom>
        </p:spPr>
      </p:pic>
      <p:sp>
        <p:nvSpPr>
          <p:cNvPr id="116" name="Rectangle 115"/>
          <p:cNvSpPr/>
          <p:nvPr/>
        </p:nvSpPr>
        <p:spPr>
          <a:xfrm>
            <a:off x="6672483" y="5633632"/>
            <a:ext cx="7918483" cy="37485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9070" tIns="34537" rIns="69070" bIns="34537" numCol="1" spcCol="0" rtlCol="0" fromWordArt="0" anchor="ctr" anchorCtr="0" forceAA="0" compatLnSpc="1">
            <a:prstTxWarp prst="textNoShape">
              <a:avLst/>
            </a:prstTxWarp>
            <a:noAutofit/>
          </a:bodyPr>
          <a:lstStyle/>
          <a:p>
            <a:pPr algn="ctr"/>
            <a:endParaRPr lang="en-US" sz="8912"/>
          </a:p>
        </p:txBody>
      </p:sp>
      <p:sp>
        <p:nvSpPr>
          <p:cNvPr id="102" name="Rectangle 101"/>
          <p:cNvSpPr/>
          <p:nvPr/>
        </p:nvSpPr>
        <p:spPr>
          <a:xfrm>
            <a:off x="14578296" y="5633632"/>
            <a:ext cx="7258855" cy="37485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9070" tIns="34537" rIns="69070" bIns="34537" numCol="1" spcCol="0" rtlCol="0" fromWordArt="0" anchor="ctr" anchorCtr="0" forceAA="0" compatLnSpc="1">
            <a:prstTxWarp prst="textNoShape">
              <a:avLst/>
            </a:prstTxWarp>
            <a:noAutofit/>
          </a:bodyPr>
          <a:lstStyle/>
          <a:p>
            <a:pPr algn="ctr"/>
            <a:endParaRPr lang="en-US" sz="8912"/>
          </a:p>
        </p:txBody>
      </p:sp>
      <p:sp>
        <p:nvSpPr>
          <p:cNvPr id="5" name="Rectangle 41"/>
          <p:cNvSpPr>
            <a:spLocks noChangeArrowheads="1"/>
          </p:cNvSpPr>
          <p:nvPr/>
        </p:nvSpPr>
        <p:spPr bwMode="auto">
          <a:xfrm>
            <a:off x="556262" y="3309662"/>
            <a:ext cx="30784665" cy="1842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4018" rIns="148038" bIns="74018" anchor="t"/>
          <a:lstStyle>
            <a:lvl1pPr defTabSz="2193925" eaLnBrk="0" hangingPunct="0">
              <a:defRPr sz="10600">
                <a:solidFill>
                  <a:schemeClr val="tx2"/>
                </a:solidFill>
                <a:latin typeface="Arial" charset="0"/>
                <a:ea typeface="ＭＳ Ｐゴシック" charset="-128"/>
              </a:defRPr>
            </a:lvl1pPr>
            <a:lvl2pPr marL="742950" indent="-285750" defTabSz="2193925" eaLnBrk="0" hangingPunct="0">
              <a:defRPr sz="10600">
                <a:solidFill>
                  <a:schemeClr val="tx2"/>
                </a:solidFill>
                <a:latin typeface="Arial" charset="0"/>
                <a:ea typeface="ＭＳ Ｐゴシック" charset="-128"/>
              </a:defRPr>
            </a:lvl2pPr>
            <a:lvl3pPr marL="1143000" indent="-228600" defTabSz="2193925" eaLnBrk="0" hangingPunct="0">
              <a:defRPr sz="10600">
                <a:solidFill>
                  <a:schemeClr val="tx2"/>
                </a:solidFill>
                <a:latin typeface="Arial" charset="0"/>
                <a:ea typeface="ＭＳ Ｐゴシック" charset="-128"/>
              </a:defRPr>
            </a:lvl3pPr>
            <a:lvl4pPr marL="1600200" indent="-228600" defTabSz="2193925" eaLnBrk="0" hangingPunct="0">
              <a:defRPr sz="10600">
                <a:solidFill>
                  <a:schemeClr val="tx2"/>
                </a:solidFill>
                <a:latin typeface="Arial" charset="0"/>
                <a:ea typeface="ＭＳ Ｐゴシック" charset="-128"/>
              </a:defRPr>
            </a:lvl4pPr>
            <a:lvl5pPr marL="2057400" indent="-228600" defTabSz="2193925" eaLnBrk="0" hangingPunct="0">
              <a:defRPr sz="10600">
                <a:solidFill>
                  <a:schemeClr val="tx2"/>
                </a:solidFill>
                <a:latin typeface="Arial" charset="0"/>
                <a:ea typeface="ＭＳ Ｐゴシック" charset="-128"/>
              </a:defRPr>
            </a:lvl5pPr>
            <a:lvl6pPr marL="2514600" indent="-228600" algn="ctr" defTabSz="2193925" eaLnBrk="0" fontAlgn="base" hangingPunct="0">
              <a:spcBef>
                <a:spcPct val="0"/>
              </a:spcBef>
              <a:spcAft>
                <a:spcPct val="0"/>
              </a:spcAft>
              <a:defRPr sz="10600">
                <a:solidFill>
                  <a:schemeClr val="tx2"/>
                </a:solidFill>
                <a:latin typeface="Arial" charset="0"/>
                <a:ea typeface="ＭＳ Ｐゴシック" charset="-128"/>
              </a:defRPr>
            </a:lvl6pPr>
            <a:lvl7pPr marL="2971800" indent="-228600" algn="ctr" defTabSz="2193925" eaLnBrk="0" fontAlgn="base" hangingPunct="0">
              <a:spcBef>
                <a:spcPct val="0"/>
              </a:spcBef>
              <a:spcAft>
                <a:spcPct val="0"/>
              </a:spcAft>
              <a:defRPr sz="10600">
                <a:solidFill>
                  <a:schemeClr val="tx2"/>
                </a:solidFill>
                <a:latin typeface="Arial" charset="0"/>
                <a:ea typeface="ＭＳ Ｐゴシック" charset="-128"/>
              </a:defRPr>
            </a:lvl7pPr>
            <a:lvl8pPr marL="3429000" indent="-228600" algn="ctr" defTabSz="2193925" eaLnBrk="0" fontAlgn="base" hangingPunct="0">
              <a:spcBef>
                <a:spcPct val="0"/>
              </a:spcBef>
              <a:spcAft>
                <a:spcPct val="0"/>
              </a:spcAft>
              <a:defRPr sz="10600">
                <a:solidFill>
                  <a:schemeClr val="tx2"/>
                </a:solidFill>
                <a:latin typeface="Arial" charset="0"/>
                <a:ea typeface="ＭＳ Ｐゴシック" charset="-128"/>
              </a:defRPr>
            </a:lvl8pPr>
            <a:lvl9pPr marL="3886200" indent="-228600" algn="ctr" defTabSz="2193925" eaLnBrk="0" fontAlgn="base" hangingPunct="0">
              <a:spcBef>
                <a:spcPct val="0"/>
              </a:spcBef>
              <a:spcAft>
                <a:spcPct val="0"/>
              </a:spcAft>
              <a:defRPr sz="10600">
                <a:solidFill>
                  <a:schemeClr val="tx2"/>
                </a:solidFill>
                <a:latin typeface="Arial" charset="0"/>
                <a:ea typeface="ＭＳ Ｐゴシック" charset="-128"/>
              </a:defRPr>
            </a:lvl9pPr>
          </a:lstStyle>
          <a:p>
            <a:pPr eaLnBrk="1" hangingPunct="1">
              <a:lnSpc>
                <a:spcPts val="5266"/>
              </a:lnSpc>
            </a:pPr>
            <a:r>
              <a:rPr lang="en-US" sz="3600" i="1" dirty="0">
                <a:solidFill>
                  <a:schemeClr val="bg1"/>
                </a:solidFill>
              </a:rPr>
              <a:t>Haynes Heaton</a:t>
            </a:r>
            <a:r>
              <a:rPr lang="en-US" sz="3600" i="1" baseline="30000" dirty="0">
                <a:solidFill>
                  <a:schemeClr val="bg1"/>
                </a:solidFill>
              </a:rPr>
              <a:t>1</a:t>
            </a:r>
            <a:r>
              <a:rPr lang="en-US" sz="3600" i="1" dirty="0">
                <a:solidFill>
                  <a:schemeClr val="bg1"/>
                </a:solidFill>
              </a:rPr>
              <a:t>, Patrick </a:t>
            </a:r>
            <a:r>
              <a:rPr lang="en-US" sz="3600" i="1" dirty="0" smtClean="0">
                <a:solidFill>
                  <a:schemeClr val="bg1"/>
                </a:solidFill>
              </a:rPr>
              <a:t>Marks</a:t>
            </a:r>
            <a:r>
              <a:rPr lang="en-US" sz="3600" i="1" baseline="30000" dirty="0">
                <a:solidFill>
                  <a:schemeClr val="bg1"/>
                </a:solidFill>
              </a:rPr>
              <a:t>1</a:t>
            </a:r>
            <a:r>
              <a:rPr lang="en-US" sz="3600" i="1" dirty="0" smtClean="0">
                <a:solidFill>
                  <a:schemeClr val="bg1"/>
                </a:solidFill>
              </a:rPr>
              <a:t>, </a:t>
            </a:r>
            <a:r>
              <a:rPr lang="en-US" sz="3600" i="1" dirty="0">
                <a:solidFill>
                  <a:schemeClr val="bg1"/>
                </a:solidFill>
              </a:rPr>
              <a:t>Matt </a:t>
            </a:r>
            <a:r>
              <a:rPr lang="en-US" sz="3600" i="1" dirty="0" smtClean="0">
                <a:solidFill>
                  <a:schemeClr val="bg1"/>
                </a:solidFill>
              </a:rPr>
              <a:t>Sooknah</a:t>
            </a:r>
            <a:r>
              <a:rPr lang="en-US" sz="3600" i="1" baseline="30000" dirty="0">
                <a:solidFill>
                  <a:schemeClr val="bg1"/>
                </a:solidFill>
              </a:rPr>
              <a:t>1</a:t>
            </a:r>
            <a:r>
              <a:rPr lang="en-US" sz="3600" i="1" dirty="0" smtClean="0">
                <a:solidFill>
                  <a:schemeClr val="bg1"/>
                </a:solidFill>
              </a:rPr>
              <a:t>, </a:t>
            </a:r>
            <a:r>
              <a:rPr lang="en-US" sz="3600" i="1" dirty="0">
                <a:solidFill>
                  <a:schemeClr val="bg1"/>
                </a:solidFill>
              </a:rPr>
              <a:t>Sofia </a:t>
            </a:r>
            <a:r>
              <a:rPr lang="en-US" sz="3600" i="1" dirty="0" smtClean="0">
                <a:solidFill>
                  <a:schemeClr val="bg1"/>
                </a:solidFill>
              </a:rPr>
              <a:t>Kyriazopoulou-Panagiotopoulou</a:t>
            </a:r>
            <a:r>
              <a:rPr lang="en-US" sz="3600" i="1" baseline="30000" dirty="0">
                <a:solidFill>
                  <a:schemeClr val="bg1"/>
                </a:solidFill>
              </a:rPr>
              <a:t>1</a:t>
            </a:r>
            <a:r>
              <a:rPr lang="en-US" sz="3600" i="1" dirty="0" smtClean="0">
                <a:solidFill>
                  <a:schemeClr val="bg1"/>
                </a:solidFill>
              </a:rPr>
              <a:t>, </a:t>
            </a:r>
            <a:r>
              <a:rPr lang="en-US" sz="3600" i="1" dirty="0">
                <a:solidFill>
                  <a:schemeClr val="bg1"/>
                </a:solidFill>
              </a:rPr>
              <a:t>Sarah </a:t>
            </a:r>
            <a:r>
              <a:rPr lang="en-US" sz="3600" i="1" dirty="0" smtClean="0">
                <a:solidFill>
                  <a:schemeClr val="bg1"/>
                </a:solidFill>
              </a:rPr>
              <a:t>Garcia</a:t>
            </a:r>
            <a:r>
              <a:rPr lang="en-US" sz="3600" i="1" baseline="30000" dirty="0">
                <a:solidFill>
                  <a:schemeClr val="bg1"/>
                </a:solidFill>
              </a:rPr>
              <a:t>1</a:t>
            </a:r>
            <a:r>
              <a:rPr lang="en-US" sz="3600" i="1" dirty="0" smtClean="0">
                <a:solidFill>
                  <a:schemeClr val="bg1"/>
                </a:solidFill>
              </a:rPr>
              <a:t>, </a:t>
            </a:r>
            <a:r>
              <a:rPr lang="en-US" sz="3600" i="1" dirty="0">
                <a:solidFill>
                  <a:schemeClr val="bg1"/>
                </a:solidFill>
              </a:rPr>
              <a:t>Brendan </a:t>
            </a:r>
            <a:r>
              <a:rPr lang="en-US" sz="3600" i="1" dirty="0" smtClean="0">
                <a:solidFill>
                  <a:schemeClr val="bg1"/>
                </a:solidFill>
              </a:rPr>
              <a:t>Galvin</a:t>
            </a:r>
            <a:r>
              <a:rPr lang="en-US" sz="3600" i="1" baseline="30000" dirty="0">
                <a:solidFill>
                  <a:schemeClr val="bg1"/>
                </a:solidFill>
              </a:rPr>
              <a:t>1</a:t>
            </a:r>
            <a:r>
              <a:rPr lang="en-US" sz="3600" i="1" dirty="0" smtClean="0">
                <a:solidFill>
                  <a:schemeClr val="bg1"/>
                </a:solidFill>
              </a:rPr>
              <a:t>, </a:t>
            </a:r>
          </a:p>
          <a:p>
            <a:pPr eaLnBrk="1" hangingPunct="1">
              <a:lnSpc>
                <a:spcPts val="5266"/>
              </a:lnSpc>
            </a:pPr>
            <a:r>
              <a:rPr lang="en-US" sz="3600" i="1" dirty="0" smtClean="0">
                <a:solidFill>
                  <a:schemeClr val="bg1"/>
                </a:solidFill>
              </a:rPr>
              <a:t>Heather Ordonez</a:t>
            </a:r>
            <a:r>
              <a:rPr lang="en-US" sz="3600" i="1" baseline="30000" dirty="0">
                <a:solidFill>
                  <a:schemeClr val="bg1"/>
                </a:solidFill>
              </a:rPr>
              <a:t>1</a:t>
            </a:r>
            <a:r>
              <a:rPr lang="en-US" sz="3600" i="1" dirty="0" smtClean="0">
                <a:solidFill>
                  <a:schemeClr val="bg1"/>
                </a:solidFill>
              </a:rPr>
              <a:t>, </a:t>
            </a:r>
            <a:r>
              <a:rPr lang="en-US" sz="3600" i="1" dirty="0">
                <a:solidFill>
                  <a:schemeClr val="bg1"/>
                </a:solidFill>
              </a:rPr>
              <a:t>Deanna M. </a:t>
            </a:r>
            <a:r>
              <a:rPr lang="en-US" sz="3600" i="1" dirty="0" smtClean="0">
                <a:solidFill>
                  <a:schemeClr val="bg1"/>
                </a:solidFill>
              </a:rPr>
              <a:t>Church</a:t>
            </a:r>
            <a:r>
              <a:rPr lang="en-US" sz="3600" i="1" baseline="30000" dirty="0">
                <a:solidFill>
                  <a:schemeClr val="bg1"/>
                </a:solidFill>
              </a:rPr>
              <a:t>1</a:t>
            </a:r>
            <a:r>
              <a:rPr lang="en-US" sz="3600" i="1" dirty="0" smtClean="0">
                <a:solidFill>
                  <a:schemeClr val="bg1"/>
                </a:solidFill>
              </a:rPr>
              <a:t>, </a:t>
            </a:r>
            <a:r>
              <a:rPr lang="en-US" sz="3600" i="1" dirty="0">
                <a:solidFill>
                  <a:schemeClr val="bg1"/>
                </a:solidFill>
              </a:rPr>
              <a:t>Michael </a:t>
            </a:r>
            <a:r>
              <a:rPr lang="en-US" sz="3600" i="1" dirty="0" smtClean="0">
                <a:solidFill>
                  <a:schemeClr val="bg1"/>
                </a:solidFill>
              </a:rPr>
              <a:t>Schnall-Levin</a:t>
            </a:r>
            <a:r>
              <a:rPr lang="en-US" sz="3600" i="1" baseline="30000" dirty="0">
                <a:solidFill>
                  <a:schemeClr val="bg1"/>
                </a:solidFill>
              </a:rPr>
              <a:t>1</a:t>
            </a:r>
            <a:endParaRPr lang="en-US" sz="3600" i="1" dirty="0">
              <a:solidFill>
                <a:schemeClr val="bg1"/>
              </a:solidFill>
            </a:endParaRPr>
          </a:p>
          <a:p>
            <a:pPr eaLnBrk="1" hangingPunct="1">
              <a:lnSpc>
                <a:spcPts val="5266"/>
              </a:lnSpc>
            </a:pPr>
            <a:r>
              <a:rPr lang="en-US" altLang="ja-JP" sz="3600" i="1" baseline="30000" dirty="0" smtClean="0">
                <a:solidFill>
                  <a:schemeClr val="bg1"/>
                </a:solidFill>
              </a:rPr>
              <a:t>1</a:t>
            </a:r>
            <a:r>
              <a:rPr lang="en-US" altLang="ja-JP" sz="3600" i="1" dirty="0" smtClean="0">
                <a:solidFill>
                  <a:schemeClr val="bg1"/>
                </a:solidFill>
              </a:rPr>
              <a:t>10x </a:t>
            </a:r>
            <a:r>
              <a:rPr lang="en-US" altLang="ja-JP" sz="3600" i="1" dirty="0">
                <a:solidFill>
                  <a:schemeClr val="bg1"/>
                </a:solidFill>
              </a:rPr>
              <a:t>Genomics, Inc., Pleasanton, </a:t>
            </a:r>
            <a:r>
              <a:rPr lang="en-US" altLang="ja-JP" sz="3600" i="1" dirty="0" smtClean="0">
                <a:solidFill>
                  <a:schemeClr val="bg1"/>
                </a:solidFill>
              </a:rPr>
              <a:t>CA</a:t>
            </a:r>
            <a:endParaRPr lang="en-US" altLang="en-US" sz="3600" i="1" dirty="0">
              <a:solidFill>
                <a:schemeClr val="bg1"/>
              </a:solidFill>
            </a:endParaRPr>
          </a:p>
        </p:txBody>
      </p:sp>
      <p:cxnSp>
        <p:nvCxnSpPr>
          <p:cNvPr id="118" name="Straight Connector 117"/>
          <p:cNvCxnSpPr/>
          <p:nvPr/>
        </p:nvCxnSpPr>
        <p:spPr>
          <a:xfrm>
            <a:off x="3846563" y="-3016523"/>
            <a:ext cx="0" cy="21979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9" name="Rectangle 41"/>
          <p:cNvSpPr>
            <a:spLocks noChangeArrowheads="1"/>
          </p:cNvSpPr>
          <p:nvPr/>
        </p:nvSpPr>
        <p:spPr bwMode="auto">
          <a:xfrm>
            <a:off x="4816059" y="689978"/>
            <a:ext cx="25190977" cy="2571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91101" rIns="182199" bIns="91101" anchor="t"/>
          <a:lstStyle>
            <a:lvl1pPr defTabSz="2193925" eaLnBrk="0" hangingPunct="0">
              <a:defRPr sz="10600">
                <a:solidFill>
                  <a:schemeClr val="tx2"/>
                </a:solidFill>
                <a:latin typeface="Arial" charset="0"/>
                <a:ea typeface="ＭＳ Ｐゴシック" charset="-128"/>
              </a:defRPr>
            </a:lvl1pPr>
            <a:lvl2pPr marL="742950" indent="-285750" defTabSz="2193925" eaLnBrk="0" hangingPunct="0">
              <a:defRPr sz="10600">
                <a:solidFill>
                  <a:schemeClr val="tx2"/>
                </a:solidFill>
                <a:latin typeface="Arial" charset="0"/>
                <a:ea typeface="ＭＳ Ｐゴシック" charset="-128"/>
              </a:defRPr>
            </a:lvl2pPr>
            <a:lvl3pPr marL="1143000" indent="-228600" defTabSz="2193925" eaLnBrk="0" hangingPunct="0">
              <a:defRPr sz="10600">
                <a:solidFill>
                  <a:schemeClr val="tx2"/>
                </a:solidFill>
                <a:latin typeface="Arial" charset="0"/>
                <a:ea typeface="ＭＳ Ｐゴシック" charset="-128"/>
              </a:defRPr>
            </a:lvl3pPr>
            <a:lvl4pPr marL="1600200" indent="-228600" defTabSz="2193925" eaLnBrk="0" hangingPunct="0">
              <a:defRPr sz="10600">
                <a:solidFill>
                  <a:schemeClr val="tx2"/>
                </a:solidFill>
                <a:latin typeface="Arial" charset="0"/>
                <a:ea typeface="ＭＳ Ｐゴシック" charset="-128"/>
              </a:defRPr>
            </a:lvl4pPr>
            <a:lvl5pPr marL="2057400" indent="-228600" defTabSz="2193925" eaLnBrk="0" hangingPunct="0">
              <a:defRPr sz="10600">
                <a:solidFill>
                  <a:schemeClr val="tx2"/>
                </a:solidFill>
                <a:latin typeface="Arial" charset="0"/>
                <a:ea typeface="ＭＳ Ｐゴシック" charset="-128"/>
              </a:defRPr>
            </a:lvl5pPr>
            <a:lvl6pPr marL="2514600" indent="-228600" algn="ctr" defTabSz="2193925" eaLnBrk="0" fontAlgn="base" hangingPunct="0">
              <a:spcBef>
                <a:spcPct val="0"/>
              </a:spcBef>
              <a:spcAft>
                <a:spcPct val="0"/>
              </a:spcAft>
              <a:defRPr sz="10600">
                <a:solidFill>
                  <a:schemeClr val="tx2"/>
                </a:solidFill>
                <a:latin typeface="Arial" charset="0"/>
                <a:ea typeface="ＭＳ Ｐゴシック" charset="-128"/>
              </a:defRPr>
            </a:lvl6pPr>
            <a:lvl7pPr marL="2971800" indent="-228600" algn="ctr" defTabSz="2193925" eaLnBrk="0" fontAlgn="base" hangingPunct="0">
              <a:spcBef>
                <a:spcPct val="0"/>
              </a:spcBef>
              <a:spcAft>
                <a:spcPct val="0"/>
              </a:spcAft>
              <a:defRPr sz="10600">
                <a:solidFill>
                  <a:schemeClr val="tx2"/>
                </a:solidFill>
                <a:latin typeface="Arial" charset="0"/>
                <a:ea typeface="ＭＳ Ｐゴシック" charset="-128"/>
              </a:defRPr>
            </a:lvl7pPr>
            <a:lvl8pPr marL="3429000" indent="-228600" algn="ctr" defTabSz="2193925" eaLnBrk="0" fontAlgn="base" hangingPunct="0">
              <a:spcBef>
                <a:spcPct val="0"/>
              </a:spcBef>
              <a:spcAft>
                <a:spcPct val="0"/>
              </a:spcAft>
              <a:defRPr sz="10600">
                <a:solidFill>
                  <a:schemeClr val="tx2"/>
                </a:solidFill>
                <a:latin typeface="Arial" charset="0"/>
                <a:ea typeface="ＭＳ Ｐゴシック" charset="-128"/>
              </a:defRPr>
            </a:lvl8pPr>
            <a:lvl9pPr marL="3886200" indent="-228600" algn="ctr" defTabSz="2193925" eaLnBrk="0" fontAlgn="base" hangingPunct="0">
              <a:spcBef>
                <a:spcPct val="0"/>
              </a:spcBef>
              <a:spcAft>
                <a:spcPct val="0"/>
              </a:spcAft>
              <a:defRPr sz="10600">
                <a:solidFill>
                  <a:schemeClr val="tx2"/>
                </a:solidFill>
                <a:latin typeface="Arial" charset="0"/>
                <a:ea typeface="ＭＳ Ｐゴシック" charset="-128"/>
              </a:defRPr>
            </a:lvl9pPr>
          </a:lstStyle>
          <a:p>
            <a:pPr eaLnBrk="1" hangingPunct="1">
              <a:lnSpc>
                <a:spcPts val="9001"/>
              </a:lnSpc>
            </a:pPr>
            <a:r>
              <a:rPr lang="en-US" sz="5400" dirty="0">
                <a:solidFill>
                  <a:schemeClr val="bg1"/>
                </a:solidFill>
              </a:rPr>
              <a:t>Alignment and Variant Calling in Segmental </a:t>
            </a:r>
            <a:r>
              <a:rPr lang="en-US" sz="5400" dirty="0" smtClean="0">
                <a:solidFill>
                  <a:schemeClr val="bg1"/>
                </a:solidFill>
              </a:rPr>
              <a:t>Duplications </a:t>
            </a:r>
          </a:p>
          <a:p>
            <a:pPr eaLnBrk="1" hangingPunct="1">
              <a:lnSpc>
                <a:spcPts val="9001"/>
              </a:lnSpc>
            </a:pPr>
            <a:r>
              <a:rPr lang="en-US" sz="5400" dirty="0" smtClean="0">
                <a:solidFill>
                  <a:schemeClr val="bg1"/>
                </a:solidFill>
              </a:rPr>
              <a:t>with </a:t>
            </a:r>
            <a:r>
              <a:rPr lang="en-US" sz="5400" dirty="0">
                <a:solidFill>
                  <a:schemeClr val="bg1"/>
                </a:solidFill>
              </a:rPr>
              <a:t>Linked-Read Data </a:t>
            </a:r>
            <a:endParaRPr lang="en-US" altLang="en-US" sz="5400" dirty="0">
              <a:solidFill>
                <a:schemeClr val="bg1"/>
              </a:solidFill>
            </a:endParaRPr>
          </a:p>
        </p:txBody>
      </p:sp>
      <p:cxnSp>
        <p:nvCxnSpPr>
          <p:cNvPr id="37" name="Straight Connector 36"/>
          <p:cNvCxnSpPr/>
          <p:nvPr/>
        </p:nvCxnSpPr>
        <p:spPr>
          <a:xfrm>
            <a:off x="4158697" y="559349"/>
            <a:ext cx="0" cy="27503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6" name="Text Box 5"/>
          <p:cNvSpPr txBox="1">
            <a:spLocks noChangeArrowheads="1"/>
          </p:cNvSpPr>
          <p:nvPr/>
        </p:nvSpPr>
        <p:spPr bwMode="auto">
          <a:xfrm>
            <a:off x="674659" y="6340133"/>
            <a:ext cx="10029826" cy="82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4018" rIns="148038" bIns="74018">
            <a:spAutoFit/>
          </a:bodyPr>
          <a:lstStyle>
            <a:lvl1pPr defTabSz="2193925" eaLnBrk="0" hangingPunct="0">
              <a:defRPr sz="10600">
                <a:solidFill>
                  <a:schemeClr val="tx2"/>
                </a:solidFill>
                <a:latin typeface="Arial" charset="0"/>
                <a:ea typeface="ＭＳ Ｐゴシック" charset="-128"/>
              </a:defRPr>
            </a:lvl1pPr>
            <a:lvl2pPr marL="742950" indent="-285750" defTabSz="2193925" eaLnBrk="0" hangingPunct="0">
              <a:defRPr sz="10600">
                <a:solidFill>
                  <a:schemeClr val="tx2"/>
                </a:solidFill>
                <a:latin typeface="Arial" charset="0"/>
                <a:ea typeface="ＭＳ Ｐゴシック" charset="-128"/>
              </a:defRPr>
            </a:lvl2pPr>
            <a:lvl3pPr marL="1143000" indent="-228600" defTabSz="2193925" eaLnBrk="0" hangingPunct="0">
              <a:defRPr sz="10600">
                <a:solidFill>
                  <a:schemeClr val="tx2"/>
                </a:solidFill>
                <a:latin typeface="Arial" charset="0"/>
                <a:ea typeface="ＭＳ Ｐゴシック" charset="-128"/>
              </a:defRPr>
            </a:lvl3pPr>
            <a:lvl4pPr marL="1600200" indent="-228600" defTabSz="2193925" eaLnBrk="0" hangingPunct="0">
              <a:defRPr sz="10600">
                <a:solidFill>
                  <a:schemeClr val="tx2"/>
                </a:solidFill>
                <a:latin typeface="Arial" charset="0"/>
                <a:ea typeface="ＭＳ Ｐゴシック" charset="-128"/>
              </a:defRPr>
            </a:lvl4pPr>
            <a:lvl5pPr marL="2057400" indent="-228600" defTabSz="2193925" eaLnBrk="0" hangingPunct="0">
              <a:defRPr sz="10600">
                <a:solidFill>
                  <a:schemeClr val="tx2"/>
                </a:solidFill>
                <a:latin typeface="Arial" charset="0"/>
                <a:ea typeface="ＭＳ Ｐゴシック" charset="-128"/>
              </a:defRPr>
            </a:lvl5pPr>
            <a:lvl6pPr marL="2514600" indent="-228600" algn="ctr" defTabSz="2193925" eaLnBrk="0" fontAlgn="base" hangingPunct="0">
              <a:spcBef>
                <a:spcPct val="0"/>
              </a:spcBef>
              <a:spcAft>
                <a:spcPct val="0"/>
              </a:spcAft>
              <a:defRPr sz="10600">
                <a:solidFill>
                  <a:schemeClr val="tx2"/>
                </a:solidFill>
                <a:latin typeface="Arial" charset="0"/>
                <a:ea typeface="ＭＳ Ｐゴシック" charset="-128"/>
              </a:defRPr>
            </a:lvl6pPr>
            <a:lvl7pPr marL="2971800" indent="-228600" algn="ctr" defTabSz="2193925" eaLnBrk="0" fontAlgn="base" hangingPunct="0">
              <a:spcBef>
                <a:spcPct val="0"/>
              </a:spcBef>
              <a:spcAft>
                <a:spcPct val="0"/>
              </a:spcAft>
              <a:defRPr sz="10600">
                <a:solidFill>
                  <a:schemeClr val="tx2"/>
                </a:solidFill>
                <a:latin typeface="Arial" charset="0"/>
                <a:ea typeface="ＭＳ Ｐゴシック" charset="-128"/>
              </a:defRPr>
            </a:lvl7pPr>
            <a:lvl8pPr marL="3429000" indent="-228600" algn="ctr" defTabSz="2193925" eaLnBrk="0" fontAlgn="base" hangingPunct="0">
              <a:spcBef>
                <a:spcPct val="0"/>
              </a:spcBef>
              <a:spcAft>
                <a:spcPct val="0"/>
              </a:spcAft>
              <a:defRPr sz="10600">
                <a:solidFill>
                  <a:schemeClr val="tx2"/>
                </a:solidFill>
                <a:latin typeface="Arial" charset="0"/>
                <a:ea typeface="ＭＳ Ｐゴシック" charset="-128"/>
              </a:defRPr>
            </a:lvl8pPr>
            <a:lvl9pPr marL="3886200" indent="-228600" algn="ctr" defTabSz="2193925" eaLnBrk="0" fontAlgn="base" hangingPunct="0">
              <a:spcBef>
                <a:spcPct val="0"/>
              </a:spcBef>
              <a:spcAft>
                <a:spcPct val="0"/>
              </a:spcAft>
              <a:defRPr sz="10600">
                <a:solidFill>
                  <a:schemeClr val="tx2"/>
                </a:solidFill>
                <a:latin typeface="Arial" charset="0"/>
                <a:ea typeface="ＭＳ Ｐゴシック" charset="-128"/>
              </a:defRPr>
            </a:lvl9pPr>
          </a:lstStyle>
          <a:p>
            <a:pPr algn="l" eaLnBrk="1" hangingPunct="1">
              <a:spcBef>
                <a:spcPct val="50000"/>
              </a:spcBef>
            </a:pPr>
            <a:r>
              <a:rPr lang="en-US" altLang="en-US" sz="4400" b="1" dirty="0">
                <a:solidFill>
                  <a:srgbClr val="143057"/>
                </a:solidFill>
              </a:rPr>
              <a:t>Introduction</a:t>
            </a:r>
          </a:p>
        </p:txBody>
      </p:sp>
      <p:sp>
        <p:nvSpPr>
          <p:cNvPr id="397" name="Text Box 21"/>
          <p:cNvSpPr txBox="1">
            <a:spLocks noChangeArrowheads="1"/>
          </p:cNvSpPr>
          <p:nvPr/>
        </p:nvSpPr>
        <p:spPr bwMode="auto">
          <a:xfrm>
            <a:off x="674659" y="7284674"/>
            <a:ext cx="13580737" cy="199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4018" rIns="148038" bIns="74018" numCol="1" spcCol="742950">
            <a:noAutofit/>
          </a:bodyPr>
          <a:lstStyle>
            <a:lvl1pPr defTabSz="2193925" eaLnBrk="0" hangingPunct="0">
              <a:defRPr sz="10600">
                <a:solidFill>
                  <a:schemeClr val="tx2"/>
                </a:solidFill>
                <a:latin typeface="Arial" charset="0"/>
                <a:ea typeface="ＭＳ Ｐゴシック" charset="-128"/>
              </a:defRPr>
            </a:lvl1pPr>
            <a:lvl2pPr marL="742950" indent="-285750" defTabSz="2193925" eaLnBrk="0" hangingPunct="0">
              <a:defRPr sz="10600">
                <a:solidFill>
                  <a:schemeClr val="tx2"/>
                </a:solidFill>
                <a:latin typeface="Arial" charset="0"/>
                <a:ea typeface="ＭＳ Ｐゴシック" charset="-128"/>
              </a:defRPr>
            </a:lvl2pPr>
            <a:lvl3pPr marL="1143000" indent="-228600" defTabSz="2193925" eaLnBrk="0" hangingPunct="0">
              <a:defRPr sz="10600">
                <a:solidFill>
                  <a:schemeClr val="tx2"/>
                </a:solidFill>
                <a:latin typeface="Arial" charset="0"/>
                <a:ea typeface="ＭＳ Ｐゴシック" charset="-128"/>
              </a:defRPr>
            </a:lvl3pPr>
            <a:lvl4pPr marL="1600200" indent="-228600" defTabSz="2193925" eaLnBrk="0" hangingPunct="0">
              <a:defRPr sz="10600">
                <a:solidFill>
                  <a:schemeClr val="tx2"/>
                </a:solidFill>
                <a:latin typeface="Arial" charset="0"/>
                <a:ea typeface="ＭＳ Ｐゴシック" charset="-128"/>
              </a:defRPr>
            </a:lvl4pPr>
            <a:lvl5pPr marL="2057400" indent="-228600" defTabSz="2193925" eaLnBrk="0" hangingPunct="0">
              <a:defRPr sz="10600">
                <a:solidFill>
                  <a:schemeClr val="tx2"/>
                </a:solidFill>
                <a:latin typeface="Arial" charset="0"/>
                <a:ea typeface="ＭＳ Ｐゴシック" charset="-128"/>
              </a:defRPr>
            </a:lvl5pPr>
            <a:lvl6pPr marL="2514600" indent="-228600" algn="ctr" defTabSz="2193925" eaLnBrk="0" fontAlgn="base" hangingPunct="0">
              <a:spcBef>
                <a:spcPct val="0"/>
              </a:spcBef>
              <a:spcAft>
                <a:spcPct val="0"/>
              </a:spcAft>
              <a:defRPr sz="10600">
                <a:solidFill>
                  <a:schemeClr val="tx2"/>
                </a:solidFill>
                <a:latin typeface="Arial" charset="0"/>
                <a:ea typeface="ＭＳ Ｐゴシック" charset="-128"/>
              </a:defRPr>
            </a:lvl6pPr>
            <a:lvl7pPr marL="2971800" indent="-228600" algn="ctr" defTabSz="2193925" eaLnBrk="0" fontAlgn="base" hangingPunct="0">
              <a:spcBef>
                <a:spcPct val="0"/>
              </a:spcBef>
              <a:spcAft>
                <a:spcPct val="0"/>
              </a:spcAft>
              <a:defRPr sz="10600">
                <a:solidFill>
                  <a:schemeClr val="tx2"/>
                </a:solidFill>
                <a:latin typeface="Arial" charset="0"/>
                <a:ea typeface="ＭＳ Ｐゴシック" charset="-128"/>
              </a:defRPr>
            </a:lvl7pPr>
            <a:lvl8pPr marL="3429000" indent="-228600" algn="ctr" defTabSz="2193925" eaLnBrk="0" fontAlgn="base" hangingPunct="0">
              <a:spcBef>
                <a:spcPct val="0"/>
              </a:spcBef>
              <a:spcAft>
                <a:spcPct val="0"/>
              </a:spcAft>
              <a:defRPr sz="10600">
                <a:solidFill>
                  <a:schemeClr val="tx2"/>
                </a:solidFill>
                <a:latin typeface="Arial" charset="0"/>
                <a:ea typeface="ＭＳ Ｐゴシック" charset="-128"/>
              </a:defRPr>
            </a:lvl8pPr>
            <a:lvl9pPr marL="3886200" indent="-228600" algn="ctr" defTabSz="2193925" eaLnBrk="0" fontAlgn="base" hangingPunct="0">
              <a:spcBef>
                <a:spcPct val="0"/>
              </a:spcBef>
              <a:spcAft>
                <a:spcPct val="0"/>
              </a:spcAft>
              <a:defRPr sz="10600">
                <a:solidFill>
                  <a:schemeClr val="tx2"/>
                </a:solidFill>
                <a:latin typeface="Arial" charset="0"/>
                <a:ea typeface="ＭＳ Ｐゴシック" charset="-128"/>
              </a:defRPr>
            </a:lvl9pPr>
          </a:lstStyle>
          <a:p>
            <a:pPr algn="just" eaLnBrk="1" hangingPunct="1">
              <a:spcBef>
                <a:spcPct val="50000"/>
              </a:spcBef>
            </a:pPr>
            <a:r>
              <a:rPr lang="en-US" sz="2800" dirty="0">
                <a:solidFill>
                  <a:schemeClr val="tx1"/>
                </a:solidFill>
              </a:rPr>
              <a:t>High-identity segmental duplications cover ~5% of the genome including many medically relevant genes. Mapping degeneracy prevents investigation of these regions with standard NGS approaches[2]. We demonstrate that ‘Linked-Read’ sequencing is able to accurately recover variation in a large fraction of segmental duplications.</a:t>
            </a:r>
          </a:p>
        </p:txBody>
      </p:sp>
      <p:cxnSp>
        <p:nvCxnSpPr>
          <p:cNvPr id="398" name="Straight Connector 397"/>
          <p:cNvCxnSpPr/>
          <p:nvPr/>
        </p:nvCxnSpPr>
        <p:spPr bwMode="auto">
          <a:xfrm>
            <a:off x="674659" y="7172359"/>
            <a:ext cx="13580738" cy="564"/>
          </a:xfrm>
          <a:prstGeom prst="line">
            <a:avLst/>
          </a:prstGeom>
          <a:noFill/>
          <a:ln w="12700" cap="flat" cmpd="sng" algn="ctr">
            <a:solidFill>
              <a:srgbClr val="00A1E0"/>
            </a:solidFill>
            <a:prstDash val="solid"/>
            <a:round/>
            <a:headEnd type="none" w="med" len="med"/>
            <a:tailEnd type="none" w="med" len="med"/>
          </a:ln>
          <a:effectLst/>
        </p:spPr>
      </p:cxnSp>
      <p:sp>
        <p:nvSpPr>
          <p:cNvPr id="400" name="Text Box 5"/>
          <p:cNvSpPr txBox="1">
            <a:spLocks noChangeArrowheads="1"/>
          </p:cNvSpPr>
          <p:nvPr/>
        </p:nvSpPr>
        <p:spPr bwMode="auto">
          <a:xfrm>
            <a:off x="674659" y="10097655"/>
            <a:ext cx="14328320" cy="82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4018" rIns="148038" bIns="74018">
            <a:spAutoFit/>
          </a:bodyPr>
          <a:lstStyle>
            <a:lvl1pPr defTabSz="2193925" eaLnBrk="0" hangingPunct="0">
              <a:defRPr sz="10600">
                <a:solidFill>
                  <a:schemeClr val="tx2"/>
                </a:solidFill>
                <a:latin typeface="Arial" charset="0"/>
                <a:ea typeface="ＭＳ Ｐゴシック" charset="-128"/>
              </a:defRPr>
            </a:lvl1pPr>
            <a:lvl2pPr marL="742950" indent="-285750" defTabSz="2193925" eaLnBrk="0" hangingPunct="0">
              <a:defRPr sz="10600">
                <a:solidFill>
                  <a:schemeClr val="tx2"/>
                </a:solidFill>
                <a:latin typeface="Arial" charset="0"/>
                <a:ea typeface="ＭＳ Ｐゴシック" charset="-128"/>
              </a:defRPr>
            </a:lvl2pPr>
            <a:lvl3pPr marL="1143000" indent="-228600" defTabSz="2193925" eaLnBrk="0" hangingPunct="0">
              <a:defRPr sz="10600">
                <a:solidFill>
                  <a:schemeClr val="tx2"/>
                </a:solidFill>
                <a:latin typeface="Arial" charset="0"/>
                <a:ea typeface="ＭＳ Ｐゴシック" charset="-128"/>
              </a:defRPr>
            </a:lvl3pPr>
            <a:lvl4pPr marL="1600200" indent="-228600" defTabSz="2193925" eaLnBrk="0" hangingPunct="0">
              <a:defRPr sz="10600">
                <a:solidFill>
                  <a:schemeClr val="tx2"/>
                </a:solidFill>
                <a:latin typeface="Arial" charset="0"/>
                <a:ea typeface="ＭＳ Ｐゴシック" charset="-128"/>
              </a:defRPr>
            </a:lvl4pPr>
            <a:lvl5pPr marL="2057400" indent="-228600" defTabSz="2193925" eaLnBrk="0" hangingPunct="0">
              <a:defRPr sz="10600">
                <a:solidFill>
                  <a:schemeClr val="tx2"/>
                </a:solidFill>
                <a:latin typeface="Arial" charset="0"/>
                <a:ea typeface="ＭＳ Ｐゴシック" charset="-128"/>
              </a:defRPr>
            </a:lvl5pPr>
            <a:lvl6pPr marL="2514600" indent="-228600" algn="ctr" defTabSz="2193925" eaLnBrk="0" fontAlgn="base" hangingPunct="0">
              <a:spcBef>
                <a:spcPct val="0"/>
              </a:spcBef>
              <a:spcAft>
                <a:spcPct val="0"/>
              </a:spcAft>
              <a:defRPr sz="10600">
                <a:solidFill>
                  <a:schemeClr val="tx2"/>
                </a:solidFill>
                <a:latin typeface="Arial" charset="0"/>
                <a:ea typeface="ＭＳ Ｐゴシック" charset="-128"/>
              </a:defRPr>
            </a:lvl6pPr>
            <a:lvl7pPr marL="2971800" indent="-228600" algn="ctr" defTabSz="2193925" eaLnBrk="0" fontAlgn="base" hangingPunct="0">
              <a:spcBef>
                <a:spcPct val="0"/>
              </a:spcBef>
              <a:spcAft>
                <a:spcPct val="0"/>
              </a:spcAft>
              <a:defRPr sz="10600">
                <a:solidFill>
                  <a:schemeClr val="tx2"/>
                </a:solidFill>
                <a:latin typeface="Arial" charset="0"/>
                <a:ea typeface="ＭＳ Ｐゴシック" charset="-128"/>
              </a:defRPr>
            </a:lvl7pPr>
            <a:lvl8pPr marL="3429000" indent="-228600" algn="ctr" defTabSz="2193925" eaLnBrk="0" fontAlgn="base" hangingPunct="0">
              <a:spcBef>
                <a:spcPct val="0"/>
              </a:spcBef>
              <a:spcAft>
                <a:spcPct val="0"/>
              </a:spcAft>
              <a:defRPr sz="10600">
                <a:solidFill>
                  <a:schemeClr val="tx2"/>
                </a:solidFill>
                <a:latin typeface="Arial" charset="0"/>
                <a:ea typeface="ＭＳ Ｐゴシック" charset="-128"/>
              </a:defRPr>
            </a:lvl8pPr>
            <a:lvl9pPr marL="3886200" indent="-228600" algn="ctr" defTabSz="2193925" eaLnBrk="0" fontAlgn="base" hangingPunct="0">
              <a:spcBef>
                <a:spcPct val="0"/>
              </a:spcBef>
              <a:spcAft>
                <a:spcPct val="0"/>
              </a:spcAft>
              <a:defRPr sz="10600">
                <a:solidFill>
                  <a:schemeClr val="tx2"/>
                </a:solidFill>
                <a:latin typeface="Arial" charset="0"/>
                <a:ea typeface="ＭＳ Ｐゴシック" charset="-128"/>
              </a:defRPr>
            </a:lvl9pPr>
          </a:lstStyle>
          <a:p>
            <a:pPr algn="l" eaLnBrk="1" hangingPunct="1">
              <a:spcBef>
                <a:spcPct val="50000"/>
              </a:spcBef>
            </a:pPr>
            <a:r>
              <a:rPr lang="en-US" altLang="en-US" sz="4400" b="1" dirty="0" smtClean="0">
                <a:solidFill>
                  <a:srgbClr val="143057"/>
                </a:solidFill>
              </a:rPr>
              <a:t>The Chromium™ Platform</a:t>
            </a:r>
            <a:endParaRPr lang="en-US" altLang="en-US" sz="4400" b="1" dirty="0">
              <a:solidFill>
                <a:srgbClr val="143057"/>
              </a:solidFill>
            </a:endParaRPr>
          </a:p>
        </p:txBody>
      </p:sp>
      <p:cxnSp>
        <p:nvCxnSpPr>
          <p:cNvPr id="401" name="Straight Connector 400"/>
          <p:cNvCxnSpPr/>
          <p:nvPr/>
        </p:nvCxnSpPr>
        <p:spPr bwMode="auto">
          <a:xfrm>
            <a:off x="674659" y="10966898"/>
            <a:ext cx="13580738" cy="564"/>
          </a:xfrm>
          <a:prstGeom prst="line">
            <a:avLst/>
          </a:prstGeom>
          <a:noFill/>
          <a:ln w="12700" cap="flat" cmpd="sng" algn="ctr">
            <a:solidFill>
              <a:srgbClr val="00A1E0"/>
            </a:solidFill>
            <a:prstDash val="solid"/>
            <a:round/>
            <a:headEnd type="none" w="med" len="med"/>
            <a:tailEnd type="none" w="med" len="med"/>
          </a:ln>
          <a:effectLst/>
        </p:spPr>
      </p:cxnSp>
      <p:pic>
        <p:nvPicPr>
          <p:cNvPr id="402" name="Picture 401"/>
          <p:cNvPicPr>
            <a:picLocks noChangeAspect="1"/>
          </p:cNvPicPr>
          <p:nvPr/>
        </p:nvPicPr>
        <p:blipFill>
          <a:blip r:embed="rId3"/>
          <a:stretch>
            <a:fillRect/>
          </a:stretch>
        </p:blipFill>
        <p:spPr>
          <a:xfrm>
            <a:off x="6407002" y="11590220"/>
            <a:ext cx="7493175" cy="3443708"/>
          </a:xfrm>
          <a:prstGeom prst="rect">
            <a:avLst/>
          </a:prstGeom>
        </p:spPr>
      </p:pic>
      <p:pic>
        <p:nvPicPr>
          <p:cNvPr id="403" name="Picture 402"/>
          <p:cNvPicPr>
            <a:picLocks noChangeAspect="1"/>
          </p:cNvPicPr>
          <p:nvPr/>
        </p:nvPicPr>
        <p:blipFill>
          <a:blip r:embed="rId4"/>
          <a:stretch>
            <a:fillRect/>
          </a:stretch>
        </p:blipFill>
        <p:spPr>
          <a:xfrm>
            <a:off x="5547993" y="17648655"/>
            <a:ext cx="8577432" cy="5577344"/>
          </a:xfrm>
          <a:prstGeom prst="rect">
            <a:avLst/>
          </a:prstGeom>
        </p:spPr>
      </p:pic>
      <p:pic>
        <p:nvPicPr>
          <p:cNvPr id="404" name="Picture 403"/>
          <p:cNvPicPr>
            <a:picLocks noChangeAspect="1"/>
          </p:cNvPicPr>
          <p:nvPr/>
        </p:nvPicPr>
        <p:blipFill>
          <a:blip r:embed="rId5"/>
          <a:stretch>
            <a:fillRect/>
          </a:stretch>
        </p:blipFill>
        <p:spPr>
          <a:xfrm rot="5400000">
            <a:off x="9378230" y="15372273"/>
            <a:ext cx="1193800" cy="850900"/>
          </a:xfrm>
          <a:prstGeom prst="rect">
            <a:avLst/>
          </a:prstGeom>
        </p:spPr>
      </p:pic>
      <p:sp>
        <p:nvSpPr>
          <p:cNvPr id="405" name="TextBox 404"/>
          <p:cNvSpPr txBox="1"/>
          <p:nvPr/>
        </p:nvSpPr>
        <p:spPr>
          <a:xfrm>
            <a:off x="10699777" y="15320669"/>
            <a:ext cx="3200400" cy="954107"/>
          </a:xfrm>
          <a:prstGeom prst="rect">
            <a:avLst/>
          </a:prstGeom>
          <a:noFill/>
        </p:spPr>
        <p:txBody>
          <a:bodyPr wrap="square" rtlCol="0">
            <a:spAutoFit/>
          </a:bodyPr>
          <a:lstStyle/>
          <a:p>
            <a:r>
              <a:rPr lang="en-US" sz="2800" dirty="0" smtClean="0">
                <a:latin typeface="Arial" charset="0"/>
                <a:ea typeface="Arial" charset="0"/>
                <a:cs typeface="Arial" charset="0"/>
              </a:rPr>
              <a:t>Whole-genome or </a:t>
            </a:r>
            <a:r>
              <a:rPr lang="en-US" sz="2800" dirty="0" err="1" smtClean="0">
                <a:latin typeface="Arial" charset="0"/>
                <a:ea typeface="Arial" charset="0"/>
                <a:cs typeface="Arial" charset="0"/>
              </a:rPr>
              <a:t>exome</a:t>
            </a:r>
            <a:r>
              <a:rPr lang="en-US" sz="2800" dirty="0" smtClean="0">
                <a:latin typeface="Arial" charset="0"/>
                <a:ea typeface="Arial" charset="0"/>
                <a:cs typeface="Arial" charset="0"/>
              </a:rPr>
              <a:t> sequencing</a:t>
            </a:r>
            <a:endParaRPr lang="en-US" sz="2800" dirty="0">
              <a:latin typeface="Arial" charset="0"/>
              <a:ea typeface="Arial" charset="0"/>
              <a:cs typeface="Arial" charset="0"/>
            </a:endParaRPr>
          </a:p>
        </p:txBody>
      </p:sp>
      <p:pic>
        <p:nvPicPr>
          <p:cNvPr id="407" name="Picture 406"/>
          <p:cNvPicPr>
            <a:picLocks noChangeAspect="1"/>
          </p:cNvPicPr>
          <p:nvPr/>
        </p:nvPicPr>
        <p:blipFill>
          <a:blip r:embed="rId6"/>
          <a:stretch>
            <a:fillRect/>
          </a:stretch>
        </p:blipFill>
        <p:spPr>
          <a:xfrm>
            <a:off x="960705" y="23736249"/>
            <a:ext cx="13096609" cy="6479787"/>
          </a:xfrm>
          <a:prstGeom prst="rect">
            <a:avLst/>
          </a:prstGeom>
        </p:spPr>
      </p:pic>
      <p:sp>
        <p:nvSpPr>
          <p:cNvPr id="551" name="TextBox 550"/>
          <p:cNvSpPr txBox="1"/>
          <p:nvPr/>
        </p:nvSpPr>
        <p:spPr>
          <a:xfrm>
            <a:off x="14590966" y="23664159"/>
            <a:ext cx="13913436" cy="2431435"/>
          </a:xfrm>
          <a:prstGeom prst="rect">
            <a:avLst/>
          </a:prstGeom>
          <a:noFill/>
        </p:spPr>
        <p:txBody>
          <a:bodyPr wrap="square" rtlCol="0">
            <a:spAutoFit/>
          </a:bodyPr>
          <a:lstStyle/>
          <a:p>
            <a:pPr algn="l"/>
            <a:r>
              <a:rPr lang="en-US" sz="3600" b="1" dirty="0" smtClean="0">
                <a:solidFill>
                  <a:srgbClr val="00B0F0"/>
                </a:solidFill>
                <a:latin typeface="Arial" charset="0"/>
                <a:ea typeface="Arial" charset="0"/>
                <a:cs typeface="Arial" charset="0"/>
              </a:rPr>
              <a:t>How Does This Arise? </a:t>
            </a:r>
            <a:endParaRPr lang="en-US" sz="3600" b="1" dirty="0">
              <a:solidFill>
                <a:srgbClr val="00B0F0"/>
              </a:solidFill>
              <a:latin typeface="Arial" charset="0"/>
              <a:ea typeface="Arial" charset="0"/>
              <a:cs typeface="Arial" charset="0"/>
            </a:endParaRPr>
          </a:p>
          <a:p>
            <a:r>
              <a:rPr lang="en-US" sz="2800" dirty="0">
                <a:solidFill>
                  <a:srgbClr val="3D3F3E"/>
                </a:solidFill>
                <a:latin typeface="Arial" charset="0"/>
                <a:ea typeface="Arial" charset="0"/>
                <a:cs typeface="Arial" charset="0"/>
              </a:rPr>
              <a:t>We determined that this seemingly unlikely phenomenon could be explained by the following population genetics model. If the reference is generated from an individual whose repeat has mutations that are not fixed but circulating in the population, those with the reference allele show this phenomenon.</a:t>
            </a:r>
          </a:p>
        </p:txBody>
      </p:sp>
      <p:grpSp>
        <p:nvGrpSpPr>
          <p:cNvPr id="552" name="Group 551"/>
          <p:cNvGrpSpPr/>
          <p:nvPr/>
        </p:nvGrpSpPr>
        <p:grpSpPr>
          <a:xfrm>
            <a:off x="2296160" y="33962574"/>
            <a:ext cx="8221684" cy="4597569"/>
            <a:chOff x="324538" y="1861364"/>
            <a:chExt cx="8311462" cy="4833151"/>
          </a:xfrm>
        </p:grpSpPr>
        <p:cxnSp>
          <p:nvCxnSpPr>
            <p:cNvPr id="553" name="Straight Connector 552"/>
            <p:cNvCxnSpPr/>
            <p:nvPr/>
          </p:nvCxnSpPr>
          <p:spPr>
            <a:xfrm>
              <a:off x="1930400" y="2076808"/>
              <a:ext cx="6705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1930400" y="4007208"/>
              <a:ext cx="615696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1930400" y="3052168"/>
              <a:ext cx="632968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1930400" y="5023208"/>
              <a:ext cx="607568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1930400" y="6049368"/>
              <a:ext cx="5801360" cy="0"/>
            </a:xfrm>
            <a:prstGeom prst="line">
              <a:avLst/>
            </a:prstGeom>
          </p:spPr>
          <p:style>
            <a:lnRef idx="2">
              <a:schemeClr val="accent1"/>
            </a:lnRef>
            <a:fillRef idx="0">
              <a:schemeClr val="accent1"/>
            </a:fillRef>
            <a:effectRef idx="1">
              <a:schemeClr val="accent1"/>
            </a:effectRef>
            <a:fontRef idx="minor">
              <a:schemeClr val="tx1"/>
            </a:fontRef>
          </p:style>
        </p:cxnSp>
        <p:sp>
          <p:nvSpPr>
            <p:cNvPr id="558" name="TextBox 557"/>
            <p:cNvSpPr txBox="1"/>
            <p:nvPr/>
          </p:nvSpPr>
          <p:spPr bwMode="gray">
            <a:xfrm>
              <a:off x="353796" y="1861364"/>
              <a:ext cx="803390" cy="519059"/>
            </a:xfrm>
            <a:prstGeom prst="rect">
              <a:avLst/>
            </a:prstGeom>
          </p:spPr>
          <p:txBody>
            <a:bodyPr vert="horz" wrap="none" lIns="0" tIns="45720" rIns="0" bIns="45720" rtlCol="0">
              <a:spAutoFit/>
            </a:bodyPr>
            <a:lstStyle/>
            <a:p>
              <a:pPr>
                <a:lnSpc>
                  <a:spcPct val="90000"/>
                </a:lnSpc>
                <a:spcBef>
                  <a:spcPts val="1200"/>
                </a:spcBef>
              </a:pPr>
              <a:r>
                <a:rPr lang="en-US" sz="3600" dirty="0" smtClean="0">
                  <a:solidFill>
                    <a:schemeClr val="bg2">
                      <a:lumMod val="50000"/>
                    </a:schemeClr>
                  </a:solidFill>
                </a:rPr>
                <a:t>chr1</a:t>
              </a:r>
            </a:p>
          </p:txBody>
        </p:sp>
        <p:sp>
          <p:nvSpPr>
            <p:cNvPr id="559" name="TextBox 558"/>
            <p:cNvSpPr txBox="1"/>
            <p:nvPr/>
          </p:nvSpPr>
          <p:spPr bwMode="gray">
            <a:xfrm>
              <a:off x="353796" y="2836724"/>
              <a:ext cx="803390" cy="519059"/>
            </a:xfrm>
            <a:prstGeom prst="rect">
              <a:avLst/>
            </a:prstGeom>
          </p:spPr>
          <p:txBody>
            <a:bodyPr vert="horz" wrap="none" lIns="0" tIns="45720" rIns="0" bIns="45720" rtlCol="0">
              <a:spAutoFit/>
            </a:bodyPr>
            <a:lstStyle/>
            <a:p>
              <a:pPr>
                <a:lnSpc>
                  <a:spcPct val="90000"/>
                </a:lnSpc>
                <a:spcBef>
                  <a:spcPts val="1200"/>
                </a:spcBef>
              </a:pPr>
              <a:r>
                <a:rPr lang="en-US" sz="3600" dirty="0" smtClean="0">
                  <a:solidFill>
                    <a:schemeClr val="bg2">
                      <a:lumMod val="50000"/>
                    </a:schemeClr>
                  </a:solidFill>
                </a:rPr>
                <a:t>chr3</a:t>
              </a:r>
            </a:p>
          </p:txBody>
        </p:sp>
        <p:sp>
          <p:nvSpPr>
            <p:cNvPr id="560" name="TextBox 559"/>
            <p:cNvSpPr txBox="1"/>
            <p:nvPr/>
          </p:nvSpPr>
          <p:spPr bwMode="gray">
            <a:xfrm>
              <a:off x="353796" y="3791764"/>
              <a:ext cx="803390" cy="519059"/>
            </a:xfrm>
            <a:prstGeom prst="rect">
              <a:avLst/>
            </a:prstGeom>
          </p:spPr>
          <p:txBody>
            <a:bodyPr vert="horz" wrap="none" lIns="0" tIns="45720" rIns="0" bIns="45720" rtlCol="0">
              <a:spAutoFit/>
            </a:bodyPr>
            <a:lstStyle/>
            <a:p>
              <a:pPr>
                <a:lnSpc>
                  <a:spcPct val="90000"/>
                </a:lnSpc>
                <a:spcBef>
                  <a:spcPts val="1200"/>
                </a:spcBef>
              </a:pPr>
              <a:r>
                <a:rPr lang="en-US" sz="3600" dirty="0" smtClean="0">
                  <a:solidFill>
                    <a:schemeClr val="bg2">
                      <a:lumMod val="50000"/>
                    </a:schemeClr>
                  </a:solidFill>
                </a:rPr>
                <a:t>chr5</a:t>
              </a:r>
            </a:p>
          </p:txBody>
        </p:sp>
        <p:sp>
          <p:nvSpPr>
            <p:cNvPr id="561" name="TextBox 560"/>
            <p:cNvSpPr txBox="1"/>
            <p:nvPr/>
          </p:nvSpPr>
          <p:spPr bwMode="gray">
            <a:xfrm>
              <a:off x="328443" y="4807764"/>
              <a:ext cx="1002422" cy="519059"/>
            </a:xfrm>
            <a:prstGeom prst="rect">
              <a:avLst/>
            </a:prstGeom>
          </p:spPr>
          <p:txBody>
            <a:bodyPr vert="horz" wrap="none" lIns="0" tIns="45720" rIns="0" bIns="45720" rtlCol="0">
              <a:spAutoFit/>
            </a:bodyPr>
            <a:lstStyle/>
            <a:p>
              <a:pPr>
                <a:lnSpc>
                  <a:spcPct val="90000"/>
                </a:lnSpc>
                <a:spcBef>
                  <a:spcPts val="1200"/>
                </a:spcBef>
              </a:pPr>
              <a:r>
                <a:rPr lang="en-US" sz="3600" dirty="0" smtClean="0">
                  <a:solidFill>
                    <a:schemeClr val="bg2">
                      <a:lumMod val="50000"/>
                    </a:schemeClr>
                  </a:solidFill>
                </a:rPr>
                <a:t>chr11</a:t>
              </a:r>
            </a:p>
          </p:txBody>
        </p:sp>
        <p:sp>
          <p:nvSpPr>
            <p:cNvPr id="562" name="TextBox 561"/>
            <p:cNvSpPr txBox="1"/>
            <p:nvPr/>
          </p:nvSpPr>
          <p:spPr bwMode="gray">
            <a:xfrm>
              <a:off x="324538" y="5833924"/>
              <a:ext cx="1033074" cy="519059"/>
            </a:xfrm>
            <a:prstGeom prst="rect">
              <a:avLst/>
            </a:prstGeom>
          </p:spPr>
          <p:txBody>
            <a:bodyPr vert="horz" wrap="none" lIns="0" tIns="45720" rIns="0" bIns="45720" rtlCol="0">
              <a:spAutoFit/>
            </a:bodyPr>
            <a:lstStyle/>
            <a:p>
              <a:pPr>
                <a:lnSpc>
                  <a:spcPct val="90000"/>
                </a:lnSpc>
                <a:spcBef>
                  <a:spcPts val="1200"/>
                </a:spcBef>
              </a:pPr>
              <a:r>
                <a:rPr lang="en-US" sz="3600" dirty="0" smtClean="0">
                  <a:solidFill>
                    <a:schemeClr val="bg2">
                      <a:lumMod val="50000"/>
                    </a:schemeClr>
                  </a:solidFill>
                </a:rPr>
                <a:t>chr13</a:t>
              </a:r>
            </a:p>
          </p:txBody>
        </p:sp>
        <p:cxnSp>
          <p:nvCxnSpPr>
            <p:cNvPr id="563" name="Straight Connector 562"/>
            <p:cNvCxnSpPr/>
            <p:nvPr/>
          </p:nvCxnSpPr>
          <p:spPr>
            <a:xfrm>
              <a:off x="2458720" y="2178408"/>
              <a:ext cx="71120" cy="0"/>
            </a:xfrm>
            <a:prstGeom prst="line">
              <a:avLst/>
            </a:prstGeom>
            <a:ln>
              <a:solidFill>
                <a:srgbClr val="00BCE5"/>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2611120" y="2178408"/>
              <a:ext cx="71120" cy="0"/>
            </a:xfrm>
            <a:prstGeom prst="line">
              <a:avLst/>
            </a:prstGeom>
            <a:ln>
              <a:solidFill>
                <a:srgbClr val="009AC7"/>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2682240" y="2178408"/>
              <a:ext cx="71120" cy="0"/>
            </a:xfrm>
            <a:prstGeom prst="line">
              <a:avLst/>
            </a:prstGeom>
            <a:ln>
              <a:solidFill>
                <a:srgbClr val="009AC7"/>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2834640" y="2178408"/>
              <a:ext cx="71120" cy="0"/>
            </a:xfrm>
            <a:prstGeom prst="line">
              <a:avLst/>
            </a:prstGeom>
            <a:ln>
              <a:solidFill>
                <a:srgbClr val="009AC7"/>
              </a:solidFill>
            </a:ln>
          </p:spPr>
          <p:style>
            <a:lnRef idx="2">
              <a:schemeClr val="accent1"/>
            </a:lnRef>
            <a:fillRef idx="0">
              <a:schemeClr val="accent1"/>
            </a:fillRef>
            <a:effectRef idx="1">
              <a:schemeClr val="accent1"/>
            </a:effectRef>
            <a:fontRef idx="minor">
              <a:schemeClr val="tx1"/>
            </a:fontRef>
          </p:style>
        </p:cxnSp>
        <p:cxnSp>
          <p:nvCxnSpPr>
            <p:cNvPr id="567" name="Straight Connector 566"/>
            <p:cNvCxnSpPr/>
            <p:nvPr/>
          </p:nvCxnSpPr>
          <p:spPr>
            <a:xfrm>
              <a:off x="2997200" y="2178408"/>
              <a:ext cx="71120" cy="0"/>
            </a:xfrm>
            <a:prstGeom prst="line">
              <a:avLst/>
            </a:prstGeom>
            <a:ln>
              <a:solidFill>
                <a:srgbClr val="009AC7"/>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4480560" y="2178408"/>
              <a:ext cx="7112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4572000" y="2178408"/>
              <a:ext cx="71120" cy="0"/>
            </a:xfrm>
            <a:prstGeom prst="line">
              <a:avLst/>
            </a:prstGeom>
            <a:ln>
              <a:solidFill>
                <a:srgbClr val="009AC7"/>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4693920" y="2178408"/>
              <a:ext cx="7112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4886960" y="2178408"/>
              <a:ext cx="71120" cy="0"/>
            </a:xfrm>
            <a:prstGeom prst="line">
              <a:avLst/>
            </a:prstGeom>
            <a:ln>
              <a:solidFill>
                <a:srgbClr val="009AC7"/>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7132320" y="2178408"/>
              <a:ext cx="7112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281680" y="3143608"/>
              <a:ext cx="71120" cy="0"/>
            </a:xfrm>
            <a:prstGeom prst="line">
              <a:avLst/>
            </a:prstGeom>
            <a:ln>
              <a:solidFill>
                <a:srgbClr val="009AC7"/>
              </a:solidFill>
            </a:ln>
          </p:spPr>
          <p:style>
            <a:lnRef idx="2">
              <a:schemeClr val="accent1"/>
            </a:lnRef>
            <a:fillRef idx="0">
              <a:schemeClr val="accent1"/>
            </a:fillRef>
            <a:effectRef idx="1">
              <a:schemeClr val="accent1"/>
            </a:effectRef>
            <a:fontRef idx="minor">
              <a:schemeClr val="tx1"/>
            </a:fontRef>
          </p:style>
        </p:cxnSp>
        <p:grpSp>
          <p:nvGrpSpPr>
            <p:cNvPr id="574" name="Group 573"/>
            <p:cNvGrpSpPr/>
            <p:nvPr/>
          </p:nvGrpSpPr>
          <p:grpSpPr>
            <a:xfrm>
              <a:off x="5618480" y="3143608"/>
              <a:ext cx="609600" cy="0"/>
              <a:chOff x="2611120" y="1696720"/>
              <a:chExt cx="609600" cy="0"/>
            </a:xfrm>
          </p:grpSpPr>
          <p:cxnSp>
            <p:nvCxnSpPr>
              <p:cNvPr id="617" name="Straight Connector 616"/>
              <p:cNvCxnSpPr/>
              <p:nvPr/>
            </p:nvCxnSpPr>
            <p:spPr>
              <a:xfrm>
                <a:off x="2611120" y="1696720"/>
                <a:ext cx="71120" cy="0"/>
              </a:xfrm>
              <a:prstGeom prst="line">
                <a:avLst/>
              </a:prstGeom>
              <a:ln>
                <a:solidFill>
                  <a:srgbClr val="00BCE5"/>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2763520" y="1696720"/>
                <a:ext cx="71120" cy="0"/>
              </a:xfrm>
              <a:prstGeom prst="line">
                <a:avLst/>
              </a:prstGeom>
              <a:ln>
                <a:solidFill>
                  <a:srgbClr val="00BCE5"/>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2834640" y="1696720"/>
                <a:ext cx="71120" cy="0"/>
              </a:xfrm>
              <a:prstGeom prst="line">
                <a:avLst/>
              </a:prstGeom>
              <a:ln>
                <a:solidFill>
                  <a:srgbClr val="00BCE5"/>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2987040" y="1696720"/>
                <a:ext cx="71120" cy="0"/>
              </a:xfrm>
              <a:prstGeom prst="line">
                <a:avLst/>
              </a:prstGeom>
              <a:ln>
                <a:solidFill>
                  <a:srgbClr val="00BCE5"/>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149600" y="1696720"/>
                <a:ext cx="71120" cy="0"/>
              </a:xfrm>
              <a:prstGeom prst="line">
                <a:avLst/>
              </a:prstGeom>
              <a:ln>
                <a:solidFill>
                  <a:srgbClr val="00BCE5"/>
                </a:solidFill>
              </a:ln>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3484880" y="5124808"/>
              <a:ext cx="477520" cy="0"/>
              <a:chOff x="4632960" y="1696720"/>
              <a:chExt cx="477520" cy="0"/>
            </a:xfrm>
          </p:grpSpPr>
          <p:cxnSp>
            <p:nvCxnSpPr>
              <p:cNvPr id="613" name="Straight Connector 612"/>
              <p:cNvCxnSpPr/>
              <p:nvPr/>
            </p:nvCxnSpPr>
            <p:spPr>
              <a:xfrm>
                <a:off x="4632960" y="1696720"/>
                <a:ext cx="71120" cy="0"/>
              </a:xfrm>
              <a:prstGeom prst="line">
                <a:avLst/>
              </a:prstGeom>
              <a:ln>
                <a:solidFill>
                  <a:srgbClr val="009AC7"/>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4724400" y="1696720"/>
                <a:ext cx="7112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15" name="Straight Connector 614"/>
              <p:cNvCxnSpPr/>
              <p:nvPr/>
            </p:nvCxnSpPr>
            <p:spPr>
              <a:xfrm>
                <a:off x="4846320" y="1696720"/>
                <a:ext cx="71120" cy="0"/>
              </a:xfrm>
              <a:prstGeom prst="line">
                <a:avLst/>
              </a:prstGeom>
              <a:ln>
                <a:solidFill>
                  <a:srgbClr val="009AC7"/>
                </a:solidFill>
              </a:ln>
            </p:spPr>
            <p:style>
              <a:lnRef idx="2">
                <a:schemeClr val="accent1"/>
              </a:lnRef>
              <a:fillRef idx="0">
                <a:schemeClr val="accent1"/>
              </a:fillRef>
              <a:effectRef idx="1">
                <a:schemeClr val="accent1"/>
              </a:effectRef>
              <a:fontRef idx="minor">
                <a:schemeClr val="tx1"/>
              </a:fontRef>
            </p:style>
          </p:cxnSp>
          <p:cxnSp>
            <p:nvCxnSpPr>
              <p:cNvPr id="616" name="Straight Connector 615"/>
              <p:cNvCxnSpPr/>
              <p:nvPr/>
            </p:nvCxnSpPr>
            <p:spPr>
              <a:xfrm>
                <a:off x="5039360" y="1696720"/>
                <a:ext cx="7112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grpSp>
        <p:cxnSp>
          <p:nvCxnSpPr>
            <p:cNvPr id="576" name="Straight Connector 575"/>
            <p:cNvCxnSpPr/>
            <p:nvPr/>
          </p:nvCxnSpPr>
          <p:spPr>
            <a:xfrm>
              <a:off x="7345680" y="4108808"/>
              <a:ext cx="71120" cy="0"/>
            </a:xfrm>
            <a:prstGeom prst="line">
              <a:avLst/>
            </a:prstGeom>
            <a:ln>
              <a:solidFill>
                <a:srgbClr val="009AC7"/>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7203440" y="4108808"/>
              <a:ext cx="7112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7472680" y="4108808"/>
              <a:ext cx="7112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7701280" y="4108808"/>
              <a:ext cx="71120" cy="0"/>
            </a:xfrm>
            <a:prstGeom prst="line">
              <a:avLst/>
            </a:prstGeom>
            <a:ln>
              <a:solidFill>
                <a:srgbClr val="009AC7"/>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7096760" y="4108808"/>
              <a:ext cx="7112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grpSp>
          <p:nvGrpSpPr>
            <p:cNvPr id="581" name="Group 580"/>
            <p:cNvGrpSpPr/>
            <p:nvPr/>
          </p:nvGrpSpPr>
          <p:grpSpPr>
            <a:xfrm>
              <a:off x="2567940" y="4108808"/>
              <a:ext cx="675640" cy="0"/>
              <a:chOff x="7249160" y="3627120"/>
              <a:chExt cx="675640" cy="0"/>
            </a:xfrm>
          </p:grpSpPr>
          <p:cxnSp>
            <p:nvCxnSpPr>
              <p:cNvPr id="608" name="Straight Connector 607"/>
              <p:cNvCxnSpPr/>
              <p:nvPr/>
            </p:nvCxnSpPr>
            <p:spPr>
              <a:xfrm>
                <a:off x="7498080" y="3627120"/>
                <a:ext cx="7112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7355840" y="3627120"/>
                <a:ext cx="7112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7625080" y="3627120"/>
                <a:ext cx="71120" cy="0"/>
              </a:xfrm>
              <a:prstGeom prst="line">
                <a:avLst/>
              </a:prstGeom>
              <a:ln>
                <a:solidFill>
                  <a:srgbClr val="00BCE5"/>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7853680" y="3627120"/>
                <a:ext cx="7112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7249160" y="3627120"/>
                <a:ext cx="71120" cy="0"/>
              </a:xfrm>
              <a:prstGeom prst="line">
                <a:avLst/>
              </a:prstGeom>
              <a:ln>
                <a:solidFill>
                  <a:srgbClr val="00BCE5"/>
                </a:solidFill>
              </a:ln>
            </p:spPr>
            <p:style>
              <a:lnRef idx="2">
                <a:schemeClr val="accent1"/>
              </a:lnRef>
              <a:fillRef idx="0">
                <a:schemeClr val="accent1"/>
              </a:fillRef>
              <a:effectRef idx="1">
                <a:schemeClr val="accent1"/>
              </a:effectRef>
              <a:fontRef idx="minor">
                <a:schemeClr val="tx1"/>
              </a:fontRef>
            </p:style>
          </p:cxnSp>
        </p:grpSp>
        <p:grpSp>
          <p:nvGrpSpPr>
            <p:cNvPr id="582" name="Group 581"/>
            <p:cNvGrpSpPr/>
            <p:nvPr/>
          </p:nvGrpSpPr>
          <p:grpSpPr>
            <a:xfrm>
              <a:off x="5405120" y="6140808"/>
              <a:ext cx="609600" cy="0"/>
              <a:chOff x="2611120" y="1696720"/>
              <a:chExt cx="609600" cy="0"/>
            </a:xfrm>
          </p:grpSpPr>
          <p:cxnSp>
            <p:nvCxnSpPr>
              <p:cNvPr id="603" name="Straight Connector 602"/>
              <p:cNvCxnSpPr/>
              <p:nvPr/>
            </p:nvCxnSpPr>
            <p:spPr>
              <a:xfrm>
                <a:off x="2611120" y="1696720"/>
                <a:ext cx="7112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2763520" y="1696720"/>
                <a:ext cx="7112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2834640" y="1696720"/>
                <a:ext cx="7112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2987040" y="1696720"/>
                <a:ext cx="7112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607" name="Straight Connector 606"/>
              <p:cNvCxnSpPr/>
              <p:nvPr/>
            </p:nvCxnSpPr>
            <p:spPr>
              <a:xfrm>
                <a:off x="3149600" y="1696720"/>
                <a:ext cx="7112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grpSp>
        <p:cxnSp>
          <p:nvCxnSpPr>
            <p:cNvPr id="583" name="Straight Connector 582"/>
            <p:cNvCxnSpPr/>
            <p:nvPr/>
          </p:nvCxnSpPr>
          <p:spPr>
            <a:xfrm>
              <a:off x="2796540" y="6140808"/>
              <a:ext cx="7112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84" name="Straight Connector 583"/>
            <p:cNvCxnSpPr/>
            <p:nvPr/>
          </p:nvCxnSpPr>
          <p:spPr>
            <a:xfrm>
              <a:off x="3962400" y="5124808"/>
              <a:ext cx="71120" cy="0"/>
            </a:xfrm>
            <a:prstGeom prst="line">
              <a:avLst/>
            </a:prstGeom>
            <a:ln>
              <a:solidFill>
                <a:srgbClr val="009AC7"/>
              </a:solidFill>
            </a:ln>
          </p:spPr>
          <p:style>
            <a:lnRef idx="2">
              <a:schemeClr val="accent1"/>
            </a:lnRef>
            <a:fillRef idx="0">
              <a:schemeClr val="accent1"/>
            </a:fillRef>
            <a:effectRef idx="1">
              <a:schemeClr val="accent1"/>
            </a:effectRef>
            <a:fontRef idx="minor">
              <a:schemeClr val="tx1"/>
            </a:fontRef>
          </p:style>
        </p:cxnSp>
        <p:cxnSp>
          <p:nvCxnSpPr>
            <p:cNvPr id="585" name="Straight Connector 584"/>
            <p:cNvCxnSpPr/>
            <p:nvPr/>
          </p:nvCxnSpPr>
          <p:spPr>
            <a:xfrm>
              <a:off x="3345180" y="5124808"/>
              <a:ext cx="7112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86" name="Straight Connector 585"/>
            <p:cNvCxnSpPr/>
            <p:nvPr/>
          </p:nvCxnSpPr>
          <p:spPr>
            <a:xfrm>
              <a:off x="4137660" y="5124808"/>
              <a:ext cx="7112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87" name="Straight Connector 586"/>
            <p:cNvCxnSpPr/>
            <p:nvPr/>
          </p:nvCxnSpPr>
          <p:spPr>
            <a:xfrm>
              <a:off x="5255260" y="6140808"/>
              <a:ext cx="7112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88" name="Straight Connector 587"/>
            <p:cNvCxnSpPr/>
            <p:nvPr/>
          </p:nvCxnSpPr>
          <p:spPr>
            <a:xfrm>
              <a:off x="5184140" y="6140808"/>
              <a:ext cx="7112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89" name="Straight Connector 588"/>
            <p:cNvCxnSpPr/>
            <p:nvPr/>
          </p:nvCxnSpPr>
          <p:spPr>
            <a:xfrm>
              <a:off x="5031740" y="6140808"/>
              <a:ext cx="71120"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6121400" y="5134968"/>
              <a:ext cx="71120" cy="0"/>
            </a:xfrm>
            <a:prstGeom prst="line">
              <a:avLst/>
            </a:prstGeom>
            <a:ln>
              <a:solidFill>
                <a:srgbClr val="009AC7"/>
              </a:solidFill>
            </a:ln>
          </p:spPr>
          <p:style>
            <a:lnRef idx="2">
              <a:schemeClr val="accent1"/>
            </a:lnRef>
            <a:fillRef idx="0">
              <a:schemeClr val="accent1"/>
            </a:fillRef>
            <a:effectRef idx="1">
              <a:schemeClr val="accent1"/>
            </a:effectRef>
            <a:fontRef idx="minor">
              <a:schemeClr val="tx1"/>
            </a:fontRef>
          </p:style>
        </p:cxnSp>
        <p:sp>
          <p:nvSpPr>
            <p:cNvPr id="591" name="Right Brace 590"/>
            <p:cNvSpPr/>
            <p:nvPr/>
          </p:nvSpPr>
          <p:spPr>
            <a:xfrm rot="5400000">
              <a:off x="2655825" y="1999137"/>
              <a:ext cx="221056" cy="812214"/>
            </a:xfrm>
            <a:prstGeom prst="rightBrace">
              <a:avLst>
                <a:gd name="adj1" fmla="val 31452"/>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600"/>
            </a:p>
          </p:txBody>
        </p:sp>
        <p:sp>
          <p:nvSpPr>
            <p:cNvPr id="592" name="Right Brace 591"/>
            <p:cNvSpPr/>
            <p:nvPr/>
          </p:nvSpPr>
          <p:spPr>
            <a:xfrm rot="5400000">
              <a:off x="4588765" y="1999137"/>
              <a:ext cx="221056" cy="812214"/>
            </a:xfrm>
            <a:prstGeom prst="rightBrace">
              <a:avLst>
                <a:gd name="adj1" fmla="val 31452"/>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600"/>
            </a:p>
          </p:txBody>
        </p:sp>
        <p:sp>
          <p:nvSpPr>
            <p:cNvPr id="593" name="Right Brace 592"/>
            <p:cNvSpPr/>
            <p:nvPr/>
          </p:nvSpPr>
          <p:spPr>
            <a:xfrm rot="5400000">
              <a:off x="5802592" y="2972032"/>
              <a:ext cx="221056" cy="812214"/>
            </a:xfrm>
            <a:prstGeom prst="rightBrace">
              <a:avLst>
                <a:gd name="adj1" fmla="val 31452"/>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600"/>
            </a:p>
          </p:txBody>
        </p:sp>
        <p:sp>
          <p:nvSpPr>
            <p:cNvPr id="594" name="Right Brace 593"/>
            <p:cNvSpPr/>
            <p:nvPr/>
          </p:nvSpPr>
          <p:spPr>
            <a:xfrm rot="5400000">
              <a:off x="2815845" y="3927072"/>
              <a:ext cx="221056" cy="812214"/>
            </a:xfrm>
            <a:prstGeom prst="rightBrace">
              <a:avLst>
                <a:gd name="adj1" fmla="val 31452"/>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600"/>
            </a:p>
          </p:txBody>
        </p:sp>
        <p:sp>
          <p:nvSpPr>
            <p:cNvPr id="595" name="Right Brace 594"/>
            <p:cNvSpPr/>
            <p:nvPr/>
          </p:nvSpPr>
          <p:spPr>
            <a:xfrm rot="5400000">
              <a:off x="7351699" y="3941781"/>
              <a:ext cx="221056" cy="812214"/>
            </a:xfrm>
            <a:prstGeom prst="rightBrace">
              <a:avLst>
                <a:gd name="adj1" fmla="val 31452"/>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600"/>
            </a:p>
          </p:txBody>
        </p:sp>
        <p:sp>
          <p:nvSpPr>
            <p:cNvPr id="596" name="Right Brace 595"/>
            <p:cNvSpPr/>
            <p:nvPr/>
          </p:nvSpPr>
          <p:spPr>
            <a:xfrm rot="5400000">
              <a:off x="3674365" y="4943072"/>
              <a:ext cx="221056" cy="812214"/>
            </a:xfrm>
            <a:prstGeom prst="rightBrace">
              <a:avLst>
                <a:gd name="adj1" fmla="val 31452"/>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600"/>
            </a:p>
          </p:txBody>
        </p:sp>
        <p:sp>
          <p:nvSpPr>
            <p:cNvPr id="597" name="Right Brace 596"/>
            <p:cNvSpPr/>
            <p:nvPr/>
          </p:nvSpPr>
          <p:spPr>
            <a:xfrm rot="5400000">
              <a:off x="5408599" y="5814292"/>
              <a:ext cx="221056" cy="1122094"/>
            </a:xfrm>
            <a:prstGeom prst="rightBrace">
              <a:avLst>
                <a:gd name="adj1" fmla="val 31452"/>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600"/>
            </a:p>
          </p:txBody>
        </p:sp>
        <p:sp>
          <p:nvSpPr>
            <p:cNvPr id="598" name="Right Brace 597"/>
            <p:cNvSpPr/>
            <p:nvPr/>
          </p:nvSpPr>
          <p:spPr>
            <a:xfrm rot="5400000">
              <a:off x="7057352" y="2260464"/>
              <a:ext cx="221056" cy="289560"/>
            </a:xfrm>
            <a:prstGeom prst="rightBrace">
              <a:avLst>
                <a:gd name="adj1" fmla="val 31452"/>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600"/>
            </a:p>
          </p:txBody>
        </p:sp>
        <p:sp>
          <p:nvSpPr>
            <p:cNvPr id="599" name="Right Brace 598"/>
            <p:cNvSpPr/>
            <p:nvPr/>
          </p:nvSpPr>
          <p:spPr>
            <a:xfrm rot="5400000">
              <a:off x="2719032" y="6212323"/>
              <a:ext cx="221056" cy="289560"/>
            </a:xfrm>
            <a:prstGeom prst="rightBrace">
              <a:avLst>
                <a:gd name="adj1" fmla="val 31452"/>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600"/>
            </a:p>
          </p:txBody>
        </p:sp>
        <p:cxnSp>
          <p:nvCxnSpPr>
            <p:cNvPr id="600" name="Straight Arrow Connector 599"/>
            <p:cNvCxnSpPr/>
            <p:nvPr/>
          </p:nvCxnSpPr>
          <p:spPr>
            <a:xfrm flipH="1">
              <a:off x="5557520" y="3649782"/>
              <a:ext cx="309880" cy="2263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01" name="TextBox 600"/>
            <p:cNvSpPr txBox="1"/>
            <p:nvPr/>
          </p:nvSpPr>
          <p:spPr bwMode="gray">
            <a:xfrm>
              <a:off x="4445868" y="3267611"/>
              <a:ext cx="1239568" cy="519059"/>
            </a:xfrm>
            <a:prstGeom prst="rect">
              <a:avLst/>
            </a:prstGeom>
          </p:spPr>
          <p:txBody>
            <a:bodyPr vert="horz" wrap="none" lIns="0" tIns="45720" rIns="0" bIns="45720" rtlCol="0">
              <a:spAutoFit/>
            </a:bodyPr>
            <a:lstStyle/>
            <a:p>
              <a:pPr>
                <a:lnSpc>
                  <a:spcPct val="90000"/>
                </a:lnSpc>
                <a:spcBef>
                  <a:spcPts val="1200"/>
                </a:spcBef>
              </a:pPr>
              <a:r>
                <a:rPr lang="en-US" sz="3600" dirty="0" smtClean="0">
                  <a:solidFill>
                    <a:schemeClr val="bg2">
                      <a:lumMod val="50000"/>
                    </a:schemeClr>
                  </a:solidFill>
                </a:rPr>
                <a:t>source</a:t>
              </a:r>
            </a:p>
          </p:txBody>
        </p:sp>
        <p:sp>
          <p:nvSpPr>
            <p:cNvPr id="602" name="TextBox 601"/>
            <p:cNvSpPr txBox="1"/>
            <p:nvPr/>
          </p:nvSpPr>
          <p:spPr bwMode="gray">
            <a:xfrm>
              <a:off x="6095400" y="6175456"/>
              <a:ext cx="745673" cy="519059"/>
            </a:xfrm>
            <a:prstGeom prst="rect">
              <a:avLst/>
            </a:prstGeom>
          </p:spPr>
          <p:txBody>
            <a:bodyPr vert="horz" wrap="none" lIns="0" tIns="45720" rIns="0" bIns="45720" rtlCol="0">
              <a:spAutoFit/>
            </a:bodyPr>
            <a:lstStyle/>
            <a:p>
              <a:pPr>
                <a:lnSpc>
                  <a:spcPct val="90000"/>
                </a:lnSpc>
                <a:spcBef>
                  <a:spcPts val="1200"/>
                </a:spcBef>
              </a:pPr>
              <a:r>
                <a:rPr lang="en-US" sz="3600" dirty="0" smtClean="0">
                  <a:solidFill>
                    <a:schemeClr val="bg2">
                      <a:lumMod val="50000"/>
                    </a:schemeClr>
                  </a:solidFill>
                </a:rPr>
                <a:t>sink</a:t>
              </a:r>
            </a:p>
          </p:txBody>
        </p:sp>
      </p:grpSp>
      <p:sp>
        <p:nvSpPr>
          <p:cNvPr id="622" name="Text Box 5"/>
          <p:cNvSpPr txBox="1">
            <a:spLocks noChangeArrowheads="1"/>
          </p:cNvSpPr>
          <p:nvPr/>
        </p:nvSpPr>
        <p:spPr bwMode="auto">
          <a:xfrm>
            <a:off x="14716069" y="6340133"/>
            <a:ext cx="10431130" cy="82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4018" rIns="148038" bIns="74018">
            <a:spAutoFit/>
          </a:bodyPr>
          <a:lstStyle>
            <a:lvl1pPr defTabSz="2193925" eaLnBrk="0" hangingPunct="0">
              <a:defRPr sz="10600">
                <a:solidFill>
                  <a:schemeClr val="tx2"/>
                </a:solidFill>
                <a:latin typeface="Arial" charset="0"/>
                <a:ea typeface="ＭＳ Ｐゴシック" charset="-128"/>
              </a:defRPr>
            </a:lvl1pPr>
            <a:lvl2pPr marL="742950" indent="-285750" defTabSz="2193925" eaLnBrk="0" hangingPunct="0">
              <a:defRPr sz="10600">
                <a:solidFill>
                  <a:schemeClr val="tx2"/>
                </a:solidFill>
                <a:latin typeface="Arial" charset="0"/>
                <a:ea typeface="ＭＳ Ｐゴシック" charset="-128"/>
              </a:defRPr>
            </a:lvl2pPr>
            <a:lvl3pPr marL="1143000" indent="-228600" defTabSz="2193925" eaLnBrk="0" hangingPunct="0">
              <a:defRPr sz="10600">
                <a:solidFill>
                  <a:schemeClr val="tx2"/>
                </a:solidFill>
                <a:latin typeface="Arial" charset="0"/>
                <a:ea typeface="ＭＳ Ｐゴシック" charset="-128"/>
              </a:defRPr>
            </a:lvl3pPr>
            <a:lvl4pPr marL="1600200" indent="-228600" defTabSz="2193925" eaLnBrk="0" hangingPunct="0">
              <a:defRPr sz="10600">
                <a:solidFill>
                  <a:schemeClr val="tx2"/>
                </a:solidFill>
                <a:latin typeface="Arial" charset="0"/>
                <a:ea typeface="ＭＳ Ｐゴシック" charset="-128"/>
              </a:defRPr>
            </a:lvl4pPr>
            <a:lvl5pPr marL="2057400" indent="-228600" defTabSz="2193925" eaLnBrk="0" hangingPunct="0">
              <a:defRPr sz="10600">
                <a:solidFill>
                  <a:schemeClr val="tx2"/>
                </a:solidFill>
                <a:latin typeface="Arial" charset="0"/>
                <a:ea typeface="ＭＳ Ｐゴシック" charset="-128"/>
              </a:defRPr>
            </a:lvl5pPr>
            <a:lvl6pPr marL="2514600" indent="-228600" algn="ctr" defTabSz="2193925" eaLnBrk="0" fontAlgn="base" hangingPunct="0">
              <a:spcBef>
                <a:spcPct val="0"/>
              </a:spcBef>
              <a:spcAft>
                <a:spcPct val="0"/>
              </a:spcAft>
              <a:defRPr sz="10600">
                <a:solidFill>
                  <a:schemeClr val="tx2"/>
                </a:solidFill>
                <a:latin typeface="Arial" charset="0"/>
                <a:ea typeface="ＭＳ Ｐゴシック" charset="-128"/>
              </a:defRPr>
            </a:lvl6pPr>
            <a:lvl7pPr marL="2971800" indent="-228600" algn="ctr" defTabSz="2193925" eaLnBrk="0" fontAlgn="base" hangingPunct="0">
              <a:spcBef>
                <a:spcPct val="0"/>
              </a:spcBef>
              <a:spcAft>
                <a:spcPct val="0"/>
              </a:spcAft>
              <a:defRPr sz="10600">
                <a:solidFill>
                  <a:schemeClr val="tx2"/>
                </a:solidFill>
                <a:latin typeface="Arial" charset="0"/>
                <a:ea typeface="ＭＳ Ｐゴシック" charset="-128"/>
              </a:defRPr>
            </a:lvl7pPr>
            <a:lvl8pPr marL="3429000" indent="-228600" algn="ctr" defTabSz="2193925" eaLnBrk="0" fontAlgn="base" hangingPunct="0">
              <a:spcBef>
                <a:spcPct val="0"/>
              </a:spcBef>
              <a:spcAft>
                <a:spcPct val="0"/>
              </a:spcAft>
              <a:defRPr sz="10600">
                <a:solidFill>
                  <a:schemeClr val="tx2"/>
                </a:solidFill>
                <a:latin typeface="Arial" charset="0"/>
                <a:ea typeface="ＭＳ Ｐゴシック" charset="-128"/>
              </a:defRPr>
            </a:lvl8pPr>
            <a:lvl9pPr marL="3886200" indent="-228600" algn="ctr" defTabSz="2193925" eaLnBrk="0" fontAlgn="base" hangingPunct="0">
              <a:spcBef>
                <a:spcPct val="0"/>
              </a:spcBef>
              <a:spcAft>
                <a:spcPct val="0"/>
              </a:spcAft>
              <a:defRPr sz="10600">
                <a:solidFill>
                  <a:schemeClr val="tx2"/>
                </a:solidFill>
                <a:latin typeface="Arial" charset="0"/>
                <a:ea typeface="ＭＳ Ｐゴシック" charset="-128"/>
              </a:defRPr>
            </a:lvl9pPr>
          </a:lstStyle>
          <a:p>
            <a:pPr algn="l" eaLnBrk="1" hangingPunct="1">
              <a:spcBef>
                <a:spcPct val="50000"/>
              </a:spcBef>
            </a:pPr>
            <a:r>
              <a:rPr lang="en-US" altLang="en-US" sz="4400" b="1" dirty="0" smtClean="0">
                <a:solidFill>
                  <a:srgbClr val="143057"/>
                </a:solidFill>
              </a:rPr>
              <a:t>Mapping in Complex Repeat Regions</a:t>
            </a:r>
            <a:endParaRPr lang="en-US" altLang="en-US" sz="4400" b="1" dirty="0">
              <a:solidFill>
                <a:srgbClr val="143057"/>
              </a:solidFill>
            </a:endParaRPr>
          </a:p>
        </p:txBody>
      </p:sp>
      <p:cxnSp>
        <p:nvCxnSpPr>
          <p:cNvPr id="623" name="Straight Connector 622"/>
          <p:cNvCxnSpPr/>
          <p:nvPr/>
        </p:nvCxnSpPr>
        <p:spPr bwMode="auto">
          <a:xfrm>
            <a:off x="14716069" y="7172359"/>
            <a:ext cx="13948811" cy="14938"/>
          </a:xfrm>
          <a:prstGeom prst="line">
            <a:avLst/>
          </a:prstGeom>
          <a:noFill/>
          <a:ln w="12700" cap="flat" cmpd="sng" algn="ctr">
            <a:solidFill>
              <a:srgbClr val="00A1E0"/>
            </a:solidFill>
            <a:prstDash val="solid"/>
            <a:round/>
            <a:headEnd type="none" w="med" len="med"/>
            <a:tailEnd type="none" w="med" len="med"/>
          </a:ln>
          <a:effectLst/>
        </p:spPr>
      </p:cxnSp>
      <p:grpSp>
        <p:nvGrpSpPr>
          <p:cNvPr id="624" name="Group 623"/>
          <p:cNvGrpSpPr/>
          <p:nvPr/>
        </p:nvGrpSpPr>
        <p:grpSpPr>
          <a:xfrm>
            <a:off x="14590966" y="10019625"/>
            <a:ext cx="8658723" cy="5778097"/>
            <a:chOff x="12243614" y="33055695"/>
            <a:chExt cx="7587432" cy="3148974"/>
          </a:xfrm>
        </p:grpSpPr>
        <p:pic>
          <p:nvPicPr>
            <p:cNvPr id="625" name="Picture 624"/>
            <p:cNvPicPr>
              <a:picLocks noChangeAspect="1"/>
            </p:cNvPicPr>
            <p:nvPr/>
          </p:nvPicPr>
          <p:blipFill rotWithShape="1">
            <a:blip r:embed="rId7">
              <a:extLst>
                <a:ext uri="{28A0092B-C50C-407E-A947-70E740481C1C}">
                  <a14:useLocalDpi xmlns:a14="http://schemas.microsoft.com/office/drawing/2010/main" val="0"/>
                </a:ext>
              </a:extLst>
            </a:blip>
            <a:srcRect l="7940" t="11134" r="680" b="49146"/>
            <a:stretch/>
          </p:blipFill>
          <p:spPr>
            <a:xfrm>
              <a:off x="12535148" y="33055695"/>
              <a:ext cx="7295898" cy="1834020"/>
            </a:xfrm>
            <a:prstGeom prst="rect">
              <a:avLst/>
            </a:prstGeom>
            <a:ln>
              <a:solidFill>
                <a:srgbClr val="000000"/>
              </a:solidFill>
            </a:ln>
          </p:spPr>
        </p:pic>
        <p:pic>
          <p:nvPicPr>
            <p:cNvPr id="626" name="Picture 625"/>
            <p:cNvPicPr>
              <a:picLocks noChangeAspect="1"/>
            </p:cNvPicPr>
            <p:nvPr/>
          </p:nvPicPr>
          <p:blipFill rotWithShape="1">
            <a:blip r:embed="rId7">
              <a:extLst>
                <a:ext uri="{28A0092B-C50C-407E-A947-70E740481C1C}">
                  <a14:useLocalDpi xmlns:a14="http://schemas.microsoft.com/office/drawing/2010/main" val="0"/>
                </a:ext>
              </a:extLst>
            </a:blip>
            <a:srcRect l="7940" t="80326" r="680" b="272"/>
            <a:stretch/>
          </p:blipFill>
          <p:spPr>
            <a:xfrm>
              <a:off x="12507976" y="34918648"/>
              <a:ext cx="7295898" cy="895877"/>
            </a:xfrm>
            <a:prstGeom prst="rect">
              <a:avLst/>
            </a:prstGeom>
            <a:ln>
              <a:solidFill>
                <a:srgbClr val="000000"/>
              </a:solidFill>
            </a:ln>
          </p:spPr>
        </p:pic>
        <p:sp>
          <p:nvSpPr>
            <p:cNvPr id="627" name="TextBox 626"/>
            <p:cNvSpPr txBox="1"/>
            <p:nvPr/>
          </p:nvSpPr>
          <p:spPr>
            <a:xfrm>
              <a:off x="16745596" y="34196389"/>
              <a:ext cx="2702428" cy="267628"/>
            </a:xfrm>
            <a:prstGeom prst="rect">
              <a:avLst/>
            </a:prstGeom>
            <a:noFill/>
            <a:ln>
              <a:noFill/>
            </a:ln>
          </p:spPr>
          <p:txBody>
            <a:bodyPr wrap="none" rtlCol="0">
              <a:spAutoFit/>
            </a:bodyPr>
            <a:lstStyle/>
            <a:p>
              <a:pPr algn="ctr" defTabSz="914400" fontAlgn="base">
                <a:spcBef>
                  <a:spcPct val="0"/>
                </a:spcBef>
                <a:spcAft>
                  <a:spcPct val="0"/>
                </a:spcAft>
              </a:pPr>
              <a:r>
                <a:rPr lang="en-US" sz="3600" b="1" dirty="0" smtClean="0">
                  <a:solidFill>
                    <a:srgbClr val="3D3F3E"/>
                  </a:solidFill>
                  <a:latin typeface="Arial"/>
                  <a:ea typeface="ヒラギノ角ゴ ProN W3" charset="0"/>
                  <a:cs typeface="ヒラギノ角ゴ ProN W3" charset="0"/>
                  <a:sym typeface="45 Helvetica Light" charset="0"/>
                </a:rPr>
                <a:t>Haplotype 2 Reads</a:t>
              </a:r>
              <a:endParaRPr lang="en-US" sz="3600" b="1" dirty="0">
                <a:solidFill>
                  <a:srgbClr val="3D3F3E"/>
                </a:solidFill>
                <a:latin typeface="Arial"/>
                <a:ea typeface="ヒラギノ角ゴ ProN W3" charset="0"/>
                <a:cs typeface="ヒラギノ角ゴ ProN W3" charset="0"/>
                <a:sym typeface="45 Helvetica Light" charset="0"/>
              </a:endParaRPr>
            </a:p>
          </p:txBody>
        </p:sp>
        <p:sp>
          <p:nvSpPr>
            <p:cNvPr id="628" name="TextBox 627"/>
            <p:cNvSpPr txBox="1"/>
            <p:nvPr/>
          </p:nvSpPr>
          <p:spPr>
            <a:xfrm>
              <a:off x="16681547" y="33434323"/>
              <a:ext cx="2702428" cy="267628"/>
            </a:xfrm>
            <a:prstGeom prst="rect">
              <a:avLst/>
            </a:prstGeom>
            <a:noFill/>
            <a:ln>
              <a:noFill/>
            </a:ln>
          </p:spPr>
          <p:txBody>
            <a:bodyPr wrap="none" rtlCol="0">
              <a:spAutoFit/>
            </a:bodyPr>
            <a:lstStyle/>
            <a:p>
              <a:pPr algn="ctr" defTabSz="914400" fontAlgn="base">
                <a:spcBef>
                  <a:spcPct val="0"/>
                </a:spcBef>
                <a:spcAft>
                  <a:spcPct val="0"/>
                </a:spcAft>
              </a:pPr>
              <a:r>
                <a:rPr lang="en-US" sz="3600" b="1" dirty="0" smtClean="0">
                  <a:solidFill>
                    <a:schemeClr val="accent4">
                      <a:lumMod val="60000"/>
                      <a:lumOff val="40000"/>
                    </a:schemeClr>
                  </a:solidFill>
                  <a:latin typeface="Arial"/>
                  <a:ea typeface="ヒラギノ角ゴ ProN W3" charset="0"/>
                  <a:cs typeface="ヒラギノ角ゴ ProN W3" charset="0"/>
                  <a:sym typeface="45 Helvetica Light" charset="0"/>
                </a:rPr>
                <a:t>Haplotype 1 Reads</a:t>
              </a:r>
              <a:endParaRPr lang="en-US" sz="3600" b="1" dirty="0">
                <a:solidFill>
                  <a:schemeClr val="accent4">
                    <a:lumMod val="60000"/>
                    <a:lumOff val="40000"/>
                  </a:schemeClr>
                </a:solidFill>
                <a:latin typeface="Arial"/>
                <a:ea typeface="ヒラギノ角ゴ ProN W3" charset="0"/>
                <a:cs typeface="ヒラギノ角ゴ ProN W3" charset="0"/>
                <a:sym typeface="45 Helvetica Light" charset="0"/>
              </a:endParaRPr>
            </a:p>
          </p:txBody>
        </p:sp>
        <p:sp>
          <p:nvSpPr>
            <p:cNvPr id="629" name="TextBox 628"/>
            <p:cNvSpPr txBox="1"/>
            <p:nvPr/>
          </p:nvSpPr>
          <p:spPr bwMode="gray">
            <a:xfrm>
              <a:off x="12243614" y="35043494"/>
              <a:ext cx="3226205" cy="248512"/>
            </a:xfrm>
            <a:prstGeom prst="rect">
              <a:avLst/>
            </a:prstGeom>
            <a:noFill/>
          </p:spPr>
          <p:txBody>
            <a:bodyPr vert="horz" wrap="square" lIns="0" tIns="45720" rIns="0" bIns="45720" rtlCol="0">
              <a:spAutoFit/>
            </a:bodyPr>
            <a:lstStyle/>
            <a:p>
              <a:pPr algn="r">
                <a:lnSpc>
                  <a:spcPct val="90000"/>
                </a:lnSpc>
                <a:spcBef>
                  <a:spcPts val="1200"/>
                </a:spcBef>
              </a:pPr>
              <a:r>
                <a:rPr lang="en-US" sz="3600" b="1" dirty="0" smtClean="0">
                  <a:solidFill>
                    <a:schemeClr val="bg2">
                      <a:lumMod val="50000"/>
                    </a:schemeClr>
                  </a:solidFill>
                </a:rPr>
                <a:t>Standard Genome</a:t>
              </a:r>
            </a:p>
          </p:txBody>
        </p:sp>
        <p:sp>
          <p:nvSpPr>
            <p:cNvPr id="630" name="TextBox 629"/>
            <p:cNvSpPr txBox="1"/>
            <p:nvPr/>
          </p:nvSpPr>
          <p:spPr bwMode="gray">
            <a:xfrm>
              <a:off x="12529933" y="33718295"/>
              <a:ext cx="2872798" cy="248512"/>
            </a:xfrm>
            <a:prstGeom prst="rect">
              <a:avLst/>
            </a:prstGeom>
            <a:noFill/>
          </p:spPr>
          <p:txBody>
            <a:bodyPr vert="horz" wrap="square" lIns="0" tIns="45720" rIns="0" bIns="45720" rtlCol="0">
              <a:spAutoFit/>
            </a:bodyPr>
            <a:lstStyle/>
            <a:p>
              <a:pPr algn="r">
                <a:lnSpc>
                  <a:spcPct val="90000"/>
                </a:lnSpc>
                <a:spcBef>
                  <a:spcPts val="1200"/>
                </a:spcBef>
              </a:pPr>
              <a:r>
                <a:rPr lang="en-US" sz="3600" b="1" dirty="0" smtClean="0">
                  <a:solidFill>
                    <a:schemeClr val="bg2">
                      <a:lumMod val="50000"/>
                    </a:schemeClr>
                  </a:solidFill>
                </a:rPr>
                <a:t>Chromium Genome</a:t>
              </a:r>
            </a:p>
          </p:txBody>
        </p:sp>
        <p:sp>
          <p:nvSpPr>
            <p:cNvPr id="631" name="Rectangle 630"/>
            <p:cNvSpPr/>
            <p:nvPr/>
          </p:nvSpPr>
          <p:spPr>
            <a:xfrm>
              <a:off x="15243857" y="35814525"/>
              <a:ext cx="1694688" cy="390144"/>
            </a:xfrm>
            <a:prstGeom prst="rect">
              <a:avLst/>
            </a:prstGeom>
            <a:noFill/>
            <a:ln>
              <a:noFill/>
            </a:ln>
            <a:extLst/>
          </p:spPr>
          <p:txBody>
            <a:bodyPr vert="horz" wrap="square" lIns="91440" tIns="45720" rIns="91440" bIns="45720" numCol="1" rtlCol="0" anchor="ctr" anchorCtr="0" compatLnSpc="1">
              <a:prstTxWarp prst="textNoShape">
                <a:avLst/>
              </a:prstTxWarp>
              <a:normAutofit/>
            </a:bodyPr>
            <a:lstStyle/>
            <a:p>
              <a:pPr algn="ctr">
                <a:lnSpc>
                  <a:spcPct val="90000"/>
                </a:lnSpc>
              </a:pPr>
              <a:r>
                <a:rPr lang="en-US" sz="3600" i="1" dirty="0" smtClean="0">
                  <a:solidFill>
                    <a:srgbClr val="3D3F3E"/>
                  </a:solidFill>
                </a:rPr>
                <a:t>SMN2</a:t>
              </a:r>
            </a:p>
          </p:txBody>
        </p:sp>
      </p:grpSp>
      <p:sp>
        <p:nvSpPr>
          <p:cNvPr id="632" name="Content Placeholder 1"/>
          <p:cNvSpPr txBox="1">
            <a:spLocks/>
          </p:cNvSpPr>
          <p:nvPr/>
        </p:nvSpPr>
        <p:spPr>
          <a:xfrm>
            <a:off x="23640804" y="9928441"/>
            <a:ext cx="4863598" cy="1480638"/>
          </a:xfrm>
          <a:prstGeom prst="rect">
            <a:avLst/>
          </a:prstGeom>
        </p:spPr>
        <p:txBody>
          <a:bodyPr/>
          <a:lstStyle>
            <a:lvl1pPr marL="173887" indent="-173887" algn="l" defTabSz="914529" rtl="0" eaLnBrk="1" latinLnBrk="0" hangingPunct="1">
              <a:lnSpc>
                <a:spcPct val="90000"/>
              </a:lnSpc>
              <a:spcBef>
                <a:spcPts val="1350"/>
              </a:spcBef>
              <a:buClrTx/>
              <a:buFont typeface="Calibri" panose="020F0502020204030204" pitchFamily="34" charset="0"/>
              <a:buChar char="•"/>
              <a:defRPr sz="2400" kern="1200">
                <a:solidFill>
                  <a:schemeClr val="bg2">
                    <a:lumMod val="50000"/>
                  </a:schemeClr>
                </a:solidFill>
                <a:latin typeface="+mn-lt"/>
                <a:ea typeface="+mn-ea"/>
                <a:cs typeface="+mn-cs"/>
              </a:defRPr>
            </a:lvl1pPr>
            <a:lvl2pPr marL="429952" indent="-171505" algn="l" defTabSz="914529" rtl="0" eaLnBrk="1" latinLnBrk="0" hangingPunct="1">
              <a:lnSpc>
                <a:spcPct val="90000"/>
              </a:lnSpc>
              <a:spcBef>
                <a:spcPts val="750"/>
              </a:spcBef>
              <a:buClrTx/>
              <a:buFont typeface="Arial" panose="020B0604020202020204" pitchFamily="34" charset="0"/>
              <a:buChar char="–"/>
              <a:defRPr sz="2000" kern="1200">
                <a:solidFill>
                  <a:schemeClr val="bg2">
                    <a:lumMod val="50000"/>
                  </a:schemeClr>
                </a:solidFill>
                <a:latin typeface="+mn-lt"/>
                <a:ea typeface="+mn-ea"/>
                <a:cs typeface="+mn-cs"/>
              </a:defRPr>
            </a:lvl2pPr>
            <a:lvl3pPr marL="686017" indent="-176268" algn="l" defTabSz="914529" rtl="0" eaLnBrk="1" latinLnBrk="0" hangingPunct="1">
              <a:lnSpc>
                <a:spcPct val="90000"/>
              </a:lnSpc>
              <a:spcBef>
                <a:spcPts val="450"/>
              </a:spcBef>
              <a:buClrTx/>
              <a:buFont typeface="Calibri" panose="020F0502020204030204" pitchFamily="34" charset="0"/>
              <a:buChar char="•"/>
              <a:defRPr sz="1600" kern="1200">
                <a:solidFill>
                  <a:schemeClr val="bg2">
                    <a:lumMod val="50000"/>
                  </a:schemeClr>
                </a:solidFill>
                <a:latin typeface="+mn-lt"/>
                <a:ea typeface="+mn-ea"/>
                <a:cs typeface="+mn-cs"/>
              </a:defRPr>
            </a:lvl3pPr>
            <a:lvl4pPr marL="1033789" indent="-213190" algn="l" defTabSz="914529" rtl="0" eaLnBrk="1" latinLnBrk="0" hangingPunct="1">
              <a:lnSpc>
                <a:spcPct val="90000"/>
              </a:lnSpc>
              <a:spcBef>
                <a:spcPts val="450"/>
              </a:spcBef>
              <a:buClrTx/>
              <a:buFont typeface="Arial" panose="020B0604020202020204" pitchFamily="34" charset="0"/>
              <a:buChar char="–"/>
              <a:defRPr sz="1400" kern="1200">
                <a:solidFill>
                  <a:schemeClr val="bg2">
                    <a:lumMod val="50000"/>
                  </a:schemeClr>
                </a:solidFill>
                <a:latin typeface="+mn-lt"/>
                <a:ea typeface="+mn-ea"/>
                <a:cs typeface="+mn-cs"/>
              </a:defRPr>
            </a:lvl4pPr>
            <a:lvl5pPr marL="1289854" indent="-165550" algn="l" defTabSz="914529" rtl="0" eaLnBrk="1" latinLnBrk="0" hangingPunct="1">
              <a:lnSpc>
                <a:spcPct val="90000"/>
              </a:lnSpc>
              <a:spcBef>
                <a:spcPts val="450"/>
              </a:spcBef>
              <a:buClrTx/>
              <a:buFont typeface="Calibri" panose="020F0502020204030204" pitchFamily="34" charset="0"/>
              <a:buChar char="•"/>
              <a:defRPr sz="1400" kern="1200">
                <a:solidFill>
                  <a:schemeClr val="bg2">
                    <a:lumMod val="50000"/>
                  </a:schemeClr>
                </a:solidFill>
                <a:latin typeface="+mn-lt"/>
                <a:ea typeface="+mn-ea"/>
                <a:cs typeface="+mn-cs"/>
              </a:defRPr>
            </a:lvl5pPr>
            <a:lvl6pPr marL="2514955" indent="-228632" algn="l" defTabSz="914529" rtl="0" eaLnBrk="1" latinLnBrk="0" hangingPunct="1">
              <a:spcBef>
                <a:spcPct val="20000"/>
              </a:spcBef>
              <a:buFont typeface="Arial" pitchFamily="34" charset="0"/>
              <a:buChar char="•"/>
              <a:defRPr sz="2026" kern="1200">
                <a:solidFill>
                  <a:schemeClr val="tx1"/>
                </a:solidFill>
                <a:latin typeface="+mn-lt"/>
                <a:ea typeface="+mn-ea"/>
                <a:cs typeface="+mn-cs"/>
              </a:defRPr>
            </a:lvl6pPr>
            <a:lvl7pPr marL="2972221" indent="-228632" algn="l" defTabSz="914529" rtl="0" eaLnBrk="1" latinLnBrk="0" hangingPunct="1">
              <a:spcBef>
                <a:spcPct val="20000"/>
              </a:spcBef>
              <a:buFont typeface="Arial" pitchFamily="34" charset="0"/>
              <a:buChar char="•"/>
              <a:defRPr sz="2026" kern="1200">
                <a:solidFill>
                  <a:schemeClr val="tx1"/>
                </a:solidFill>
                <a:latin typeface="+mn-lt"/>
                <a:ea typeface="+mn-ea"/>
                <a:cs typeface="+mn-cs"/>
              </a:defRPr>
            </a:lvl7pPr>
            <a:lvl8pPr marL="3429485" indent="-228632" algn="l" defTabSz="914529" rtl="0" eaLnBrk="1" latinLnBrk="0" hangingPunct="1">
              <a:spcBef>
                <a:spcPct val="20000"/>
              </a:spcBef>
              <a:buFont typeface="Arial" pitchFamily="34" charset="0"/>
              <a:buChar char="•"/>
              <a:defRPr sz="2026" kern="1200">
                <a:solidFill>
                  <a:schemeClr val="tx1"/>
                </a:solidFill>
                <a:latin typeface="+mn-lt"/>
                <a:ea typeface="+mn-ea"/>
                <a:cs typeface="+mn-cs"/>
              </a:defRPr>
            </a:lvl8pPr>
            <a:lvl9pPr marL="3886749" indent="-228632" algn="l" defTabSz="914529" rtl="0" eaLnBrk="1" latinLnBrk="0" hangingPunct="1">
              <a:spcBef>
                <a:spcPct val="20000"/>
              </a:spcBef>
              <a:buFont typeface="Arial" pitchFamily="34" charset="0"/>
              <a:buChar char="•"/>
              <a:defRPr sz="2026" kern="1200">
                <a:solidFill>
                  <a:schemeClr val="tx1"/>
                </a:solidFill>
                <a:latin typeface="+mn-lt"/>
                <a:ea typeface="+mn-ea"/>
                <a:cs typeface="+mn-cs"/>
              </a:defRPr>
            </a:lvl9pPr>
          </a:lstStyle>
          <a:p>
            <a:pPr marL="0" indent="0">
              <a:buNone/>
            </a:pPr>
            <a:r>
              <a:rPr lang="en-US" b="1" dirty="0" smtClean="0">
                <a:solidFill>
                  <a:schemeClr val="tx1"/>
                </a:solidFill>
                <a:latin typeface="Arial"/>
                <a:cs typeface="Arial"/>
              </a:rPr>
              <a:t>Figure 4. SMN1 and SMN2: part of an inverted tandem duplication on chr5 </a:t>
            </a:r>
          </a:p>
          <a:p>
            <a:pPr marL="0" indent="0">
              <a:buNone/>
            </a:pPr>
            <a:r>
              <a:rPr lang="en-US" dirty="0" smtClean="0">
                <a:solidFill>
                  <a:schemeClr val="tx1"/>
                </a:solidFill>
                <a:latin typeface="Arial"/>
                <a:cs typeface="Arial"/>
              </a:rPr>
              <a:t> - Differ by 8 nucleotides (3 </a:t>
            </a:r>
            <a:r>
              <a:rPr lang="en-US" dirty="0" err="1" smtClean="0">
                <a:solidFill>
                  <a:schemeClr val="tx1"/>
                </a:solidFill>
                <a:latin typeface="Arial"/>
                <a:cs typeface="Arial"/>
              </a:rPr>
              <a:t>exonic</a:t>
            </a:r>
            <a:r>
              <a:rPr lang="en-US" dirty="0" smtClean="0">
                <a:solidFill>
                  <a:schemeClr val="tx1"/>
                </a:solidFill>
                <a:latin typeface="Arial"/>
                <a:cs typeface="Arial"/>
              </a:rPr>
              <a:t>)</a:t>
            </a:r>
          </a:p>
          <a:p>
            <a:pPr lvl="2"/>
            <a:r>
              <a:rPr lang="en-US" sz="2400" dirty="0" smtClean="0">
                <a:solidFill>
                  <a:schemeClr val="tx1"/>
                </a:solidFill>
                <a:latin typeface="Arial"/>
                <a:cs typeface="Arial"/>
              </a:rPr>
              <a:t>SMN1: causative of spinal muscular atrophy</a:t>
            </a:r>
          </a:p>
          <a:p>
            <a:pPr lvl="2"/>
            <a:r>
              <a:rPr lang="en-US" sz="2400" dirty="0" smtClean="0">
                <a:solidFill>
                  <a:schemeClr val="tx1"/>
                </a:solidFill>
                <a:latin typeface="Arial"/>
                <a:cs typeface="Arial"/>
              </a:rPr>
              <a:t>SMN2: low function copy, not disease-causing</a:t>
            </a:r>
            <a:endParaRPr lang="en-US" sz="2400" dirty="0">
              <a:solidFill>
                <a:schemeClr val="tx1"/>
              </a:solidFill>
              <a:latin typeface="Arial"/>
              <a:cs typeface="Arial"/>
            </a:endParaRPr>
          </a:p>
        </p:txBody>
      </p:sp>
      <p:sp>
        <p:nvSpPr>
          <p:cNvPr id="634" name="Text Box 21"/>
          <p:cNvSpPr txBox="1">
            <a:spLocks noChangeArrowheads="1"/>
          </p:cNvSpPr>
          <p:nvPr/>
        </p:nvSpPr>
        <p:spPr bwMode="auto">
          <a:xfrm>
            <a:off x="14716069" y="7284674"/>
            <a:ext cx="13948811" cy="199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4018" rIns="148038" bIns="74018" numCol="1" spcCol="742950">
            <a:noAutofit/>
          </a:bodyPr>
          <a:lstStyle>
            <a:lvl1pPr defTabSz="2193925" eaLnBrk="0" hangingPunct="0">
              <a:defRPr sz="10600">
                <a:solidFill>
                  <a:schemeClr val="tx2"/>
                </a:solidFill>
                <a:latin typeface="Arial" charset="0"/>
                <a:ea typeface="ＭＳ Ｐゴシック" charset="-128"/>
              </a:defRPr>
            </a:lvl1pPr>
            <a:lvl2pPr marL="742950" indent="-285750" defTabSz="2193925" eaLnBrk="0" hangingPunct="0">
              <a:defRPr sz="10600">
                <a:solidFill>
                  <a:schemeClr val="tx2"/>
                </a:solidFill>
                <a:latin typeface="Arial" charset="0"/>
                <a:ea typeface="ＭＳ Ｐゴシック" charset="-128"/>
              </a:defRPr>
            </a:lvl2pPr>
            <a:lvl3pPr marL="1143000" indent="-228600" defTabSz="2193925" eaLnBrk="0" hangingPunct="0">
              <a:defRPr sz="10600">
                <a:solidFill>
                  <a:schemeClr val="tx2"/>
                </a:solidFill>
                <a:latin typeface="Arial" charset="0"/>
                <a:ea typeface="ＭＳ Ｐゴシック" charset="-128"/>
              </a:defRPr>
            </a:lvl3pPr>
            <a:lvl4pPr marL="1600200" indent="-228600" defTabSz="2193925" eaLnBrk="0" hangingPunct="0">
              <a:defRPr sz="10600">
                <a:solidFill>
                  <a:schemeClr val="tx2"/>
                </a:solidFill>
                <a:latin typeface="Arial" charset="0"/>
                <a:ea typeface="ＭＳ Ｐゴシック" charset="-128"/>
              </a:defRPr>
            </a:lvl4pPr>
            <a:lvl5pPr marL="2057400" indent="-228600" defTabSz="2193925" eaLnBrk="0" hangingPunct="0">
              <a:defRPr sz="10600">
                <a:solidFill>
                  <a:schemeClr val="tx2"/>
                </a:solidFill>
                <a:latin typeface="Arial" charset="0"/>
                <a:ea typeface="ＭＳ Ｐゴシック" charset="-128"/>
              </a:defRPr>
            </a:lvl5pPr>
            <a:lvl6pPr marL="2514600" indent="-228600" algn="ctr" defTabSz="2193925" eaLnBrk="0" fontAlgn="base" hangingPunct="0">
              <a:spcBef>
                <a:spcPct val="0"/>
              </a:spcBef>
              <a:spcAft>
                <a:spcPct val="0"/>
              </a:spcAft>
              <a:defRPr sz="10600">
                <a:solidFill>
                  <a:schemeClr val="tx2"/>
                </a:solidFill>
                <a:latin typeface="Arial" charset="0"/>
                <a:ea typeface="ＭＳ Ｐゴシック" charset="-128"/>
              </a:defRPr>
            </a:lvl6pPr>
            <a:lvl7pPr marL="2971800" indent="-228600" algn="ctr" defTabSz="2193925" eaLnBrk="0" fontAlgn="base" hangingPunct="0">
              <a:spcBef>
                <a:spcPct val="0"/>
              </a:spcBef>
              <a:spcAft>
                <a:spcPct val="0"/>
              </a:spcAft>
              <a:defRPr sz="10600">
                <a:solidFill>
                  <a:schemeClr val="tx2"/>
                </a:solidFill>
                <a:latin typeface="Arial" charset="0"/>
                <a:ea typeface="ＭＳ Ｐゴシック" charset="-128"/>
              </a:defRPr>
            </a:lvl7pPr>
            <a:lvl8pPr marL="3429000" indent="-228600" algn="ctr" defTabSz="2193925" eaLnBrk="0" fontAlgn="base" hangingPunct="0">
              <a:spcBef>
                <a:spcPct val="0"/>
              </a:spcBef>
              <a:spcAft>
                <a:spcPct val="0"/>
              </a:spcAft>
              <a:defRPr sz="10600">
                <a:solidFill>
                  <a:schemeClr val="tx2"/>
                </a:solidFill>
                <a:latin typeface="Arial" charset="0"/>
                <a:ea typeface="ＭＳ Ｐゴシック" charset="-128"/>
              </a:defRPr>
            </a:lvl8pPr>
            <a:lvl9pPr marL="3886200" indent="-228600" algn="ctr" defTabSz="2193925" eaLnBrk="0" fontAlgn="base" hangingPunct="0">
              <a:spcBef>
                <a:spcPct val="0"/>
              </a:spcBef>
              <a:spcAft>
                <a:spcPct val="0"/>
              </a:spcAft>
              <a:defRPr sz="10600">
                <a:solidFill>
                  <a:schemeClr val="tx2"/>
                </a:solidFill>
                <a:latin typeface="Arial" charset="0"/>
                <a:ea typeface="ＭＳ Ｐゴシック" charset="-128"/>
              </a:defRPr>
            </a:lvl9pPr>
          </a:lstStyle>
          <a:p>
            <a:pPr algn="just" eaLnBrk="1" hangingPunct="1">
              <a:spcBef>
                <a:spcPct val="50000"/>
              </a:spcBef>
            </a:pPr>
            <a:r>
              <a:rPr lang="en-US" sz="2800" dirty="0">
                <a:solidFill>
                  <a:schemeClr val="tx1"/>
                </a:solidFill>
              </a:rPr>
              <a:t>We demonstrate improved MAPQs over ~2% of the human genome, mostly in segmental duplication with &gt;99% sequence identity, including challenging medically relevant genes such as SMN1/2, STRC and PMS2. This yields 75k novel variant calls over the union of benchmark sets (GIAB 3.2.2 / NA12878) and a </a:t>
            </a:r>
            <a:r>
              <a:rPr lang="en-US" sz="2800" dirty="0" err="1">
                <a:solidFill>
                  <a:schemeClr val="tx1"/>
                </a:solidFill>
              </a:rPr>
              <a:t>Truseq</a:t>
            </a:r>
            <a:r>
              <a:rPr lang="en-US" sz="2800" dirty="0">
                <a:solidFill>
                  <a:schemeClr val="tx1"/>
                </a:solidFill>
              </a:rPr>
              <a:t> sample. 94% of these novel variants are validated by orthogonal long-read sequence data.</a:t>
            </a:r>
          </a:p>
        </p:txBody>
      </p:sp>
      <p:sp>
        <p:nvSpPr>
          <p:cNvPr id="635" name="Text Box 5"/>
          <p:cNvSpPr txBox="1">
            <a:spLocks noChangeArrowheads="1"/>
          </p:cNvSpPr>
          <p:nvPr/>
        </p:nvSpPr>
        <p:spPr bwMode="auto">
          <a:xfrm>
            <a:off x="14716069" y="15986038"/>
            <a:ext cx="10431130" cy="82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4018" rIns="148038" bIns="74018">
            <a:spAutoFit/>
          </a:bodyPr>
          <a:lstStyle>
            <a:lvl1pPr defTabSz="2193925" eaLnBrk="0" hangingPunct="0">
              <a:defRPr sz="10600">
                <a:solidFill>
                  <a:schemeClr val="tx2"/>
                </a:solidFill>
                <a:latin typeface="Arial" charset="0"/>
                <a:ea typeface="ＭＳ Ｐゴシック" charset="-128"/>
              </a:defRPr>
            </a:lvl1pPr>
            <a:lvl2pPr marL="742950" indent="-285750" defTabSz="2193925" eaLnBrk="0" hangingPunct="0">
              <a:defRPr sz="10600">
                <a:solidFill>
                  <a:schemeClr val="tx2"/>
                </a:solidFill>
                <a:latin typeface="Arial" charset="0"/>
                <a:ea typeface="ＭＳ Ｐゴシック" charset="-128"/>
              </a:defRPr>
            </a:lvl2pPr>
            <a:lvl3pPr marL="1143000" indent="-228600" defTabSz="2193925" eaLnBrk="0" hangingPunct="0">
              <a:defRPr sz="10600">
                <a:solidFill>
                  <a:schemeClr val="tx2"/>
                </a:solidFill>
                <a:latin typeface="Arial" charset="0"/>
                <a:ea typeface="ＭＳ Ｐゴシック" charset="-128"/>
              </a:defRPr>
            </a:lvl3pPr>
            <a:lvl4pPr marL="1600200" indent="-228600" defTabSz="2193925" eaLnBrk="0" hangingPunct="0">
              <a:defRPr sz="10600">
                <a:solidFill>
                  <a:schemeClr val="tx2"/>
                </a:solidFill>
                <a:latin typeface="Arial" charset="0"/>
                <a:ea typeface="ＭＳ Ｐゴシック" charset="-128"/>
              </a:defRPr>
            </a:lvl4pPr>
            <a:lvl5pPr marL="2057400" indent="-228600" defTabSz="2193925" eaLnBrk="0" hangingPunct="0">
              <a:defRPr sz="10600">
                <a:solidFill>
                  <a:schemeClr val="tx2"/>
                </a:solidFill>
                <a:latin typeface="Arial" charset="0"/>
                <a:ea typeface="ＭＳ Ｐゴシック" charset="-128"/>
              </a:defRPr>
            </a:lvl5pPr>
            <a:lvl6pPr marL="2514600" indent="-228600" algn="ctr" defTabSz="2193925" eaLnBrk="0" fontAlgn="base" hangingPunct="0">
              <a:spcBef>
                <a:spcPct val="0"/>
              </a:spcBef>
              <a:spcAft>
                <a:spcPct val="0"/>
              </a:spcAft>
              <a:defRPr sz="10600">
                <a:solidFill>
                  <a:schemeClr val="tx2"/>
                </a:solidFill>
                <a:latin typeface="Arial" charset="0"/>
                <a:ea typeface="ＭＳ Ｐゴシック" charset="-128"/>
              </a:defRPr>
            </a:lvl6pPr>
            <a:lvl7pPr marL="2971800" indent="-228600" algn="ctr" defTabSz="2193925" eaLnBrk="0" fontAlgn="base" hangingPunct="0">
              <a:spcBef>
                <a:spcPct val="0"/>
              </a:spcBef>
              <a:spcAft>
                <a:spcPct val="0"/>
              </a:spcAft>
              <a:defRPr sz="10600">
                <a:solidFill>
                  <a:schemeClr val="tx2"/>
                </a:solidFill>
                <a:latin typeface="Arial" charset="0"/>
                <a:ea typeface="ＭＳ Ｐゴシック" charset="-128"/>
              </a:defRPr>
            </a:lvl7pPr>
            <a:lvl8pPr marL="3429000" indent="-228600" algn="ctr" defTabSz="2193925" eaLnBrk="0" fontAlgn="base" hangingPunct="0">
              <a:spcBef>
                <a:spcPct val="0"/>
              </a:spcBef>
              <a:spcAft>
                <a:spcPct val="0"/>
              </a:spcAft>
              <a:defRPr sz="10600">
                <a:solidFill>
                  <a:schemeClr val="tx2"/>
                </a:solidFill>
                <a:latin typeface="Arial" charset="0"/>
                <a:ea typeface="ＭＳ Ｐゴシック" charset="-128"/>
              </a:defRPr>
            </a:lvl8pPr>
            <a:lvl9pPr marL="3886200" indent="-228600" algn="ctr" defTabSz="2193925" eaLnBrk="0" fontAlgn="base" hangingPunct="0">
              <a:spcBef>
                <a:spcPct val="0"/>
              </a:spcBef>
              <a:spcAft>
                <a:spcPct val="0"/>
              </a:spcAft>
              <a:defRPr sz="10600">
                <a:solidFill>
                  <a:schemeClr val="tx2"/>
                </a:solidFill>
                <a:latin typeface="Arial" charset="0"/>
                <a:ea typeface="ＭＳ Ｐゴシック" charset="-128"/>
              </a:defRPr>
            </a:lvl9pPr>
          </a:lstStyle>
          <a:p>
            <a:pPr algn="l" eaLnBrk="1" hangingPunct="1">
              <a:spcBef>
                <a:spcPct val="50000"/>
              </a:spcBef>
            </a:pPr>
            <a:r>
              <a:rPr lang="en-US" altLang="en-US" sz="4400" b="1" dirty="0" smtClean="0">
                <a:solidFill>
                  <a:srgbClr val="143057"/>
                </a:solidFill>
              </a:rPr>
              <a:t>Overcoming Reference Bias</a:t>
            </a:r>
            <a:endParaRPr lang="en-US" altLang="en-US" sz="4400" b="1" dirty="0">
              <a:solidFill>
                <a:srgbClr val="143057"/>
              </a:solidFill>
            </a:endParaRPr>
          </a:p>
        </p:txBody>
      </p:sp>
      <p:cxnSp>
        <p:nvCxnSpPr>
          <p:cNvPr id="636" name="Straight Connector 635"/>
          <p:cNvCxnSpPr/>
          <p:nvPr/>
        </p:nvCxnSpPr>
        <p:spPr bwMode="auto">
          <a:xfrm>
            <a:off x="14716069" y="16818264"/>
            <a:ext cx="13948811" cy="14938"/>
          </a:xfrm>
          <a:prstGeom prst="line">
            <a:avLst/>
          </a:prstGeom>
          <a:noFill/>
          <a:ln w="12700" cap="flat" cmpd="sng" algn="ctr">
            <a:solidFill>
              <a:srgbClr val="00A1E0"/>
            </a:solidFill>
            <a:prstDash val="solid"/>
            <a:round/>
            <a:headEnd type="none" w="med" len="med"/>
            <a:tailEnd type="none" w="med" len="med"/>
          </a:ln>
          <a:effectLst/>
        </p:spPr>
      </p:cxnSp>
      <p:sp>
        <p:nvSpPr>
          <p:cNvPr id="637" name="Text Box 21"/>
          <p:cNvSpPr txBox="1">
            <a:spLocks noChangeArrowheads="1"/>
          </p:cNvSpPr>
          <p:nvPr/>
        </p:nvSpPr>
        <p:spPr bwMode="auto">
          <a:xfrm>
            <a:off x="14716069" y="16897922"/>
            <a:ext cx="13948811" cy="199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4018" rIns="148038" bIns="74018" numCol="1" spcCol="742950">
            <a:noAutofit/>
          </a:bodyPr>
          <a:lstStyle>
            <a:lvl1pPr defTabSz="2193925" eaLnBrk="0" hangingPunct="0">
              <a:defRPr sz="10600">
                <a:solidFill>
                  <a:schemeClr val="tx2"/>
                </a:solidFill>
                <a:latin typeface="Arial" charset="0"/>
                <a:ea typeface="ＭＳ Ｐゴシック" charset="-128"/>
              </a:defRPr>
            </a:lvl1pPr>
            <a:lvl2pPr marL="742950" indent="-285750" defTabSz="2193925" eaLnBrk="0" hangingPunct="0">
              <a:defRPr sz="10600">
                <a:solidFill>
                  <a:schemeClr val="tx2"/>
                </a:solidFill>
                <a:latin typeface="Arial" charset="0"/>
                <a:ea typeface="ＭＳ Ｐゴシック" charset="-128"/>
              </a:defRPr>
            </a:lvl2pPr>
            <a:lvl3pPr marL="1143000" indent="-228600" defTabSz="2193925" eaLnBrk="0" hangingPunct="0">
              <a:defRPr sz="10600">
                <a:solidFill>
                  <a:schemeClr val="tx2"/>
                </a:solidFill>
                <a:latin typeface="Arial" charset="0"/>
                <a:ea typeface="ＭＳ Ｐゴシック" charset="-128"/>
              </a:defRPr>
            </a:lvl3pPr>
            <a:lvl4pPr marL="1600200" indent="-228600" defTabSz="2193925" eaLnBrk="0" hangingPunct="0">
              <a:defRPr sz="10600">
                <a:solidFill>
                  <a:schemeClr val="tx2"/>
                </a:solidFill>
                <a:latin typeface="Arial" charset="0"/>
                <a:ea typeface="ＭＳ Ｐゴシック" charset="-128"/>
              </a:defRPr>
            </a:lvl4pPr>
            <a:lvl5pPr marL="2057400" indent="-228600" defTabSz="2193925" eaLnBrk="0" hangingPunct="0">
              <a:defRPr sz="10600">
                <a:solidFill>
                  <a:schemeClr val="tx2"/>
                </a:solidFill>
                <a:latin typeface="Arial" charset="0"/>
                <a:ea typeface="ＭＳ Ｐゴシック" charset="-128"/>
              </a:defRPr>
            </a:lvl5pPr>
            <a:lvl6pPr marL="2514600" indent="-228600" algn="ctr" defTabSz="2193925" eaLnBrk="0" fontAlgn="base" hangingPunct="0">
              <a:spcBef>
                <a:spcPct val="0"/>
              </a:spcBef>
              <a:spcAft>
                <a:spcPct val="0"/>
              </a:spcAft>
              <a:defRPr sz="10600">
                <a:solidFill>
                  <a:schemeClr val="tx2"/>
                </a:solidFill>
                <a:latin typeface="Arial" charset="0"/>
                <a:ea typeface="ＭＳ Ｐゴシック" charset="-128"/>
              </a:defRPr>
            </a:lvl6pPr>
            <a:lvl7pPr marL="2971800" indent="-228600" algn="ctr" defTabSz="2193925" eaLnBrk="0" fontAlgn="base" hangingPunct="0">
              <a:spcBef>
                <a:spcPct val="0"/>
              </a:spcBef>
              <a:spcAft>
                <a:spcPct val="0"/>
              </a:spcAft>
              <a:defRPr sz="10600">
                <a:solidFill>
                  <a:schemeClr val="tx2"/>
                </a:solidFill>
                <a:latin typeface="Arial" charset="0"/>
                <a:ea typeface="ＭＳ Ｐゴシック" charset="-128"/>
              </a:defRPr>
            </a:lvl7pPr>
            <a:lvl8pPr marL="3429000" indent="-228600" algn="ctr" defTabSz="2193925" eaLnBrk="0" fontAlgn="base" hangingPunct="0">
              <a:spcBef>
                <a:spcPct val="0"/>
              </a:spcBef>
              <a:spcAft>
                <a:spcPct val="0"/>
              </a:spcAft>
              <a:defRPr sz="10600">
                <a:solidFill>
                  <a:schemeClr val="tx2"/>
                </a:solidFill>
                <a:latin typeface="Arial" charset="0"/>
                <a:ea typeface="ＭＳ Ｐゴシック" charset="-128"/>
              </a:defRPr>
            </a:lvl8pPr>
            <a:lvl9pPr marL="3886200" indent="-228600" algn="ctr" defTabSz="2193925" eaLnBrk="0" fontAlgn="base" hangingPunct="0">
              <a:spcBef>
                <a:spcPct val="0"/>
              </a:spcBef>
              <a:spcAft>
                <a:spcPct val="0"/>
              </a:spcAft>
              <a:defRPr sz="10600">
                <a:solidFill>
                  <a:schemeClr val="tx2"/>
                </a:solidFill>
                <a:latin typeface="Arial" charset="0"/>
                <a:ea typeface="ＭＳ Ｐゴシック" charset="-128"/>
              </a:defRPr>
            </a:lvl9pPr>
          </a:lstStyle>
          <a:p>
            <a:pPr algn="just" eaLnBrk="1" hangingPunct="1">
              <a:spcBef>
                <a:spcPct val="50000"/>
              </a:spcBef>
            </a:pPr>
            <a:r>
              <a:rPr lang="en-US" sz="2800" dirty="0">
                <a:solidFill>
                  <a:schemeClr val="tx1"/>
                </a:solidFill>
              </a:rPr>
              <a:t>Some reads that have a better alignment outside of the place supported by the molecule information. While Lariat places them correctly, these reads then get low </a:t>
            </a:r>
            <a:r>
              <a:rPr lang="en-US" sz="2800" dirty="0" err="1">
                <a:solidFill>
                  <a:schemeClr val="tx1"/>
                </a:solidFill>
              </a:rPr>
              <a:t>mapq</a:t>
            </a:r>
            <a:r>
              <a:rPr lang="en-US" sz="2800" dirty="0">
                <a:solidFill>
                  <a:schemeClr val="tx1"/>
                </a:solidFill>
              </a:rPr>
              <a:t> and variants do not get called at that locus.</a:t>
            </a:r>
          </a:p>
        </p:txBody>
      </p:sp>
      <p:pic>
        <p:nvPicPr>
          <p:cNvPr id="639" name="Picture 638" descr="Screen Shot 2016-03-14 at 1.40.11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749164" y="18729952"/>
            <a:ext cx="9144000" cy="4748674"/>
          </a:xfrm>
          <a:prstGeom prst="rect">
            <a:avLst/>
          </a:prstGeom>
        </p:spPr>
      </p:pic>
      <p:sp>
        <p:nvSpPr>
          <p:cNvPr id="640" name="TextBox 639"/>
          <p:cNvSpPr txBox="1"/>
          <p:nvPr/>
        </p:nvSpPr>
        <p:spPr bwMode="gray">
          <a:xfrm>
            <a:off x="17344627" y="21285255"/>
            <a:ext cx="1721936" cy="1095685"/>
          </a:xfrm>
          <a:prstGeom prst="rect">
            <a:avLst/>
          </a:prstGeom>
        </p:spPr>
        <p:txBody>
          <a:bodyPr vert="horz" wrap="square" lIns="0" tIns="45720" rIns="0" bIns="45720" rtlCol="0">
            <a:spAutoFit/>
          </a:bodyPr>
          <a:lstStyle/>
          <a:p>
            <a:pPr>
              <a:lnSpc>
                <a:spcPct val="90000"/>
              </a:lnSpc>
              <a:spcBef>
                <a:spcPts val="1200"/>
              </a:spcBef>
            </a:pPr>
            <a:r>
              <a:rPr lang="en-US" sz="2400" dirty="0" smtClean="0">
                <a:solidFill>
                  <a:schemeClr val="bg2">
                    <a:lumMod val="50000"/>
                  </a:schemeClr>
                </a:solidFill>
              </a:rPr>
              <a:t>10x data aligned with Lariat</a:t>
            </a:r>
          </a:p>
        </p:txBody>
      </p:sp>
      <p:sp>
        <p:nvSpPr>
          <p:cNvPr id="641" name="TextBox 640"/>
          <p:cNvSpPr txBox="1"/>
          <p:nvPr/>
        </p:nvSpPr>
        <p:spPr bwMode="gray">
          <a:xfrm>
            <a:off x="17344627" y="20302448"/>
            <a:ext cx="5624951" cy="430887"/>
          </a:xfrm>
          <a:prstGeom prst="rect">
            <a:avLst/>
          </a:prstGeom>
        </p:spPr>
        <p:txBody>
          <a:bodyPr vert="horz" wrap="square" lIns="0" tIns="45720" rIns="0" bIns="45720" rtlCol="0">
            <a:spAutoFit/>
          </a:bodyPr>
          <a:lstStyle/>
          <a:p>
            <a:pPr>
              <a:lnSpc>
                <a:spcPct val="90000"/>
              </a:lnSpc>
              <a:spcBef>
                <a:spcPts val="1200"/>
              </a:spcBef>
            </a:pPr>
            <a:r>
              <a:rPr lang="en-US" sz="2400" dirty="0" smtClean="0">
                <a:solidFill>
                  <a:schemeClr val="bg2">
                    <a:lumMod val="50000"/>
                  </a:schemeClr>
                </a:solidFill>
              </a:rPr>
              <a:t>BAC assembly aligned to reference</a:t>
            </a:r>
          </a:p>
        </p:txBody>
      </p:sp>
      <p:sp>
        <p:nvSpPr>
          <p:cNvPr id="642" name="TextBox 641"/>
          <p:cNvSpPr txBox="1"/>
          <p:nvPr/>
        </p:nvSpPr>
        <p:spPr bwMode="gray">
          <a:xfrm>
            <a:off x="17344628" y="19625715"/>
            <a:ext cx="4128348" cy="430887"/>
          </a:xfrm>
          <a:prstGeom prst="rect">
            <a:avLst/>
          </a:prstGeom>
        </p:spPr>
        <p:txBody>
          <a:bodyPr vert="horz" wrap="square" lIns="0" tIns="45720" rIns="0" bIns="45720" rtlCol="0">
            <a:spAutoFit/>
          </a:bodyPr>
          <a:lstStyle/>
          <a:p>
            <a:pPr>
              <a:lnSpc>
                <a:spcPct val="90000"/>
              </a:lnSpc>
              <a:spcBef>
                <a:spcPts val="1200"/>
              </a:spcBef>
            </a:pPr>
            <a:r>
              <a:rPr lang="en-US" sz="2400" dirty="0" smtClean="0">
                <a:solidFill>
                  <a:schemeClr val="bg2">
                    <a:lumMod val="50000"/>
                  </a:schemeClr>
                </a:solidFill>
              </a:rPr>
              <a:t>GRCh37 self chain alignments</a:t>
            </a:r>
          </a:p>
        </p:txBody>
      </p:sp>
      <p:sp>
        <p:nvSpPr>
          <p:cNvPr id="644" name="Text Box 21"/>
          <p:cNvSpPr txBox="1">
            <a:spLocks noChangeArrowheads="1"/>
          </p:cNvSpPr>
          <p:nvPr/>
        </p:nvSpPr>
        <p:spPr bwMode="auto">
          <a:xfrm>
            <a:off x="674659" y="19318058"/>
            <a:ext cx="4335646" cy="3062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00299" rIns="74018" bIns="37009" numCol="1" spcCol="371475">
            <a:noAutofit/>
          </a:bodyPr>
          <a:lstStyle>
            <a:lvl1pPr defTabSz="2193925" eaLnBrk="0" hangingPunct="0">
              <a:defRPr sz="10600">
                <a:solidFill>
                  <a:schemeClr val="tx2"/>
                </a:solidFill>
                <a:latin typeface="Arial" charset="0"/>
                <a:ea typeface="ＭＳ Ｐゴシック" charset="-128"/>
              </a:defRPr>
            </a:lvl1pPr>
            <a:lvl2pPr marL="742950" indent="-285750" defTabSz="2193925" eaLnBrk="0" hangingPunct="0">
              <a:defRPr sz="10600">
                <a:solidFill>
                  <a:schemeClr val="tx2"/>
                </a:solidFill>
                <a:latin typeface="Arial" charset="0"/>
                <a:ea typeface="ＭＳ Ｐゴシック" charset="-128"/>
              </a:defRPr>
            </a:lvl2pPr>
            <a:lvl3pPr marL="1143000" indent="-228600" defTabSz="2193925" eaLnBrk="0" hangingPunct="0">
              <a:defRPr sz="10600">
                <a:solidFill>
                  <a:schemeClr val="tx2"/>
                </a:solidFill>
                <a:latin typeface="Arial" charset="0"/>
                <a:ea typeface="ＭＳ Ｐゴシック" charset="-128"/>
              </a:defRPr>
            </a:lvl3pPr>
            <a:lvl4pPr marL="1600200" indent="-228600" defTabSz="2193925" eaLnBrk="0" hangingPunct="0">
              <a:defRPr sz="10600">
                <a:solidFill>
                  <a:schemeClr val="tx2"/>
                </a:solidFill>
                <a:latin typeface="Arial" charset="0"/>
                <a:ea typeface="ＭＳ Ｐゴシック" charset="-128"/>
              </a:defRPr>
            </a:lvl4pPr>
            <a:lvl5pPr marL="2057400" indent="-228600" defTabSz="2193925" eaLnBrk="0" hangingPunct="0">
              <a:defRPr sz="10600">
                <a:solidFill>
                  <a:schemeClr val="tx2"/>
                </a:solidFill>
                <a:latin typeface="Arial" charset="0"/>
                <a:ea typeface="ＭＳ Ｐゴシック" charset="-128"/>
              </a:defRPr>
            </a:lvl5pPr>
            <a:lvl6pPr marL="2514600" indent="-228600" algn="ctr" defTabSz="2193925" eaLnBrk="0" fontAlgn="base" hangingPunct="0">
              <a:spcBef>
                <a:spcPct val="0"/>
              </a:spcBef>
              <a:spcAft>
                <a:spcPct val="0"/>
              </a:spcAft>
              <a:defRPr sz="10600">
                <a:solidFill>
                  <a:schemeClr val="tx2"/>
                </a:solidFill>
                <a:latin typeface="Arial" charset="0"/>
                <a:ea typeface="ＭＳ Ｐゴシック" charset="-128"/>
              </a:defRPr>
            </a:lvl6pPr>
            <a:lvl7pPr marL="2971800" indent="-228600" algn="ctr" defTabSz="2193925" eaLnBrk="0" fontAlgn="base" hangingPunct="0">
              <a:spcBef>
                <a:spcPct val="0"/>
              </a:spcBef>
              <a:spcAft>
                <a:spcPct val="0"/>
              </a:spcAft>
              <a:defRPr sz="10600">
                <a:solidFill>
                  <a:schemeClr val="tx2"/>
                </a:solidFill>
                <a:latin typeface="Arial" charset="0"/>
                <a:ea typeface="ＭＳ Ｐゴシック" charset="-128"/>
              </a:defRPr>
            </a:lvl7pPr>
            <a:lvl8pPr marL="3429000" indent="-228600" algn="ctr" defTabSz="2193925" eaLnBrk="0" fontAlgn="base" hangingPunct="0">
              <a:spcBef>
                <a:spcPct val="0"/>
              </a:spcBef>
              <a:spcAft>
                <a:spcPct val="0"/>
              </a:spcAft>
              <a:defRPr sz="10600">
                <a:solidFill>
                  <a:schemeClr val="tx2"/>
                </a:solidFill>
                <a:latin typeface="Arial" charset="0"/>
                <a:ea typeface="ＭＳ Ｐゴシック" charset="-128"/>
              </a:defRPr>
            </a:lvl8pPr>
            <a:lvl9pPr marL="3886200" indent="-228600" algn="ctr" defTabSz="2193925" eaLnBrk="0" fontAlgn="base" hangingPunct="0">
              <a:spcBef>
                <a:spcPct val="0"/>
              </a:spcBef>
              <a:spcAft>
                <a:spcPct val="0"/>
              </a:spcAft>
              <a:defRPr sz="10600">
                <a:solidFill>
                  <a:schemeClr val="tx2"/>
                </a:solidFill>
                <a:latin typeface="Arial" charset="0"/>
                <a:ea typeface="ＭＳ Ｐゴシック" charset="-128"/>
              </a:defRPr>
            </a:lvl9pPr>
          </a:lstStyle>
          <a:p>
            <a:pPr eaLnBrk="1" hangingPunct="1">
              <a:spcBef>
                <a:spcPct val="50000"/>
              </a:spcBef>
            </a:pPr>
            <a:r>
              <a:rPr lang="en-US" sz="2400" b="1" dirty="0">
                <a:solidFill>
                  <a:schemeClr val="tx1"/>
                </a:solidFill>
              </a:rPr>
              <a:t>Figure 1. </a:t>
            </a:r>
            <a:r>
              <a:rPr lang="en-US" sz="2400" b="1" dirty="0" smtClean="0">
                <a:solidFill>
                  <a:schemeClr val="tx1"/>
                </a:solidFill>
              </a:rPr>
              <a:t>Chromium™ platform</a:t>
            </a:r>
            <a:r>
              <a:rPr lang="en-US" sz="2400" dirty="0">
                <a:solidFill>
                  <a:schemeClr val="tx1"/>
                </a:solidFill>
              </a:rPr>
              <a:t>. </a:t>
            </a:r>
            <a:r>
              <a:rPr lang="en-US" sz="2400" dirty="0" smtClean="0">
                <a:solidFill>
                  <a:schemeClr val="tx1"/>
                </a:solidFill>
              </a:rPr>
              <a:t>(</a:t>
            </a:r>
            <a:r>
              <a:rPr lang="en-US" sz="2400" dirty="0">
                <a:solidFill>
                  <a:schemeClr val="tx1"/>
                </a:solidFill>
              </a:rPr>
              <a:t>Top) Chromium Partitioning and barcoding process. (Note 1ng DNA is loaded w/ 50% loss) (Bottom) Linked-Reads. Each dot represents an NGS read-pair.  Groups of reads joined by a horizontal line share a barcode from the pool of ~1M barcodes.</a:t>
            </a:r>
          </a:p>
          <a:p>
            <a:pPr eaLnBrk="1" hangingPunct="1">
              <a:spcBef>
                <a:spcPct val="50000"/>
              </a:spcBef>
            </a:pPr>
            <a:endParaRPr lang="en-US" sz="2400" dirty="0">
              <a:solidFill>
                <a:schemeClr val="tx1"/>
              </a:solidFill>
            </a:endParaRPr>
          </a:p>
          <a:p>
            <a:pPr eaLnBrk="1" hangingPunct="1">
              <a:spcBef>
                <a:spcPct val="50000"/>
              </a:spcBef>
            </a:pPr>
            <a:endParaRPr lang="en-US" altLang="en-US" sz="2400" dirty="0">
              <a:solidFill>
                <a:schemeClr val="tx1"/>
              </a:solidFill>
            </a:endParaRPr>
          </a:p>
        </p:txBody>
      </p:sp>
      <p:sp>
        <p:nvSpPr>
          <p:cNvPr id="645" name="Text Box 21"/>
          <p:cNvSpPr txBox="1">
            <a:spLocks noChangeArrowheads="1"/>
          </p:cNvSpPr>
          <p:nvPr/>
        </p:nvSpPr>
        <p:spPr bwMode="auto">
          <a:xfrm>
            <a:off x="7274316" y="26763674"/>
            <a:ext cx="6636027" cy="864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00299" rIns="74018" bIns="37009" numCol="1" spcCol="371475">
            <a:noAutofit/>
          </a:bodyPr>
          <a:lstStyle>
            <a:lvl1pPr defTabSz="2193925" eaLnBrk="0" hangingPunct="0">
              <a:defRPr sz="10600">
                <a:solidFill>
                  <a:schemeClr val="tx2"/>
                </a:solidFill>
                <a:latin typeface="Arial" charset="0"/>
                <a:ea typeface="ＭＳ Ｐゴシック" charset="-128"/>
              </a:defRPr>
            </a:lvl1pPr>
            <a:lvl2pPr marL="742950" indent="-285750" defTabSz="2193925" eaLnBrk="0" hangingPunct="0">
              <a:defRPr sz="10600">
                <a:solidFill>
                  <a:schemeClr val="tx2"/>
                </a:solidFill>
                <a:latin typeface="Arial" charset="0"/>
                <a:ea typeface="ＭＳ Ｐゴシック" charset="-128"/>
              </a:defRPr>
            </a:lvl2pPr>
            <a:lvl3pPr marL="1143000" indent="-228600" defTabSz="2193925" eaLnBrk="0" hangingPunct="0">
              <a:defRPr sz="10600">
                <a:solidFill>
                  <a:schemeClr val="tx2"/>
                </a:solidFill>
                <a:latin typeface="Arial" charset="0"/>
                <a:ea typeface="ＭＳ Ｐゴシック" charset="-128"/>
              </a:defRPr>
            </a:lvl3pPr>
            <a:lvl4pPr marL="1600200" indent="-228600" defTabSz="2193925" eaLnBrk="0" hangingPunct="0">
              <a:defRPr sz="10600">
                <a:solidFill>
                  <a:schemeClr val="tx2"/>
                </a:solidFill>
                <a:latin typeface="Arial" charset="0"/>
                <a:ea typeface="ＭＳ Ｐゴシック" charset="-128"/>
              </a:defRPr>
            </a:lvl4pPr>
            <a:lvl5pPr marL="2057400" indent="-228600" defTabSz="2193925" eaLnBrk="0" hangingPunct="0">
              <a:defRPr sz="10600">
                <a:solidFill>
                  <a:schemeClr val="tx2"/>
                </a:solidFill>
                <a:latin typeface="Arial" charset="0"/>
                <a:ea typeface="ＭＳ Ｐゴシック" charset="-128"/>
              </a:defRPr>
            </a:lvl5pPr>
            <a:lvl6pPr marL="2514600" indent="-228600" algn="ctr" defTabSz="2193925" eaLnBrk="0" fontAlgn="base" hangingPunct="0">
              <a:spcBef>
                <a:spcPct val="0"/>
              </a:spcBef>
              <a:spcAft>
                <a:spcPct val="0"/>
              </a:spcAft>
              <a:defRPr sz="10600">
                <a:solidFill>
                  <a:schemeClr val="tx2"/>
                </a:solidFill>
                <a:latin typeface="Arial" charset="0"/>
                <a:ea typeface="ＭＳ Ｐゴシック" charset="-128"/>
              </a:defRPr>
            </a:lvl6pPr>
            <a:lvl7pPr marL="2971800" indent="-228600" algn="ctr" defTabSz="2193925" eaLnBrk="0" fontAlgn="base" hangingPunct="0">
              <a:spcBef>
                <a:spcPct val="0"/>
              </a:spcBef>
              <a:spcAft>
                <a:spcPct val="0"/>
              </a:spcAft>
              <a:defRPr sz="10600">
                <a:solidFill>
                  <a:schemeClr val="tx2"/>
                </a:solidFill>
                <a:latin typeface="Arial" charset="0"/>
                <a:ea typeface="ＭＳ Ｐゴシック" charset="-128"/>
              </a:defRPr>
            </a:lvl7pPr>
            <a:lvl8pPr marL="3429000" indent="-228600" algn="ctr" defTabSz="2193925" eaLnBrk="0" fontAlgn="base" hangingPunct="0">
              <a:spcBef>
                <a:spcPct val="0"/>
              </a:spcBef>
              <a:spcAft>
                <a:spcPct val="0"/>
              </a:spcAft>
              <a:defRPr sz="10600">
                <a:solidFill>
                  <a:schemeClr val="tx2"/>
                </a:solidFill>
                <a:latin typeface="Arial" charset="0"/>
                <a:ea typeface="ＭＳ Ｐゴシック" charset="-128"/>
              </a:defRPr>
            </a:lvl8pPr>
            <a:lvl9pPr marL="3886200" indent="-228600" algn="ctr" defTabSz="2193925" eaLnBrk="0" fontAlgn="base" hangingPunct="0">
              <a:spcBef>
                <a:spcPct val="0"/>
              </a:spcBef>
              <a:spcAft>
                <a:spcPct val="0"/>
              </a:spcAft>
              <a:defRPr sz="10600">
                <a:solidFill>
                  <a:schemeClr val="tx2"/>
                </a:solidFill>
                <a:latin typeface="Arial" charset="0"/>
                <a:ea typeface="ＭＳ Ｐゴシック" charset="-128"/>
              </a:defRPr>
            </a:lvl9pPr>
          </a:lstStyle>
          <a:p>
            <a:pPr eaLnBrk="1" hangingPunct="1">
              <a:spcBef>
                <a:spcPct val="50000"/>
              </a:spcBef>
            </a:pPr>
            <a:r>
              <a:rPr lang="en-US" sz="2400" b="1" dirty="0">
                <a:solidFill>
                  <a:schemeClr val="tx1"/>
                </a:solidFill>
              </a:rPr>
              <a:t>Figure </a:t>
            </a:r>
            <a:r>
              <a:rPr lang="en-US" sz="2400" b="1" dirty="0" smtClean="0">
                <a:solidFill>
                  <a:schemeClr val="tx1"/>
                </a:solidFill>
              </a:rPr>
              <a:t>2. </a:t>
            </a:r>
            <a:r>
              <a:rPr lang="en-US" sz="2400" b="1" dirty="0">
                <a:solidFill>
                  <a:schemeClr val="tx1"/>
                </a:solidFill>
              </a:rPr>
              <a:t>For low copy-number repeats, there is strong prior that only a single copy is present in a partition. </a:t>
            </a:r>
            <a:r>
              <a:rPr lang="en-US" sz="2400" dirty="0">
                <a:solidFill>
                  <a:schemeClr val="tx1"/>
                </a:solidFill>
              </a:rPr>
              <a:t>Mapping of these elements can be improved by considering unique flanking alignments that determine which copy is present.</a:t>
            </a:r>
          </a:p>
          <a:p>
            <a:pPr eaLnBrk="1" hangingPunct="1">
              <a:spcBef>
                <a:spcPct val="50000"/>
              </a:spcBef>
            </a:pPr>
            <a:r>
              <a:rPr lang="en-US" sz="2400" dirty="0" smtClean="0">
                <a:solidFill>
                  <a:schemeClr val="tx1"/>
                </a:solidFill>
              </a:rPr>
              <a:t>. </a:t>
            </a:r>
            <a:endParaRPr lang="en-US" altLang="en-US" sz="2400" dirty="0">
              <a:solidFill>
                <a:schemeClr val="tx1"/>
              </a:solidFill>
            </a:endParaRPr>
          </a:p>
        </p:txBody>
      </p:sp>
      <p:sp>
        <p:nvSpPr>
          <p:cNvPr id="646" name="Text Box 21"/>
          <p:cNvSpPr txBox="1">
            <a:spLocks noChangeArrowheads="1"/>
          </p:cNvSpPr>
          <p:nvPr/>
        </p:nvSpPr>
        <p:spPr bwMode="auto">
          <a:xfrm>
            <a:off x="718796" y="38907307"/>
            <a:ext cx="12768947" cy="864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00299" rIns="74018" bIns="37009" numCol="1" spcCol="371475">
            <a:noAutofit/>
          </a:bodyPr>
          <a:lstStyle>
            <a:lvl1pPr defTabSz="2193925" eaLnBrk="0" hangingPunct="0">
              <a:defRPr sz="10600">
                <a:solidFill>
                  <a:schemeClr val="tx2"/>
                </a:solidFill>
                <a:latin typeface="Arial" charset="0"/>
                <a:ea typeface="ＭＳ Ｐゴシック" charset="-128"/>
              </a:defRPr>
            </a:lvl1pPr>
            <a:lvl2pPr marL="742950" indent="-285750" defTabSz="2193925" eaLnBrk="0" hangingPunct="0">
              <a:defRPr sz="10600">
                <a:solidFill>
                  <a:schemeClr val="tx2"/>
                </a:solidFill>
                <a:latin typeface="Arial" charset="0"/>
                <a:ea typeface="ＭＳ Ｐゴシック" charset="-128"/>
              </a:defRPr>
            </a:lvl2pPr>
            <a:lvl3pPr marL="1143000" indent="-228600" defTabSz="2193925" eaLnBrk="0" hangingPunct="0">
              <a:defRPr sz="10600">
                <a:solidFill>
                  <a:schemeClr val="tx2"/>
                </a:solidFill>
                <a:latin typeface="Arial" charset="0"/>
                <a:ea typeface="ＭＳ Ｐゴシック" charset="-128"/>
              </a:defRPr>
            </a:lvl3pPr>
            <a:lvl4pPr marL="1600200" indent="-228600" defTabSz="2193925" eaLnBrk="0" hangingPunct="0">
              <a:defRPr sz="10600">
                <a:solidFill>
                  <a:schemeClr val="tx2"/>
                </a:solidFill>
                <a:latin typeface="Arial" charset="0"/>
                <a:ea typeface="ＭＳ Ｐゴシック" charset="-128"/>
              </a:defRPr>
            </a:lvl4pPr>
            <a:lvl5pPr marL="2057400" indent="-228600" defTabSz="2193925" eaLnBrk="0" hangingPunct="0">
              <a:defRPr sz="10600">
                <a:solidFill>
                  <a:schemeClr val="tx2"/>
                </a:solidFill>
                <a:latin typeface="Arial" charset="0"/>
                <a:ea typeface="ＭＳ Ｐゴシック" charset="-128"/>
              </a:defRPr>
            </a:lvl5pPr>
            <a:lvl6pPr marL="2514600" indent="-228600" algn="ctr" defTabSz="2193925" eaLnBrk="0" fontAlgn="base" hangingPunct="0">
              <a:spcBef>
                <a:spcPct val="0"/>
              </a:spcBef>
              <a:spcAft>
                <a:spcPct val="0"/>
              </a:spcAft>
              <a:defRPr sz="10600">
                <a:solidFill>
                  <a:schemeClr val="tx2"/>
                </a:solidFill>
                <a:latin typeface="Arial" charset="0"/>
                <a:ea typeface="ＭＳ Ｐゴシック" charset="-128"/>
              </a:defRPr>
            </a:lvl6pPr>
            <a:lvl7pPr marL="2971800" indent="-228600" algn="ctr" defTabSz="2193925" eaLnBrk="0" fontAlgn="base" hangingPunct="0">
              <a:spcBef>
                <a:spcPct val="0"/>
              </a:spcBef>
              <a:spcAft>
                <a:spcPct val="0"/>
              </a:spcAft>
              <a:defRPr sz="10600">
                <a:solidFill>
                  <a:schemeClr val="tx2"/>
                </a:solidFill>
                <a:latin typeface="Arial" charset="0"/>
                <a:ea typeface="ＭＳ Ｐゴシック" charset="-128"/>
              </a:defRPr>
            </a:lvl7pPr>
            <a:lvl8pPr marL="3429000" indent="-228600" algn="ctr" defTabSz="2193925" eaLnBrk="0" fontAlgn="base" hangingPunct="0">
              <a:spcBef>
                <a:spcPct val="0"/>
              </a:spcBef>
              <a:spcAft>
                <a:spcPct val="0"/>
              </a:spcAft>
              <a:defRPr sz="10600">
                <a:solidFill>
                  <a:schemeClr val="tx2"/>
                </a:solidFill>
                <a:latin typeface="Arial" charset="0"/>
                <a:ea typeface="ＭＳ Ｐゴシック" charset="-128"/>
              </a:defRPr>
            </a:lvl8pPr>
            <a:lvl9pPr marL="3886200" indent="-228600" algn="ctr" defTabSz="2193925" eaLnBrk="0" fontAlgn="base" hangingPunct="0">
              <a:spcBef>
                <a:spcPct val="0"/>
              </a:spcBef>
              <a:spcAft>
                <a:spcPct val="0"/>
              </a:spcAft>
              <a:defRPr sz="10600">
                <a:solidFill>
                  <a:schemeClr val="tx2"/>
                </a:solidFill>
                <a:latin typeface="Arial" charset="0"/>
                <a:ea typeface="ＭＳ Ｐゴシック" charset="-128"/>
              </a:defRPr>
            </a:lvl9pPr>
          </a:lstStyle>
          <a:p>
            <a:pPr eaLnBrk="1" hangingPunct="1">
              <a:spcBef>
                <a:spcPct val="50000"/>
              </a:spcBef>
            </a:pPr>
            <a:r>
              <a:rPr lang="en-US" sz="2400" b="1" dirty="0">
                <a:solidFill>
                  <a:schemeClr val="tx1"/>
                </a:solidFill>
              </a:rPr>
              <a:t>Figure </a:t>
            </a:r>
            <a:r>
              <a:rPr lang="en-US" sz="2400" b="1" dirty="0" smtClean="0">
                <a:solidFill>
                  <a:schemeClr val="tx1"/>
                </a:solidFill>
              </a:rPr>
              <a:t>3. </a:t>
            </a:r>
            <a:r>
              <a:rPr lang="en-US" sz="2400" b="1" dirty="0">
                <a:solidFill>
                  <a:schemeClr val="tx1"/>
                </a:solidFill>
              </a:rPr>
              <a:t>Braces show candidate molecules. </a:t>
            </a:r>
            <a:r>
              <a:rPr lang="en-US" sz="2400" dirty="0">
                <a:solidFill>
                  <a:schemeClr val="tx1"/>
                </a:solidFill>
              </a:rPr>
              <a:t>Green</a:t>
            </a:r>
            <a:r>
              <a:rPr lang="en-US" sz="2400" b="1" dirty="0">
                <a:solidFill>
                  <a:schemeClr val="tx1"/>
                </a:solidFill>
              </a:rPr>
              <a:t> </a:t>
            </a:r>
            <a:r>
              <a:rPr lang="en-US" sz="2400" dirty="0">
                <a:solidFill>
                  <a:schemeClr val="tx1"/>
                </a:solidFill>
              </a:rPr>
              <a:t>reads are active, or currently chosen. The move type is picking a source and sink molecules and moving all reads that have alignments in both molecules from the source to the sink. We score this according to a probabilistic model and keep or discard according to metropolis </a:t>
            </a:r>
            <a:r>
              <a:rPr lang="en-US" sz="2400" dirty="0" err="1">
                <a:solidFill>
                  <a:schemeClr val="tx1"/>
                </a:solidFill>
              </a:rPr>
              <a:t>hastings</a:t>
            </a:r>
            <a:r>
              <a:rPr lang="en-US" sz="2400" dirty="0">
                <a:solidFill>
                  <a:schemeClr val="tx1"/>
                </a:solidFill>
              </a:rPr>
              <a:t> rules.</a:t>
            </a:r>
          </a:p>
          <a:p>
            <a:pPr eaLnBrk="1" hangingPunct="1">
              <a:spcBef>
                <a:spcPct val="50000"/>
              </a:spcBef>
            </a:pPr>
            <a:r>
              <a:rPr lang="en-US" sz="2400" dirty="0" smtClean="0">
                <a:solidFill>
                  <a:schemeClr val="tx1"/>
                </a:solidFill>
              </a:rPr>
              <a:t>. </a:t>
            </a:r>
            <a:endParaRPr lang="en-US" altLang="en-US" sz="2400" dirty="0">
              <a:solidFill>
                <a:schemeClr val="tx1"/>
              </a:solidFill>
            </a:endParaRPr>
          </a:p>
        </p:txBody>
      </p:sp>
      <p:sp>
        <p:nvSpPr>
          <p:cNvPr id="647" name="Text Box 21"/>
          <p:cNvSpPr txBox="1">
            <a:spLocks noChangeArrowheads="1"/>
          </p:cNvSpPr>
          <p:nvPr/>
        </p:nvSpPr>
        <p:spPr bwMode="auto">
          <a:xfrm>
            <a:off x="24211105" y="18623529"/>
            <a:ext cx="4453776" cy="864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00299" rIns="74018" bIns="37009" numCol="1" spcCol="371475">
            <a:noAutofit/>
          </a:bodyPr>
          <a:lstStyle>
            <a:lvl1pPr defTabSz="2193925" eaLnBrk="0" hangingPunct="0">
              <a:defRPr sz="10600">
                <a:solidFill>
                  <a:schemeClr val="tx2"/>
                </a:solidFill>
                <a:latin typeface="Arial" charset="0"/>
                <a:ea typeface="ＭＳ Ｐゴシック" charset="-128"/>
              </a:defRPr>
            </a:lvl1pPr>
            <a:lvl2pPr marL="742950" indent="-285750" defTabSz="2193925" eaLnBrk="0" hangingPunct="0">
              <a:defRPr sz="10600">
                <a:solidFill>
                  <a:schemeClr val="tx2"/>
                </a:solidFill>
                <a:latin typeface="Arial" charset="0"/>
                <a:ea typeface="ＭＳ Ｐゴシック" charset="-128"/>
              </a:defRPr>
            </a:lvl2pPr>
            <a:lvl3pPr marL="1143000" indent="-228600" defTabSz="2193925" eaLnBrk="0" hangingPunct="0">
              <a:defRPr sz="10600">
                <a:solidFill>
                  <a:schemeClr val="tx2"/>
                </a:solidFill>
                <a:latin typeface="Arial" charset="0"/>
                <a:ea typeface="ＭＳ Ｐゴシック" charset="-128"/>
              </a:defRPr>
            </a:lvl3pPr>
            <a:lvl4pPr marL="1600200" indent="-228600" defTabSz="2193925" eaLnBrk="0" hangingPunct="0">
              <a:defRPr sz="10600">
                <a:solidFill>
                  <a:schemeClr val="tx2"/>
                </a:solidFill>
                <a:latin typeface="Arial" charset="0"/>
                <a:ea typeface="ＭＳ Ｐゴシック" charset="-128"/>
              </a:defRPr>
            </a:lvl4pPr>
            <a:lvl5pPr marL="2057400" indent="-228600" defTabSz="2193925" eaLnBrk="0" hangingPunct="0">
              <a:defRPr sz="10600">
                <a:solidFill>
                  <a:schemeClr val="tx2"/>
                </a:solidFill>
                <a:latin typeface="Arial" charset="0"/>
                <a:ea typeface="ＭＳ Ｐゴシック" charset="-128"/>
              </a:defRPr>
            </a:lvl5pPr>
            <a:lvl6pPr marL="2514600" indent="-228600" algn="ctr" defTabSz="2193925" eaLnBrk="0" fontAlgn="base" hangingPunct="0">
              <a:spcBef>
                <a:spcPct val="0"/>
              </a:spcBef>
              <a:spcAft>
                <a:spcPct val="0"/>
              </a:spcAft>
              <a:defRPr sz="10600">
                <a:solidFill>
                  <a:schemeClr val="tx2"/>
                </a:solidFill>
                <a:latin typeface="Arial" charset="0"/>
                <a:ea typeface="ＭＳ Ｐゴシック" charset="-128"/>
              </a:defRPr>
            </a:lvl6pPr>
            <a:lvl7pPr marL="2971800" indent="-228600" algn="ctr" defTabSz="2193925" eaLnBrk="0" fontAlgn="base" hangingPunct="0">
              <a:spcBef>
                <a:spcPct val="0"/>
              </a:spcBef>
              <a:spcAft>
                <a:spcPct val="0"/>
              </a:spcAft>
              <a:defRPr sz="10600">
                <a:solidFill>
                  <a:schemeClr val="tx2"/>
                </a:solidFill>
                <a:latin typeface="Arial" charset="0"/>
                <a:ea typeface="ＭＳ Ｐゴシック" charset="-128"/>
              </a:defRPr>
            </a:lvl7pPr>
            <a:lvl8pPr marL="3429000" indent="-228600" algn="ctr" defTabSz="2193925" eaLnBrk="0" fontAlgn="base" hangingPunct="0">
              <a:spcBef>
                <a:spcPct val="0"/>
              </a:spcBef>
              <a:spcAft>
                <a:spcPct val="0"/>
              </a:spcAft>
              <a:defRPr sz="10600">
                <a:solidFill>
                  <a:schemeClr val="tx2"/>
                </a:solidFill>
                <a:latin typeface="Arial" charset="0"/>
                <a:ea typeface="ＭＳ Ｐゴシック" charset="-128"/>
              </a:defRPr>
            </a:lvl8pPr>
            <a:lvl9pPr marL="3886200" indent="-228600" algn="ctr" defTabSz="2193925" eaLnBrk="0" fontAlgn="base" hangingPunct="0">
              <a:spcBef>
                <a:spcPct val="0"/>
              </a:spcBef>
              <a:spcAft>
                <a:spcPct val="0"/>
              </a:spcAft>
              <a:defRPr sz="10600">
                <a:solidFill>
                  <a:schemeClr val="tx2"/>
                </a:solidFill>
                <a:latin typeface="Arial" charset="0"/>
                <a:ea typeface="ＭＳ Ｐゴシック" charset="-128"/>
              </a:defRPr>
            </a:lvl9pPr>
          </a:lstStyle>
          <a:p>
            <a:pPr eaLnBrk="1" hangingPunct="1">
              <a:spcBef>
                <a:spcPct val="50000"/>
              </a:spcBef>
            </a:pPr>
            <a:r>
              <a:rPr lang="en-US" sz="2400" b="1" dirty="0">
                <a:solidFill>
                  <a:schemeClr val="tx1"/>
                </a:solidFill>
              </a:rPr>
              <a:t>Figure </a:t>
            </a:r>
            <a:r>
              <a:rPr lang="en-US" sz="2400" b="1" dirty="0" smtClean="0">
                <a:solidFill>
                  <a:schemeClr val="tx1"/>
                </a:solidFill>
              </a:rPr>
              <a:t>5. </a:t>
            </a:r>
            <a:r>
              <a:rPr lang="en-US" sz="2400" b="1" dirty="0">
                <a:solidFill>
                  <a:schemeClr val="tx1"/>
                </a:solidFill>
              </a:rPr>
              <a:t>10X data aligned with Lariat agrees with BAC assembly for same sample at a locus which is the only difference between two loci in the genome (showed by the self chain alignments).</a:t>
            </a:r>
          </a:p>
        </p:txBody>
      </p:sp>
      <p:sp>
        <p:nvSpPr>
          <p:cNvPr id="648" name="TextBox 647"/>
          <p:cNvSpPr txBox="1"/>
          <p:nvPr/>
        </p:nvSpPr>
        <p:spPr>
          <a:xfrm>
            <a:off x="674659" y="30619363"/>
            <a:ext cx="12573000" cy="3293209"/>
          </a:xfrm>
          <a:prstGeom prst="rect">
            <a:avLst/>
          </a:prstGeom>
          <a:noFill/>
        </p:spPr>
        <p:txBody>
          <a:bodyPr wrap="square" rtlCol="0">
            <a:spAutoFit/>
          </a:bodyPr>
          <a:lstStyle/>
          <a:p>
            <a:pPr algn="l"/>
            <a:r>
              <a:rPr lang="en-US" sz="3600" b="1" dirty="0" smtClean="0">
                <a:solidFill>
                  <a:srgbClr val="00B0F0"/>
                </a:solidFill>
                <a:latin typeface="Arial" charset="0"/>
                <a:ea typeface="Arial" charset="0"/>
                <a:cs typeface="Arial" charset="0"/>
              </a:rPr>
              <a:t>Algorithm</a:t>
            </a:r>
            <a:endParaRPr lang="en-US" sz="4000" b="1" dirty="0">
              <a:solidFill>
                <a:srgbClr val="00B0F0"/>
              </a:solidFill>
              <a:latin typeface="Arial" charset="0"/>
              <a:ea typeface="Arial" charset="0"/>
              <a:cs typeface="Arial" charset="0"/>
            </a:endParaRPr>
          </a:p>
          <a:p>
            <a:r>
              <a:rPr lang="en-US" sz="2800" dirty="0">
                <a:solidFill>
                  <a:srgbClr val="3D3F3E"/>
                </a:solidFill>
                <a:latin typeface="Arial" charset="0"/>
                <a:ea typeface="Arial" charset="0"/>
                <a:cs typeface="Arial" charset="0"/>
              </a:rPr>
              <a:t>Our method, ‘Lariat’ initially follows the ‘RFA’ method of </a:t>
            </a:r>
            <a:r>
              <a:rPr lang="en-US" sz="2800" dirty="0" err="1">
                <a:solidFill>
                  <a:srgbClr val="3D3F3E"/>
                </a:solidFill>
                <a:latin typeface="Arial" charset="0"/>
                <a:ea typeface="Arial" charset="0"/>
                <a:cs typeface="Arial" charset="0"/>
              </a:rPr>
              <a:t>Bishara</a:t>
            </a:r>
            <a:r>
              <a:rPr lang="en-US" sz="2800" dirty="0">
                <a:solidFill>
                  <a:srgbClr val="3D3F3E"/>
                </a:solidFill>
                <a:latin typeface="Arial" charset="0"/>
                <a:ea typeface="Arial" charset="0"/>
                <a:cs typeface="Arial" charset="0"/>
              </a:rPr>
              <a:t> et. al.[3]  Using BWA MEM[4] as a backend, we generate candidate alignments for each read in a barcode group, followed by a simulated-annealing optimization step that finds maximum-likelihood placement of long molecules on the genome and alignments within those molecules. </a:t>
            </a:r>
          </a:p>
          <a:p>
            <a:pPr algn="l"/>
            <a:endParaRPr lang="en-US" sz="2800" dirty="0">
              <a:latin typeface="Arial" charset="0"/>
              <a:ea typeface="Arial" charset="0"/>
              <a:cs typeface="Arial" charset="0"/>
            </a:endParaRPr>
          </a:p>
        </p:txBody>
      </p:sp>
      <p:grpSp>
        <p:nvGrpSpPr>
          <p:cNvPr id="649" name="Group 648"/>
          <p:cNvGrpSpPr/>
          <p:nvPr/>
        </p:nvGrpSpPr>
        <p:grpSpPr>
          <a:xfrm>
            <a:off x="16640783" y="26434033"/>
            <a:ext cx="8103748" cy="4528164"/>
            <a:chOff x="17637407" y="4732282"/>
            <a:chExt cx="8103748" cy="4528164"/>
          </a:xfrm>
        </p:grpSpPr>
        <p:grpSp>
          <p:nvGrpSpPr>
            <p:cNvPr id="650" name="Group 649"/>
            <p:cNvGrpSpPr/>
            <p:nvPr/>
          </p:nvGrpSpPr>
          <p:grpSpPr>
            <a:xfrm>
              <a:off x="17637407" y="4732282"/>
              <a:ext cx="7344603" cy="3218276"/>
              <a:chOff x="215900" y="1203257"/>
              <a:chExt cx="8183418" cy="3902675"/>
            </a:xfrm>
          </p:grpSpPr>
          <p:cxnSp>
            <p:nvCxnSpPr>
              <p:cNvPr id="653" name="Straight Arrow Connector 652"/>
              <p:cNvCxnSpPr/>
              <p:nvPr/>
            </p:nvCxnSpPr>
            <p:spPr>
              <a:xfrm>
                <a:off x="4064001" y="1203257"/>
                <a:ext cx="0" cy="9005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5334001" y="1568092"/>
                <a:ext cx="646545" cy="0"/>
              </a:xfrm>
              <a:prstGeom prst="line">
                <a:avLst/>
              </a:prstGeom>
            </p:spPr>
            <p:style>
              <a:lnRef idx="2">
                <a:schemeClr val="accent1"/>
              </a:lnRef>
              <a:fillRef idx="0">
                <a:schemeClr val="accent1"/>
              </a:fillRef>
              <a:effectRef idx="1">
                <a:schemeClr val="accent1"/>
              </a:effectRef>
              <a:fontRef idx="minor">
                <a:schemeClr val="tx1"/>
              </a:fontRef>
            </p:style>
          </p:cxnSp>
          <p:sp>
            <p:nvSpPr>
              <p:cNvPr id="655" name="TextBox 654"/>
              <p:cNvSpPr txBox="1"/>
              <p:nvPr/>
            </p:nvSpPr>
            <p:spPr bwMode="gray">
              <a:xfrm>
                <a:off x="5600700" y="1318013"/>
                <a:ext cx="277091" cy="454094"/>
              </a:xfrm>
              <a:prstGeom prst="rect">
                <a:avLst/>
              </a:prstGeom>
            </p:spPr>
            <p:txBody>
              <a:bodyPr vert="horz" wrap="square" lIns="0" tIns="45720" rIns="0" bIns="45720" rtlCol="0">
                <a:spAutoFit/>
              </a:bodyPr>
              <a:lstStyle/>
              <a:p>
                <a:pPr>
                  <a:lnSpc>
                    <a:spcPct val="90000"/>
                  </a:lnSpc>
                  <a:spcBef>
                    <a:spcPts val="1200"/>
                  </a:spcBef>
                </a:pPr>
                <a:r>
                  <a:rPr lang="en-US" sz="2000" dirty="0" smtClean="0">
                    <a:solidFill>
                      <a:schemeClr val="bg2">
                        <a:lumMod val="50000"/>
                      </a:schemeClr>
                    </a:solidFill>
                    <a:latin typeface="Arial"/>
                    <a:cs typeface="Arial"/>
                  </a:rPr>
                  <a:t>A</a:t>
                </a:r>
              </a:p>
            </p:txBody>
          </p:sp>
          <p:sp>
            <p:nvSpPr>
              <p:cNvPr id="656" name="TextBox 655"/>
              <p:cNvSpPr txBox="1"/>
              <p:nvPr/>
            </p:nvSpPr>
            <p:spPr bwMode="gray">
              <a:xfrm>
                <a:off x="2648267" y="1317315"/>
                <a:ext cx="2027643" cy="454094"/>
              </a:xfrm>
              <a:prstGeom prst="rect">
                <a:avLst/>
              </a:prstGeom>
            </p:spPr>
            <p:txBody>
              <a:bodyPr vert="horz" wrap="square" lIns="0" tIns="45720" rIns="0" bIns="45720" rtlCol="0">
                <a:spAutoFit/>
              </a:bodyPr>
              <a:lstStyle/>
              <a:p>
                <a:pPr>
                  <a:lnSpc>
                    <a:spcPct val="90000"/>
                  </a:lnSpc>
                  <a:spcBef>
                    <a:spcPts val="1200"/>
                  </a:spcBef>
                </a:pPr>
                <a:r>
                  <a:rPr lang="en-US" sz="2000" dirty="0" smtClean="0">
                    <a:solidFill>
                      <a:schemeClr val="bg2">
                        <a:lumMod val="50000"/>
                      </a:schemeClr>
                    </a:solidFill>
                    <a:latin typeface="Arial"/>
                    <a:cs typeface="Arial"/>
                  </a:rPr>
                  <a:t>ancestor</a:t>
                </a:r>
              </a:p>
            </p:txBody>
          </p:sp>
          <p:sp>
            <p:nvSpPr>
              <p:cNvPr id="657" name="TextBox 656"/>
              <p:cNvSpPr txBox="1"/>
              <p:nvPr/>
            </p:nvSpPr>
            <p:spPr bwMode="gray">
              <a:xfrm>
                <a:off x="4294910" y="1317315"/>
                <a:ext cx="1039091" cy="454094"/>
              </a:xfrm>
              <a:prstGeom prst="rect">
                <a:avLst/>
              </a:prstGeom>
            </p:spPr>
            <p:txBody>
              <a:bodyPr vert="horz" wrap="square" lIns="0" tIns="45720" rIns="0" bIns="45720" rtlCol="0">
                <a:spAutoFit/>
              </a:bodyPr>
              <a:lstStyle/>
              <a:p>
                <a:pPr>
                  <a:lnSpc>
                    <a:spcPct val="90000"/>
                  </a:lnSpc>
                  <a:spcBef>
                    <a:spcPts val="1200"/>
                  </a:spcBef>
                </a:pPr>
                <a:r>
                  <a:rPr lang="en-US" sz="2000" dirty="0" smtClean="0">
                    <a:solidFill>
                      <a:schemeClr val="bg2">
                        <a:lumMod val="50000"/>
                      </a:schemeClr>
                    </a:solidFill>
                    <a:latin typeface="Arial"/>
                    <a:cs typeface="Arial"/>
                  </a:rPr>
                  <a:t>Locus 1</a:t>
                </a:r>
              </a:p>
            </p:txBody>
          </p:sp>
          <p:cxnSp>
            <p:nvCxnSpPr>
              <p:cNvPr id="658" name="Straight Arrow Connector 657"/>
              <p:cNvCxnSpPr/>
              <p:nvPr/>
            </p:nvCxnSpPr>
            <p:spPr>
              <a:xfrm>
                <a:off x="4064001" y="2103802"/>
                <a:ext cx="0" cy="8633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59" name="TextBox 658"/>
              <p:cNvSpPr txBox="1"/>
              <p:nvPr/>
            </p:nvSpPr>
            <p:spPr bwMode="gray">
              <a:xfrm>
                <a:off x="1634445" y="2197078"/>
                <a:ext cx="2233282" cy="454094"/>
              </a:xfrm>
              <a:prstGeom prst="rect">
                <a:avLst/>
              </a:prstGeom>
            </p:spPr>
            <p:txBody>
              <a:bodyPr vert="horz" wrap="square" lIns="0" tIns="45720" rIns="0" bIns="45720" rtlCol="0">
                <a:spAutoFit/>
              </a:bodyPr>
              <a:lstStyle/>
              <a:p>
                <a:pPr>
                  <a:lnSpc>
                    <a:spcPct val="90000"/>
                  </a:lnSpc>
                  <a:spcBef>
                    <a:spcPts val="1200"/>
                  </a:spcBef>
                </a:pPr>
                <a:r>
                  <a:rPr lang="en-US" sz="2000" dirty="0" smtClean="0">
                    <a:solidFill>
                      <a:schemeClr val="bg2">
                        <a:lumMod val="50000"/>
                      </a:schemeClr>
                    </a:solidFill>
                    <a:latin typeface="Arial"/>
                    <a:cs typeface="Arial"/>
                  </a:rPr>
                  <a:t>Duplication event</a:t>
                </a:r>
              </a:p>
            </p:txBody>
          </p:sp>
          <p:cxnSp>
            <p:nvCxnSpPr>
              <p:cNvPr id="660" name="Straight Arrow Connector 659"/>
              <p:cNvCxnSpPr/>
              <p:nvPr/>
            </p:nvCxnSpPr>
            <p:spPr>
              <a:xfrm flipH="1">
                <a:off x="2770909" y="2967182"/>
                <a:ext cx="1293092" cy="10737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4064001" y="2967182"/>
                <a:ext cx="1408544" cy="10737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5334001" y="2447855"/>
                <a:ext cx="646545" cy="0"/>
              </a:xfrm>
              <a:prstGeom prst="line">
                <a:avLst/>
              </a:prstGeom>
            </p:spPr>
            <p:style>
              <a:lnRef idx="2">
                <a:schemeClr val="accent1"/>
              </a:lnRef>
              <a:fillRef idx="0">
                <a:schemeClr val="accent1"/>
              </a:fillRef>
              <a:effectRef idx="1">
                <a:schemeClr val="accent1"/>
              </a:effectRef>
              <a:fontRef idx="minor">
                <a:schemeClr val="tx1"/>
              </a:fontRef>
            </p:style>
          </p:cxnSp>
          <p:sp>
            <p:nvSpPr>
              <p:cNvPr id="663" name="TextBox 662"/>
              <p:cNvSpPr txBox="1"/>
              <p:nvPr/>
            </p:nvSpPr>
            <p:spPr bwMode="gray">
              <a:xfrm>
                <a:off x="5600700" y="2197777"/>
                <a:ext cx="277091" cy="454094"/>
              </a:xfrm>
              <a:prstGeom prst="rect">
                <a:avLst/>
              </a:prstGeom>
            </p:spPr>
            <p:txBody>
              <a:bodyPr vert="horz" wrap="square" lIns="0" tIns="45720" rIns="0" bIns="45720" rtlCol="0">
                <a:spAutoFit/>
              </a:bodyPr>
              <a:lstStyle/>
              <a:p>
                <a:pPr>
                  <a:lnSpc>
                    <a:spcPct val="90000"/>
                  </a:lnSpc>
                  <a:spcBef>
                    <a:spcPts val="1200"/>
                  </a:spcBef>
                </a:pPr>
                <a:r>
                  <a:rPr lang="en-US" sz="2000" dirty="0" smtClean="0">
                    <a:solidFill>
                      <a:schemeClr val="bg2">
                        <a:lumMod val="50000"/>
                      </a:schemeClr>
                    </a:solidFill>
                    <a:latin typeface="Arial"/>
                    <a:cs typeface="Arial"/>
                  </a:rPr>
                  <a:t>A</a:t>
                </a:r>
              </a:p>
            </p:txBody>
          </p:sp>
          <p:sp>
            <p:nvSpPr>
              <p:cNvPr id="664" name="TextBox 663"/>
              <p:cNvSpPr txBox="1"/>
              <p:nvPr/>
            </p:nvSpPr>
            <p:spPr bwMode="gray">
              <a:xfrm>
                <a:off x="4294910" y="2197078"/>
                <a:ext cx="1039091" cy="454094"/>
              </a:xfrm>
              <a:prstGeom prst="rect">
                <a:avLst/>
              </a:prstGeom>
            </p:spPr>
            <p:txBody>
              <a:bodyPr vert="horz" wrap="square" lIns="0" tIns="45720" rIns="0" bIns="45720" rtlCol="0">
                <a:spAutoFit/>
              </a:bodyPr>
              <a:lstStyle/>
              <a:p>
                <a:pPr>
                  <a:lnSpc>
                    <a:spcPct val="90000"/>
                  </a:lnSpc>
                  <a:spcBef>
                    <a:spcPts val="1200"/>
                  </a:spcBef>
                </a:pPr>
                <a:r>
                  <a:rPr lang="en-US" sz="2000" dirty="0" smtClean="0">
                    <a:solidFill>
                      <a:schemeClr val="bg2">
                        <a:lumMod val="50000"/>
                      </a:schemeClr>
                    </a:solidFill>
                    <a:latin typeface="Arial"/>
                    <a:cs typeface="Arial"/>
                  </a:rPr>
                  <a:t>Locus 1</a:t>
                </a:r>
              </a:p>
            </p:txBody>
          </p:sp>
          <p:cxnSp>
            <p:nvCxnSpPr>
              <p:cNvPr id="665" name="Straight Connector 664"/>
              <p:cNvCxnSpPr/>
              <p:nvPr/>
            </p:nvCxnSpPr>
            <p:spPr>
              <a:xfrm>
                <a:off x="7333674" y="2447855"/>
                <a:ext cx="646545" cy="0"/>
              </a:xfrm>
              <a:prstGeom prst="line">
                <a:avLst/>
              </a:prstGeom>
            </p:spPr>
            <p:style>
              <a:lnRef idx="2">
                <a:schemeClr val="accent1"/>
              </a:lnRef>
              <a:fillRef idx="0">
                <a:schemeClr val="accent1"/>
              </a:fillRef>
              <a:effectRef idx="1">
                <a:schemeClr val="accent1"/>
              </a:effectRef>
              <a:fontRef idx="minor">
                <a:schemeClr val="tx1"/>
              </a:fontRef>
            </p:style>
          </p:cxnSp>
          <p:sp>
            <p:nvSpPr>
              <p:cNvPr id="666" name="TextBox 665"/>
              <p:cNvSpPr txBox="1"/>
              <p:nvPr/>
            </p:nvSpPr>
            <p:spPr bwMode="gray">
              <a:xfrm>
                <a:off x="7600373" y="2197777"/>
                <a:ext cx="277091" cy="454094"/>
              </a:xfrm>
              <a:prstGeom prst="rect">
                <a:avLst/>
              </a:prstGeom>
            </p:spPr>
            <p:txBody>
              <a:bodyPr vert="horz" wrap="square" lIns="0" tIns="45720" rIns="0" bIns="45720" rtlCol="0">
                <a:spAutoFit/>
              </a:bodyPr>
              <a:lstStyle/>
              <a:p>
                <a:pPr>
                  <a:lnSpc>
                    <a:spcPct val="90000"/>
                  </a:lnSpc>
                  <a:spcBef>
                    <a:spcPts val="1200"/>
                  </a:spcBef>
                </a:pPr>
                <a:r>
                  <a:rPr lang="en-US" sz="2000" dirty="0" smtClean="0">
                    <a:solidFill>
                      <a:schemeClr val="bg2">
                        <a:lumMod val="50000"/>
                      </a:schemeClr>
                    </a:solidFill>
                    <a:latin typeface="Arial"/>
                    <a:cs typeface="Arial"/>
                  </a:rPr>
                  <a:t>A</a:t>
                </a:r>
              </a:p>
            </p:txBody>
          </p:sp>
          <p:sp>
            <p:nvSpPr>
              <p:cNvPr id="667" name="TextBox 666"/>
              <p:cNvSpPr txBox="1"/>
              <p:nvPr/>
            </p:nvSpPr>
            <p:spPr bwMode="gray">
              <a:xfrm>
                <a:off x="6294583" y="2197078"/>
                <a:ext cx="1039091" cy="454094"/>
              </a:xfrm>
              <a:prstGeom prst="rect">
                <a:avLst/>
              </a:prstGeom>
            </p:spPr>
            <p:txBody>
              <a:bodyPr vert="horz" wrap="square" lIns="0" tIns="45720" rIns="0" bIns="45720" rtlCol="0">
                <a:spAutoFit/>
              </a:bodyPr>
              <a:lstStyle/>
              <a:p>
                <a:pPr>
                  <a:lnSpc>
                    <a:spcPct val="90000"/>
                  </a:lnSpc>
                  <a:spcBef>
                    <a:spcPts val="1200"/>
                  </a:spcBef>
                </a:pPr>
                <a:r>
                  <a:rPr lang="en-US" sz="2000" dirty="0" smtClean="0">
                    <a:solidFill>
                      <a:schemeClr val="bg2">
                        <a:lumMod val="50000"/>
                      </a:schemeClr>
                    </a:solidFill>
                    <a:latin typeface="Arial"/>
                    <a:cs typeface="Arial"/>
                  </a:rPr>
                  <a:t>Locus 2</a:t>
                </a:r>
              </a:p>
            </p:txBody>
          </p:sp>
          <p:sp>
            <p:nvSpPr>
              <p:cNvPr id="668" name="TextBox 667"/>
              <p:cNvSpPr txBox="1"/>
              <p:nvPr/>
            </p:nvSpPr>
            <p:spPr bwMode="gray">
              <a:xfrm>
                <a:off x="1886611" y="3118922"/>
                <a:ext cx="1368053" cy="454094"/>
              </a:xfrm>
              <a:prstGeom prst="rect">
                <a:avLst/>
              </a:prstGeom>
            </p:spPr>
            <p:txBody>
              <a:bodyPr vert="horz" wrap="square" lIns="0" tIns="45720" rIns="0" bIns="45720" rtlCol="0">
                <a:spAutoFit/>
              </a:bodyPr>
              <a:lstStyle/>
              <a:p>
                <a:pPr>
                  <a:lnSpc>
                    <a:spcPct val="90000"/>
                  </a:lnSpc>
                  <a:spcBef>
                    <a:spcPts val="1200"/>
                  </a:spcBef>
                </a:pPr>
                <a:r>
                  <a:rPr lang="en-US" sz="2000" dirty="0" smtClean="0">
                    <a:solidFill>
                      <a:schemeClr val="bg2">
                        <a:lumMod val="50000"/>
                      </a:schemeClr>
                    </a:solidFill>
                    <a:latin typeface="Arial"/>
                    <a:cs typeface="Arial"/>
                  </a:rPr>
                  <a:t>mutation</a:t>
                </a:r>
              </a:p>
            </p:txBody>
          </p:sp>
          <p:cxnSp>
            <p:nvCxnSpPr>
              <p:cNvPr id="669" name="Straight Connector 668"/>
              <p:cNvCxnSpPr/>
              <p:nvPr/>
            </p:nvCxnSpPr>
            <p:spPr>
              <a:xfrm>
                <a:off x="1254991" y="4468530"/>
                <a:ext cx="646545" cy="0"/>
              </a:xfrm>
              <a:prstGeom prst="line">
                <a:avLst/>
              </a:prstGeom>
            </p:spPr>
            <p:style>
              <a:lnRef idx="2">
                <a:schemeClr val="accent1"/>
              </a:lnRef>
              <a:fillRef idx="0">
                <a:schemeClr val="accent1"/>
              </a:fillRef>
              <a:effectRef idx="1">
                <a:schemeClr val="accent1"/>
              </a:effectRef>
              <a:fontRef idx="minor">
                <a:schemeClr val="tx1"/>
              </a:fontRef>
            </p:style>
          </p:cxnSp>
          <p:sp>
            <p:nvSpPr>
              <p:cNvPr id="670" name="TextBox 669"/>
              <p:cNvSpPr txBox="1"/>
              <p:nvPr/>
            </p:nvSpPr>
            <p:spPr bwMode="gray">
              <a:xfrm>
                <a:off x="1521690" y="4218452"/>
                <a:ext cx="277091" cy="454094"/>
              </a:xfrm>
              <a:prstGeom prst="rect">
                <a:avLst/>
              </a:prstGeom>
            </p:spPr>
            <p:txBody>
              <a:bodyPr vert="horz" wrap="square" lIns="0" tIns="45720" rIns="0" bIns="45720" rtlCol="0">
                <a:spAutoFit/>
              </a:bodyPr>
              <a:lstStyle/>
              <a:p>
                <a:pPr>
                  <a:lnSpc>
                    <a:spcPct val="90000"/>
                  </a:lnSpc>
                  <a:spcBef>
                    <a:spcPts val="1200"/>
                  </a:spcBef>
                </a:pPr>
                <a:r>
                  <a:rPr lang="en-US" sz="2000" dirty="0" smtClean="0">
                    <a:solidFill>
                      <a:schemeClr val="bg2">
                        <a:lumMod val="50000"/>
                      </a:schemeClr>
                    </a:solidFill>
                    <a:latin typeface="Arial"/>
                    <a:cs typeface="Arial"/>
                  </a:rPr>
                  <a:t>A</a:t>
                </a:r>
              </a:p>
            </p:txBody>
          </p:sp>
          <p:sp>
            <p:nvSpPr>
              <p:cNvPr id="671" name="TextBox 670"/>
              <p:cNvSpPr txBox="1"/>
              <p:nvPr/>
            </p:nvSpPr>
            <p:spPr bwMode="gray">
              <a:xfrm>
                <a:off x="215900" y="4217753"/>
                <a:ext cx="1039091" cy="454094"/>
              </a:xfrm>
              <a:prstGeom prst="rect">
                <a:avLst/>
              </a:prstGeom>
            </p:spPr>
            <p:txBody>
              <a:bodyPr vert="horz" wrap="square" lIns="0" tIns="45720" rIns="0" bIns="45720" rtlCol="0">
                <a:spAutoFit/>
              </a:bodyPr>
              <a:lstStyle/>
              <a:p>
                <a:pPr>
                  <a:lnSpc>
                    <a:spcPct val="90000"/>
                  </a:lnSpc>
                  <a:spcBef>
                    <a:spcPts val="1200"/>
                  </a:spcBef>
                </a:pPr>
                <a:r>
                  <a:rPr lang="en-US" sz="2000" dirty="0" smtClean="0">
                    <a:solidFill>
                      <a:schemeClr val="bg2">
                        <a:lumMod val="50000"/>
                      </a:schemeClr>
                    </a:solidFill>
                    <a:latin typeface="Arial"/>
                    <a:cs typeface="Arial"/>
                  </a:rPr>
                  <a:t>Locus 1</a:t>
                </a:r>
              </a:p>
            </p:txBody>
          </p:sp>
          <p:cxnSp>
            <p:nvCxnSpPr>
              <p:cNvPr id="672" name="Straight Connector 671"/>
              <p:cNvCxnSpPr/>
              <p:nvPr/>
            </p:nvCxnSpPr>
            <p:spPr>
              <a:xfrm>
                <a:off x="3254664" y="4468530"/>
                <a:ext cx="646545" cy="0"/>
              </a:xfrm>
              <a:prstGeom prst="line">
                <a:avLst/>
              </a:prstGeom>
            </p:spPr>
            <p:style>
              <a:lnRef idx="2">
                <a:schemeClr val="accent1"/>
              </a:lnRef>
              <a:fillRef idx="0">
                <a:schemeClr val="accent1"/>
              </a:fillRef>
              <a:effectRef idx="1">
                <a:schemeClr val="accent1"/>
              </a:effectRef>
              <a:fontRef idx="minor">
                <a:schemeClr val="tx1"/>
              </a:fontRef>
            </p:style>
          </p:cxnSp>
          <p:sp>
            <p:nvSpPr>
              <p:cNvPr id="673" name="TextBox 672"/>
              <p:cNvSpPr txBox="1"/>
              <p:nvPr/>
            </p:nvSpPr>
            <p:spPr bwMode="gray">
              <a:xfrm>
                <a:off x="3521363" y="4218452"/>
                <a:ext cx="277091" cy="454094"/>
              </a:xfrm>
              <a:prstGeom prst="rect">
                <a:avLst/>
              </a:prstGeom>
            </p:spPr>
            <p:txBody>
              <a:bodyPr vert="horz" wrap="square" lIns="0" tIns="45720" rIns="0" bIns="45720" rtlCol="0">
                <a:spAutoFit/>
              </a:bodyPr>
              <a:lstStyle/>
              <a:p>
                <a:pPr>
                  <a:lnSpc>
                    <a:spcPct val="90000"/>
                  </a:lnSpc>
                  <a:spcBef>
                    <a:spcPts val="1200"/>
                  </a:spcBef>
                </a:pPr>
                <a:r>
                  <a:rPr lang="en-US" sz="2000" dirty="0">
                    <a:solidFill>
                      <a:schemeClr val="bg2">
                        <a:lumMod val="50000"/>
                      </a:schemeClr>
                    </a:solidFill>
                    <a:latin typeface="Arial"/>
                    <a:cs typeface="Arial"/>
                  </a:rPr>
                  <a:t>C</a:t>
                </a:r>
                <a:endParaRPr lang="en-US" sz="2000" dirty="0" smtClean="0">
                  <a:solidFill>
                    <a:schemeClr val="bg2">
                      <a:lumMod val="50000"/>
                    </a:schemeClr>
                  </a:solidFill>
                  <a:latin typeface="Arial"/>
                  <a:cs typeface="Arial"/>
                </a:endParaRPr>
              </a:p>
            </p:txBody>
          </p:sp>
          <p:sp>
            <p:nvSpPr>
              <p:cNvPr id="674" name="TextBox 673"/>
              <p:cNvSpPr txBox="1"/>
              <p:nvPr/>
            </p:nvSpPr>
            <p:spPr bwMode="gray">
              <a:xfrm>
                <a:off x="2215573" y="4217753"/>
                <a:ext cx="1039091" cy="454094"/>
              </a:xfrm>
              <a:prstGeom prst="rect">
                <a:avLst/>
              </a:prstGeom>
            </p:spPr>
            <p:txBody>
              <a:bodyPr vert="horz" wrap="square" lIns="0" tIns="45720" rIns="0" bIns="45720" rtlCol="0">
                <a:spAutoFit/>
              </a:bodyPr>
              <a:lstStyle/>
              <a:p>
                <a:pPr>
                  <a:lnSpc>
                    <a:spcPct val="90000"/>
                  </a:lnSpc>
                  <a:spcBef>
                    <a:spcPts val="1200"/>
                  </a:spcBef>
                </a:pPr>
                <a:r>
                  <a:rPr lang="en-US" sz="2000" dirty="0" smtClean="0">
                    <a:solidFill>
                      <a:schemeClr val="bg2">
                        <a:lumMod val="50000"/>
                      </a:schemeClr>
                    </a:solidFill>
                    <a:latin typeface="Arial"/>
                    <a:cs typeface="Arial"/>
                  </a:rPr>
                  <a:t>Locus 2</a:t>
                </a:r>
              </a:p>
            </p:txBody>
          </p:sp>
          <p:cxnSp>
            <p:nvCxnSpPr>
              <p:cNvPr id="675" name="Straight Connector 674"/>
              <p:cNvCxnSpPr/>
              <p:nvPr/>
            </p:nvCxnSpPr>
            <p:spPr>
              <a:xfrm>
                <a:off x="5753100" y="4468530"/>
                <a:ext cx="646545" cy="0"/>
              </a:xfrm>
              <a:prstGeom prst="line">
                <a:avLst/>
              </a:prstGeom>
            </p:spPr>
            <p:style>
              <a:lnRef idx="2">
                <a:schemeClr val="accent1"/>
              </a:lnRef>
              <a:fillRef idx="0">
                <a:schemeClr val="accent1"/>
              </a:fillRef>
              <a:effectRef idx="1">
                <a:schemeClr val="accent1"/>
              </a:effectRef>
              <a:fontRef idx="minor">
                <a:schemeClr val="tx1"/>
              </a:fontRef>
            </p:style>
          </p:cxnSp>
          <p:sp>
            <p:nvSpPr>
              <p:cNvPr id="676" name="TextBox 675"/>
              <p:cNvSpPr txBox="1"/>
              <p:nvPr/>
            </p:nvSpPr>
            <p:spPr bwMode="gray">
              <a:xfrm>
                <a:off x="6019799" y="4218451"/>
                <a:ext cx="277091" cy="454094"/>
              </a:xfrm>
              <a:prstGeom prst="rect">
                <a:avLst/>
              </a:prstGeom>
            </p:spPr>
            <p:txBody>
              <a:bodyPr vert="horz" wrap="square" lIns="0" tIns="45720" rIns="0" bIns="45720" rtlCol="0">
                <a:spAutoFit/>
              </a:bodyPr>
              <a:lstStyle/>
              <a:p>
                <a:pPr>
                  <a:lnSpc>
                    <a:spcPct val="90000"/>
                  </a:lnSpc>
                  <a:spcBef>
                    <a:spcPts val="1200"/>
                  </a:spcBef>
                </a:pPr>
                <a:r>
                  <a:rPr lang="en-US" sz="2000" dirty="0" smtClean="0">
                    <a:solidFill>
                      <a:schemeClr val="bg2">
                        <a:lumMod val="50000"/>
                      </a:schemeClr>
                    </a:solidFill>
                    <a:latin typeface="Arial"/>
                    <a:cs typeface="Arial"/>
                  </a:rPr>
                  <a:t>A</a:t>
                </a:r>
              </a:p>
            </p:txBody>
          </p:sp>
          <p:sp>
            <p:nvSpPr>
              <p:cNvPr id="677" name="TextBox 676"/>
              <p:cNvSpPr txBox="1"/>
              <p:nvPr/>
            </p:nvSpPr>
            <p:spPr bwMode="gray">
              <a:xfrm>
                <a:off x="4714009" y="4217753"/>
                <a:ext cx="1039091" cy="454094"/>
              </a:xfrm>
              <a:prstGeom prst="rect">
                <a:avLst/>
              </a:prstGeom>
            </p:spPr>
            <p:txBody>
              <a:bodyPr vert="horz" wrap="square" lIns="0" tIns="45720" rIns="0" bIns="45720" rtlCol="0">
                <a:spAutoFit/>
              </a:bodyPr>
              <a:lstStyle/>
              <a:p>
                <a:pPr>
                  <a:lnSpc>
                    <a:spcPct val="90000"/>
                  </a:lnSpc>
                  <a:spcBef>
                    <a:spcPts val="1200"/>
                  </a:spcBef>
                </a:pPr>
                <a:r>
                  <a:rPr lang="en-US" sz="2000" dirty="0" smtClean="0">
                    <a:solidFill>
                      <a:schemeClr val="bg2">
                        <a:lumMod val="50000"/>
                      </a:schemeClr>
                    </a:solidFill>
                    <a:latin typeface="Arial"/>
                    <a:cs typeface="Arial"/>
                  </a:rPr>
                  <a:t>Locus 1</a:t>
                </a:r>
              </a:p>
            </p:txBody>
          </p:sp>
          <p:cxnSp>
            <p:nvCxnSpPr>
              <p:cNvPr id="678" name="Straight Connector 677"/>
              <p:cNvCxnSpPr/>
              <p:nvPr/>
            </p:nvCxnSpPr>
            <p:spPr>
              <a:xfrm>
                <a:off x="7752773" y="4468530"/>
                <a:ext cx="646545" cy="0"/>
              </a:xfrm>
              <a:prstGeom prst="line">
                <a:avLst/>
              </a:prstGeom>
            </p:spPr>
            <p:style>
              <a:lnRef idx="2">
                <a:schemeClr val="accent1"/>
              </a:lnRef>
              <a:fillRef idx="0">
                <a:schemeClr val="accent1"/>
              </a:fillRef>
              <a:effectRef idx="1">
                <a:schemeClr val="accent1"/>
              </a:effectRef>
              <a:fontRef idx="minor">
                <a:schemeClr val="tx1"/>
              </a:fontRef>
            </p:style>
          </p:cxnSp>
          <p:sp>
            <p:nvSpPr>
              <p:cNvPr id="679" name="TextBox 678"/>
              <p:cNvSpPr txBox="1"/>
              <p:nvPr/>
            </p:nvSpPr>
            <p:spPr bwMode="gray">
              <a:xfrm>
                <a:off x="8019472" y="4218451"/>
                <a:ext cx="277091" cy="454094"/>
              </a:xfrm>
              <a:prstGeom prst="rect">
                <a:avLst/>
              </a:prstGeom>
            </p:spPr>
            <p:txBody>
              <a:bodyPr vert="horz" wrap="square" lIns="0" tIns="45720" rIns="0" bIns="45720" rtlCol="0">
                <a:spAutoFit/>
              </a:bodyPr>
              <a:lstStyle/>
              <a:p>
                <a:pPr>
                  <a:lnSpc>
                    <a:spcPct val="90000"/>
                  </a:lnSpc>
                  <a:spcBef>
                    <a:spcPts val="1200"/>
                  </a:spcBef>
                </a:pPr>
                <a:r>
                  <a:rPr lang="en-US" sz="2000" dirty="0" smtClean="0">
                    <a:solidFill>
                      <a:schemeClr val="bg2">
                        <a:lumMod val="50000"/>
                      </a:schemeClr>
                    </a:solidFill>
                    <a:latin typeface="Arial"/>
                    <a:cs typeface="Arial"/>
                  </a:rPr>
                  <a:t>A</a:t>
                </a:r>
              </a:p>
            </p:txBody>
          </p:sp>
          <p:sp>
            <p:nvSpPr>
              <p:cNvPr id="680" name="TextBox 679"/>
              <p:cNvSpPr txBox="1"/>
              <p:nvPr/>
            </p:nvSpPr>
            <p:spPr bwMode="gray">
              <a:xfrm>
                <a:off x="6713682" y="4217753"/>
                <a:ext cx="1039091" cy="454094"/>
              </a:xfrm>
              <a:prstGeom prst="rect">
                <a:avLst/>
              </a:prstGeom>
            </p:spPr>
            <p:txBody>
              <a:bodyPr vert="horz" wrap="square" lIns="0" tIns="45720" rIns="0" bIns="45720" rtlCol="0">
                <a:spAutoFit/>
              </a:bodyPr>
              <a:lstStyle/>
              <a:p>
                <a:pPr>
                  <a:lnSpc>
                    <a:spcPct val="90000"/>
                  </a:lnSpc>
                  <a:spcBef>
                    <a:spcPts val="1200"/>
                  </a:spcBef>
                </a:pPr>
                <a:r>
                  <a:rPr lang="en-US" sz="2000" dirty="0" smtClean="0">
                    <a:solidFill>
                      <a:schemeClr val="bg2">
                        <a:lumMod val="50000"/>
                      </a:schemeClr>
                    </a:solidFill>
                    <a:latin typeface="Arial"/>
                    <a:cs typeface="Arial"/>
                  </a:rPr>
                  <a:t>Locus 2</a:t>
                </a:r>
              </a:p>
            </p:txBody>
          </p:sp>
          <p:sp>
            <p:nvSpPr>
              <p:cNvPr id="681" name="TextBox 680"/>
              <p:cNvSpPr txBox="1"/>
              <p:nvPr/>
            </p:nvSpPr>
            <p:spPr bwMode="gray">
              <a:xfrm>
                <a:off x="5274004" y="3117271"/>
                <a:ext cx="2045772" cy="454094"/>
              </a:xfrm>
              <a:prstGeom prst="rect">
                <a:avLst/>
              </a:prstGeom>
            </p:spPr>
            <p:txBody>
              <a:bodyPr vert="horz" wrap="square" lIns="0" tIns="45720" rIns="0" bIns="45720" rtlCol="0">
                <a:spAutoFit/>
              </a:bodyPr>
              <a:lstStyle/>
              <a:p>
                <a:pPr>
                  <a:lnSpc>
                    <a:spcPct val="90000"/>
                  </a:lnSpc>
                  <a:spcBef>
                    <a:spcPts val="1200"/>
                  </a:spcBef>
                </a:pPr>
                <a:r>
                  <a:rPr lang="en-US" sz="2000" dirty="0">
                    <a:solidFill>
                      <a:schemeClr val="bg2">
                        <a:lumMod val="50000"/>
                      </a:schemeClr>
                    </a:solidFill>
                    <a:latin typeface="Arial"/>
                    <a:cs typeface="Arial"/>
                  </a:rPr>
                  <a:t>a</a:t>
                </a:r>
                <a:r>
                  <a:rPr lang="en-US" sz="2000" dirty="0" smtClean="0">
                    <a:solidFill>
                      <a:schemeClr val="bg2">
                        <a:lumMod val="50000"/>
                      </a:schemeClr>
                    </a:solidFill>
                    <a:latin typeface="Arial"/>
                    <a:cs typeface="Arial"/>
                  </a:rPr>
                  <a:t>ncestral allele</a:t>
                </a:r>
              </a:p>
            </p:txBody>
          </p:sp>
          <p:cxnSp>
            <p:nvCxnSpPr>
              <p:cNvPr id="682" name="Straight Arrow Connector 681"/>
              <p:cNvCxnSpPr/>
              <p:nvPr/>
            </p:nvCxnSpPr>
            <p:spPr>
              <a:xfrm>
                <a:off x="2086882" y="4649338"/>
                <a:ext cx="0" cy="4565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3" name="Straight Arrow Connector 682"/>
              <p:cNvCxnSpPr/>
              <p:nvPr/>
            </p:nvCxnSpPr>
            <p:spPr>
              <a:xfrm flipH="1">
                <a:off x="6713682" y="4649338"/>
                <a:ext cx="10129" cy="4565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51" name="TextBox 650"/>
            <p:cNvSpPr txBox="1"/>
            <p:nvPr/>
          </p:nvSpPr>
          <p:spPr bwMode="gray">
            <a:xfrm>
              <a:off x="17892902" y="8054988"/>
              <a:ext cx="2847415" cy="651460"/>
            </a:xfrm>
            <a:prstGeom prst="rect">
              <a:avLst/>
            </a:prstGeom>
          </p:spPr>
          <p:txBody>
            <a:bodyPr vert="horz" wrap="square" lIns="0" tIns="45720" rIns="0" bIns="45720" rtlCol="0">
              <a:spAutoFit/>
            </a:bodyPr>
            <a:lstStyle/>
            <a:p>
              <a:pPr>
                <a:lnSpc>
                  <a:spcPct val="90000"/>
                </a:lnSpc>
                <a:spcBef>
                  <a:spcPts val="1200"/>
                </a:spcBef>
              </a:pPr>
              <a:r>
                <a:rPr lang="en-US" sz="2000" dirty="0" smtClean="0">
                  <a:solidFill>
                    <a:schemeClr val="bg2">
                      <a:lumMod val="50000"/>
                    </a:schemeClr>
                  </a:solidFill>
                  <a:latin typeface="Arial"/>
                  <a:cs typeface="Arial"/>
                </a:rPr>
                <a:t>Reference created from this individual</a:t>
              </a:r>
            </a:p>
          </p:txBody>
        </p:sp>
        <p:sp>
          <p:nvSpPr>
            <p:cNvPr id="652" name="TextBox 651"/>
            <p:cNvSpPr txBox="1"/>
            <p:nvPr/>
          </p:nvSpPr>
          <p:spPr bwMode="gray">
            <a:xfrm>
              <a:off x="21215337" y="8054988"/>
              <a:ext cx="4525818" cy="1205458"/>
            </a:xfrm>
            <a:prstGeom prst="rect">
              <a:avLst/>
            </a:prstGeom>
          </p:spPr>
          <p:txBody>
            <a:bodyPr vert="horz" wrap="square" lIns="0" tIns="45720" rIns="0" bIns="45720" rtlCol="0">
              <a:spAutoFit/>
            </a:bodyPr>
            <a:lstStyle/>
            <a:p>
              <a:pPr>
                <a:lnSpc>
                  <a:spcPct val="90000"/>
                </a:lnSpc>
                <a:spcBef>
                  <a:spcPts val="1200"/>
                </a:spcBef>
              </a:pPr>
              <a:r>
                <a:rPr lang="en-US" sz="2000" dirty="0" smtClean="0">
                  <a:solidFill>
                    <a:schemeClr val="bg2">
                      <a:lumMod val="50000"/>
                    </a:schemeClr>
                  </a:solidFill>
                  <a:latin typeface="Arial"/>
                  <a:cs typeface="Arial"/>
                </a:rPr>
                <a:t>Sample created from this individual. Locus 2 will have “variant” at same location as difference between duplication loci</a:t>
              </a:r>
            </a:p>
          </p:txBody>
        </p:sp>
      </p:grpSp>
      <p:sp>
        <p:nvSpPr>
          <p:cNvPr id="684" name="TextBox 683"/>
          <p:cNvSpPr txBox="1"/>
          <p:nvPr/>
        </p:nvSpPr>
        <p:spPr>
          <a:xfrm>
            <a:off x="14716068" y="31076945"/>
            <a:ext cx="13580737" cy="1508105"/>
          </a:xfrm>
          <a:prstGeom prst="rect">
            <a:avLst/>
          </a:prstGeom>
          <a:noFill/>
        </p:spPr>
        <p:txBody>
          <a:bodyPr wrap="square" rtlCol="0">
            <a:spAutoFit/>
          </a:bodyPr>
          <a:lstStyle/>
          <a:p>
            <a:pPr algn="l"/>
            <a:r>
              <a:rPr lang="en-US" sz="3600" b="1" dirty="0" smtClean="0">
                <a:solidFill>
                  <a:srgbClr val="00B0F0"/>
                </a:solidFill>
                <a:latin typeface="Arial" charset="0"/>
                <a:ea typeface="Arial" charset="0"/>
                <a:cs typeface="Arial" charset="0"/>
              </a:rPr>
              <a:t>Algorithm</a:t>
            </a:r>
            <a:endParaRPr lang="en-US" sz="4000" b="1" dirty="0">
              <a:solidFill>
                <a:srgbClr val="00B0F0"/>
              </a:solidFill>
              <a:latin typeface="Arial" charset="0"/>
              <a:ea typeface="Arial" charset="0"/>
              <a:cs typeface="Arial" charset="0"/>
            </a:endParaRPr>
          </a:p>
          <a:p>
            <a:r>
              <a:rPr lang="en-US" sz="2800" dirty="0">
                <a:solidFill>
                  <a:srgbClr val="3D3F3E"/>
                </a:solidFill>
                <a:latin typeface="Arial" charset="0"/>
                <a:ea typeface="Arial" charset="0"/>
                <a:cs typeface="Arial" charset="0"/>
              </a:rPr>
              <a:t>We use cross-barcode information as confirmatory evidence to boost the </a:t>
            </a:r>
            <a:r>
              <a:rPr lang="en-US" sz="2800" dirty="0" err="1">
                <a:solidFill>
                  <a:srgbClr val="3D3F3E"/>
                </a:solidFill>
                <a:latin typeface="Arial" charset="0"/>
                <a:ea typeface="Arial" charset="0"/>
                <a:cs typeface="Arial" charset="0"/>
              </a:rPr>
              <a:t>mapq’s</a:t>
            </a:r>
            <a:r>
              <a:rPr lang="en-US" sz="2800" dirty="0">
                <a:solidFill>
                  <a:srgbClr val="3D3F3E"/>
                </a:solidFill>
                <a:latin typeface="Arial" charset="0"/>
                <a:ea typeface="Arial" charset="0"/>
                <a:cs typeface="Arial" charset="0"/>
              </a:rPr>
              <a:t> of these loci. </a:t>
            </a:r>
          </a:p>
        </p:txBody>
      </p:sp>
      <p:sp>
        <p:nvSpPr>
          <p:cNvPr id="685" name="TextBox 684"/>
          <p:cNvSpPr txBox="1"/>
          <p:nvPr/>
        </p:nvSpPr>
        <p:spPr>
          <a:xfrm>
            <a:off x="14716069" y="32764907"/>
            <a:ext cx="13580736" cy="1508105"/>
          </a:xfrm>
          <a:prstGeom prst="rect">
            <a:avLst/>
          </a:prstGeom>
          <a:noFill/>
        </p:spPr>
        <p:txBody>
          <a:bodyPr wrap="square" rtlCol="0">
            <a:spAutoFit/>
          </a:bodyPr>
          <a:lstStyle/>
          <a:p>
            <a:pPr algn="l"/>
            <a:r>
              <a:rPr lang="en-US" sz="3600" b="1" dirty="0" smtClean="0">
                <a:solidFill>
                  <a:srgbClr val="00B0F0"/>
                </a:solidFill>
                <a:latin typeface="Arial" charset="0"/>
                <a:ea typeface="Arial" charset="0"/>
                <a:cs typeface="Arial" charset="0"/>
              </a:rPr>
              <a:t>Results</a:t>
            </a:r>
            <a:endParaRPr lang="en-US" sz="4000" b="1" dirty="0">
              <a:solidFill>
                <a:srgbClr val="00B0F0"/>
              </a:solidFill>
              <a:latin typeface="Arial" charset="0"/>
              <a:ea typeface="Arial" charset="0"/>
              <a:cs typeface="Arial" charset="0"/>
            </a:endParaRPr>
          </a:p>
          <a:p>
            <a:r>
              <a:rPr lang="en-US" sz="2800" dirty="0">
                <a:solidFill>
                  <a:srgbClr val="3D3F3E"/>
                </a:solidFill>
                <a:latin typeface="Arial" charset="0"/>
                <a:ea typeface="Arial" charset="0"/>
                <a:cs typeface="Arial" charset="0"/>
              </a:rPr>
              <a:t>We identify 37k variants that show strong evidence of this effect. Our method recovers 15k additional variant calls for the following totals.</a:t>
            </a:r>
          </a:p>
        </p:txBody>
      </p:sp>
      <p:graphicFrame>
        <p:nvGraphicFramePr>
          <p:cNvPr id="686" name="Table 685"/>
          <p:cNvGraphicFramePr>
            <a:graphicFrameLocks noGrp="1"/>
          </p:cNvGraphicFramePr>
          <p:nvPr>
            <p:extLst>
              <p:ext uri="{D42A27DB-BD31-4B8C-83A1-F6EECF244321}">
                <p14:modId xmlns:p14="http://schemas.microsoft.com/office/powerpoint/2010/main" val="2140350494"/>
              </p:ext>
            </p:extLst>
          </p:nvPr>
        </p:nvGraphicFramePr>
        <p:xfrm>
          <a:off x="18563984" y="34435288"/>
          <a:ext cx="5382494" cy="2194560"/>
        </p:xfrm>
        <a:graphic>
          <a:graphicData uri="http://schemas.openxmlformats.org/drawingml/2006/table">
            <a:tbl>
              <a:tblPr firstRow="1" bandRow="1">
                <a:tableStyleId>{2D5ABB26-0587-4C30-8999-92F81FD0307C}</a:tableStyleId>
              </a:tblPr>
              <a:tblGrid>
                <a:gridCol w="1521142"/>
                <a:gridCol w="1411115"/>
                <a:gridCol w="1403140"/>
                <a:gridCol w="1047097"/>
              </a:tblGrid>
              <a:tr h="370840">
                <a:tc>
                  <a:txBody>
                    <a:bodyPr/>
                    <a:lstStyle/>
                    <a:p>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t>10x</a:t>
                      </a:r>
                      <a:r>
                        <a:rPr lang="en-US" sz="2400" baseline="0" dirty="0" smtClean="0"/>
                        <a:t> validated</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err="1" smtClean="0"/>
                        <a:t>Truseq</a:t>
                      </a:r>
                      <a:r>
                        <a:rPr lang="en-US" sz="2400" dirty="0" smtClean="0"/>
                        <a:t> validated</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t>Diff</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400" dirty="0" smtClean="0"/>
                        <a:t>SNPs</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t>289k</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t>237k</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t>55k</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r>
                        <a:rPr lang="en-US" sz="2400" dirty="0" smtClean="0"/>
                        <a:t>Deletions</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t>73k</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t>54k</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t>19k</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400" dirty="0" smtClean="0"/>
                        <a:t>Insertions</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t>58k</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t>42k</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400" dirty="0" smtClean="0"/>
                        <a:t>16k</a:t>
                      </a:r>
                      <a:endParaRPr lang="en-US" sz="2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687" name="Text Box 21"/>
          <p:cNvSpPr txBox="1">
            <a:spLocks noChangeArrowheads="1"/>
          </p:cNvSpPr>
          <p:nvPr/>
        </p:nvSpPr>
        <p:spPr bwMode="auto">
          <a:xfrm>
            <a:off x="14716069" y="36817263"/>
            <a:ext cx="13336417" cy="864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00299" rIns="74018" bIns="37009" numCol="1" spcCol="371475">
            <a:noAutofit/>
          </a:bodyPr>
          <a:lstStyle>
            <a:lvl1pPr defTabSz="2193925" eaLnBrk="0" hangingPunct="0">
              <a:defRPr sz="10600">
                <a:solidFill>
                  <a:schemeClr val="tx2"/>
                </a:solidFill>
                <a:latin typeface="Arial" charset="0"/>
                <a:ea typeface="ＭＳ Ｐゴシック" charset="-128"/>
              </a:defRPr>
            </a:lvl1pPr>
            <a:lvl2pPr marL="742950" indent="-285750" defTabSz="2193925" eaLnBrk="0" hangingPunct="0">
              <a:defRPr sz="10600">
                <a:solidFill>
                  <a:schemeClr val="tx2"/>
                </a:solidFill>
                <a:latin typeface="Arial" charset="0"/>
                <a:ea typeface="ＭＳ Ｐゴシック" charset="-128"/>
              </a:defRPr>
            </a:lvl2pPr>
            <a:lvl3pPr marL="1143000" indent="-228600" defTabSz="2193925" eaLnBrk="0" hangingPunct="0">
              <a:defRPr sz="10600">
                <a:solidFill>
                  <a:schemeClr val="tx2"/>
                </a:solidFill>
                <a:latin typeface="Arial" charset="0"/>
                <a:ea typeface="ＭＳ Ｐゴシック" charset="-128"/>
              </a:defRPr>
            </a:lvl3pPr>
            <a:lvl4pPr marL="1600200" indent="-228600" defTabSz="2193925" eaLnBrk="0" hangingPunct="0">
              <a:defRPr sz="10600">
                <a:solidFill>
                  <a:schemeClr val="tx2"/>
                </a:solidFill>
                <a:latin typeface="Arial" charset="0"/>
                <a:ea typeface="ＭＳ Ｐゴシック" charset="-128"/>
              </a:defRPr>
            </a:lvl4pPr>
            <a:lvl5pPr marL="2057400" indent="-228600" defTabSz="2193925" eaLnBrk="0" hangingPunct="0">
              <a:defRPr sz="10600">
                <a:solidFill>
                  <a:schemeClr val="tx2"/>
                </a:solidFill>
                <a:latin typeface="Arial" charset="0"/>
                <a:ea typeface="ＭＳ Ｐゴシック" charset="-128"/>
              </a:defRPr>
            </a:lvl5pPr>
            <a:lvl6pPr marL="2514600" indent="-228600" algn="ctr" defTabSz="2193925" eaLnBrk="0" fontAlgn="base" hangingPunct="0">
              <a:spcBef>
                <a:spcPct val="0"/>
              </a:spcBef>
              <a:spcAft>
                <a:spcPct val="0"/>
              </a:spcAft>
              <a:defRPr sz="10600">
                <a:solidFill>
                  <a:schemeClr val="tx2"/>
                </a:solidFill>
                <a:latin typeface="Arial" charset="0"/>
                <a:ea typeface="ＭＳ Ｐゴシック" charset="-128"/>
              </a:defRPr>
            </a:lvl6pPr>
            <a:lvl7pPr marL="2971800" indent="-228600" algn="ctr" defTabSz="2193925" eaLnBrk="0" fontAlgn="base" hangingPunct="0">
              <a:spcBef>
                <a:spcPct val="0"/>
              </a:spcBef>
              <a:spcAft>
                <a:spcPct val="0"/>
              </a:spcAft>
              <a:defRPr sz="10600">
                <a:solidFill>
                  <a:schemeClr val="tx2"/>
                </a:solidFill>
                <a:latin typeface="Arial" charset="0"/>
                <a:ea typeface="ＭＳ Ｐゴシック" charset="-128"/>
              </a:defRPr>
            </a:lvl7pPr>
            <a:lvl8pPr marL="3429000" indent="-228600" algn="ctr" defTabSz="2193925" eaLnBrk="0" fontAlgn="base" hangingPunct="0">
              <a:spcBef>
                <a:spcPct val="0"/>
              </a:spcBef>
              <a:spcAft>
                <a:spcPct val="0"/>
              </a:spcAft>
              <a:defRPr sz="10600">
                <a:solidFill>
                  <a:schemeClr val="tx2"/>
                </a:solidFill>
                <a:latin typeface="Arial" charset="0"/>
                <a:ea typeface="ＭＳ Ｐゴシック" charset="-128"/>
              </a:defRPr>
            </a:lvl8pPr>
            <a:lvl9pPr marL="3886200" indent="-228600" algn="ctr" defTabSz="2193925" eaLnBrk="0" fontAlgn="base" hangingPunct="0">
              <a:spcBef>
                <a:spcPct val="0"/>
              </a:spcBef>
              <a:spcAft>
                <a:spcPct val="0"/>
              </a:spcAft>
              <a:defRPr sz="10600">
                <a:solidFill>
                  <a:schemeClr val="tx2"/>
                </a:solidFill>
                <a:latin typeface="Arial" charset="0"/>
                <a:ea typeface="ＭＳ Ｐゴシック" charset="-128"/>
              </a:defRPr>
            </a:lvl9pPr>
          </a:lstStyle>
          <a:p>
            <a:pPr eaLnBrk="1" hangingPunct="1">
              <a:spcBef>
                <a:spcPct val="50000"/>
              </a:spcBef>
            </a:pPr>
            <a:r>
              <a:rPr lang="en-US" sz="2400" b="1" dirty="0">
                <a:solidFill>
                  <a:schemeClr val="tx1"/>
                </a:solidFill>
              </a:rPr>
              <a:t>Figure 6</a:t>
            </a:r>
            <a:r>
              <a:rPr lang="en-US" sz="2400" b="1" dirty="0" smtClean="0">
                <a:solidFill>
                  <a:schemeClr val="tx1"/>
                </a:solidFill>
              </a:rPr>
              <a:t>. </a:t>
            </a:r>
            <a:r>
              <a:rPr lang="en-US" sz="2400" b="1" dirty="0">
                <a:solidFill>
                  <a:schemeClr val="tx1"/>
                </a:solidFill>
              </a:rPr>
              <a:t>These include those Lariat uncovers as well as the reference bias rescue. </a:t>
            </a:r>
            <a:r>
              <a:rPr lang="en-US" sz="2400" dirty="0">
                <a:solidFill>
                  <a:schemeClr val="tx1"/>
                </a:solidFill>
              </a:rPr>
              <a:t>These variants are novel when compared to GIAB 3.2.2 on GRCH37. For a fair comparison we also subtract out the number of novel calls a standard </a:t>
            </a:r>
            <a:r>
              <a:rPr lang="en-US" sz="2400" dirty="0" err="1">
                <a:solidFill>
                  <a:schemeClr val="tx1"/>
                </a:solidFill>
              </a:rPr>
              <a:t>truseq</a:t>
            </a:r>
            <a:r>
              <a:rPr lang="en-US" sz="2400" dirty="0">
                <a:solidFill>
                  <a:schemeClr val="tx1"/>
                </a:solidFill>
              </a:rPr>
              <a:t> library makes versus the same standard. Validation rates were 94% for 10X and 89% for </a:t>
            </a:r>
            <a:r>
              <a:rPr lang="en-US" sz="2400" dirty="0" err="1">
                <a:solidFill>
                  <a:schemeClr val="tx1"/>
                </a:solidFill>
              </a:rPr>
              <a:t>Truseq</a:t>
            </a:r>
            <a:r>
              <a:rPr lang="en-US" sz="2400" dirty="0">
                <a:solidFill>
                  <a:schemeClr val="tx1"/>
                </a:solidFill>
              </a:rPr>
              <a:t>.</a:t>
            </a:r>
          </a:p>
        </p:txBody>
      </p:sp>
      <p:sp>
        <p:nvSpPr>
          <p:cNvPr id="688" name="Text Box 21"/>
          <p:cNvSpPr txBox="1">
            <a:spLocks noChangeArrowheads="1"/>
          </p:cNvSpPr>
          <p:nvPr/>
        </p:nvSpPr>
        <p:spPr bwMode="auto">
          <a:xfrm>
            <a:off x="14716069" y="38631491"/>
            <a:ext cx="14074128" cy="330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4018" rIns="148038" bIns="74018" numCol="1" spcCol="742950">
            <a:noAutofit/>
          </a:bodyPr>
          <a:lstStyle>
            <a:lvl1pPr defTabSz="2193925" eaLnBrk="0" hangingPunct="0">
              <a:defRPr sz="10600">
                <a:solidFill>
                  <a:schemeClr val="tx2"/>
                </a:solidFill>
                <a:latin typeface="Arial" charset="0"/>
                <a:ea typeface="ＭＳ Ｐゴシック" charset="-128"/>
              </a:defRPr>
            </a:lvl1pPr>
            <a:lvl2pPr marL="742950" indent="-285750" defTabSz="2193925" eaLnBrk="0" hangingPunct="0">
              <a:defRPr sz="10600">
                <a:solidFill>
                  <a:schemeClr val="tx2"/>
                </a:solidFill>
                <a:latin typeface="Arial" charset="0"/>
                <a:ea typeface="ＭＳ Ｐゴシック" charset="-128"/>
              </a:defRPr>
            </a:lvl2pPr>
            <a:lvl3pPr marL="1143000" indent="-228600" defTabSz="2193925" eaLnBrk="0" hangingPunct="0">
              <a:defRPr sz="10600">
                <a:solidFill>
                  <a:schemeClr val="tx2"/>
                </a:solidFill>
                <a:latin typeface="Arial" charset="0"/>
                <a:ea typeface="ＭＳ Ｐゴシック" charset="-128"/>
              </a:defRPr>
            </a:lvl3pPr>
            <a:lvl4pPr marL="1600200" indent="-228600" defTabSz="2193925" eaLnBrk="0" hangingPunct="0">
              <a:defRPr sz="10600">
                <a:solidFill>
                  <a:schemeClr val="tx2"/>
                </a:solidFill>
                <a:latin typeface="Arial" charset="0"/>
                <a:ea typeface="ＭＳ Ｐゴシック" charset="-128"/>
              </a:defRPr>
            </a:lvl4pPr>
            <a:lvl5pPr marL="2057400" indent="-228600" defTabSz="2193925" eaLnBrk="0" hangingPunct="0">
              <a:defRPr sz="10600">
                <a:solidFill>
                  <a:schemeClr val="tx2"/>
                </a:solidFill>
                <a:latin typeface="Arial" charset="0"/>
                <a:ea typeface="ＭＳ Ｐゴシック" charset="-128"/>
              </a:defRPr>
            </a:lvl5pPr>
            <a:lvl6pPr marL="2514600" indent="-228600" algn="ctr" defTabSz="2193925" eaLnBrk="0" fontAlgn="base" hangingPunct="0">
              <a:spcBef>
                <a:spcPct val="0"/>
              </a:spcBef>
              <a:spcAft>
                <a:spcPct val="0"/>
              </a:spcAft>
              <a:defRPr sz="10600">
                <a:solidFill>
                  <a:schemeClr val="tx2"/>
                </a:solidFill>
                <a:latin typeface="Arial" charset="0"/>
                <a:ea typeface="ＭＳ Ｐゴシック" charset="-128"/>
              </a:defRPr>
            </a:lvl6pPr>
            <a:lvl7pPr marL="2971800" indent="-228600" algn="ctr" defTabSz="2193925" eaLnBrk="0" fontAlgn="base" hangingPunct="0">
              <a:spcBef>
                <a:spcPct val="0"/>
              </a:spcBef>
              <a:spcAft>
                <a:spcPct val="0"/>
              </a:spcAft>
              <a:defRPr sz="10600">
                <a:solidFill>
                  <a:schemeClr val="tx2"/>
                </a:solidFill>
                <a:latin typeface="Arial" charset="0"/>
                <a:ea typeface="ＭＳ Ｐゴシック" charset="-128"/>
              </a:defRPr>
            </a:lvl7pPr>
            <a:lvl8pPr marL="3429000" indent="-228600" algn="ctr" defTabSz="2193925" eaLnBrk="0" fontAlgn="base" hangingPunct="0">
              <a:spcBef>
                <a:spcPct val="0"/>
              </a:spcBef>
              <a:spcAft>
                <a:spcPct val="0"/>
              </a:spcAft>
              <a:defRPr sz="10600">
                <a:solidFill>
                  <a:schemeClr val="tx2"/>
                </a:solidFill>
                <a:latin typeface="Arial" charset="0"/>
                <a:ea typeface="ＭＳ Ｐゴシック" charset="-128"/>
              </a:defRPr>
            </a:lvl8pPr>
            <a:lvl9pPr marL="3886200" indent="-228600" algn="ctr" defTabSz="2193925" eaLnBrk="0" fontAlgn="base" hangingPunct="0">
              <a:spcBef>
                <a:spcPct val="0"/>
              </a:spcBef>
              <a:spcAft>
                <a:spcPct val="0"/>
              </a:spcAft>
              <a:defRPr sz="10600">
                <a:solidFill>
                  <a:schemeClr val="tx2"/>
                </a:solidFill>
                <a:latin typeface="Arial" charset="0"/>
                <a:ea typeface="ＭＳ Ｐゴシック" charset="-128"/>
              </a:defRPr>
            </a:lvl9pPr>
          </a:lstStyle>
          <a:p>
            <a:pPr algn="just"/>
            <a:r>
              <a:rPr lang="en-US" sz="3600" b="1" dirty="0" smtClean="0">
                <a:solidFill>
                  <a:srgbClr val="00B0F0"/>
                </a:solidFill>
              </a:rPr>
              <a:t>References</a:t>
            </a:r>
          </a:p>
          <a:p>
            <a:pPr algn="just"/>
            <a:r>
              <a:rPr lang="en-US" sz="2000" dirty="0" smtClean="0">
                <a:solidFill>
                  <a:schemeClr val="tx1"/>
                </a:solidFill>
              </a:rPr>
              <a:t>Zheng</a:t>
            </a:r>
            <a:r>
              <a:rPr lang="en-US" sz="2000" dirty="0">
                <a:solidFill>
                  <a:schemeClr val="tx1"/>
                </a:solidFill>
              </a:rPr>
              <a:t>, Grace XY, et al. </a:t>
            </a:r>
            <a:r>
              <a:rPr lang="en-US" sz="2000" dirty="0" smtClean="0">
                <a:solidFill>
                  <a:schemeClr val="tx1"/>
                </a:solidFill>
              </a:rPr>
              <a:t>Nature Biotechnology </a:t>
            </a:r>
            <a:r>
              <a:rPr lang="en-US" sz="2000" dirty="0">
                <a:solidFill>
                  <a:schemeClr val="tx1"/>
                </a:solidFill>
              </a:rPr>
              <a:t>(2016).</a:t>
            </a:r>
          </a:p>
          <a:p>
            <a:pPr algn="just"/>
            <a:r>
              <a:rPr lang="en-US" sz="2000" dirty="0" err="1">
                <a:solidFill>
                  <a:schemeClr val="tx1"/>
                </a:solidFill>
              </a:rPr>
              <a:t>Samonte</a:t>
            </a:r>
            <a:r>
              <a:rPr lang="en-US" sz="2000" dirty="0">
                <a:solidFill>
                  <a:schemeClr val="tx1"/>
                </a:solidFill>
              </a:rPr>
              <a:t>, Rhea </a:t>
            </a:r>
            <a:r>
              <a:rPr lang="en-US" sz="2000" dirty="0" err="1">
                <a:solidFill>
                  <a:schemeClr val="tx1"/>
                </a:solidFill>
              </a:rPr>
              <a:t>Vallente</a:t>
            </a:r>
            <a:r>
              <a:rPr lang="en-US" sz="2000" dirty="0">
                <a:solidFill>
                  <a:schemeClr val="tx1"/>
                </a:solidFill>
              </a:rPr>
              <a:t>, and Evan E. </a:t>
            </a:r>
            <a:r>
              <a:rPr lang="en-US" sz="2000" dirty="0" err="1">
                <a:solidFill>
                  <a:schemeClr val="tx1"/>
                </a:solidFill>
              </a:rPr>
              <a:t>Eichler</a:t>
            </a:r>
            <a:r>
              <a:rPr lang="en-US" sz="2000" dirty="0">
                <a:solidFill>
                  <a:schemeClr val="tx1"/>
                </a:solidFill>
              </a:rPr>
              <a:t>. </a:t>
            </a:r>
            <a:r>
              <a:rPr lang="en-US" sz="2000" dirty="0" smtClean="0">
                <a:solidFill>
                  <a:schemeClr val="tx1"/>
                </a:solidFill>
              </a:rPr>
              <a:t>Nature Reviews Genetics 3.1 (</a:t>
            </a:r>
            <a:r>
              <a:rPr lang="en-US" sz="2000" dirty="0">
                <a:solidFill>
                  <a:schemeClr val="tx1"/>
                </a:solidFill>
              </a:rPr>
              <a:t>2002</a:t>
            </a:r>
            <a:r>
              <a:rPr lang="en-US" sz="2000" dirty="0" smtClean="0">
                <a:solidFill>
                  <a:schemeClr val="tx1"/>
                </a:solidFill>
              </a:rPr>
              <a:t>): </a:t>
            </a:r>
            <a:r>
              <a:rPr lang="en-US" sz="2000" dirty="0">
                <a:solidFill>
                  <a:schemeClr val="tx1"/>
                </a:solidFill>
              </a:rPr>
              <a:t>65-72.</a:t>
            </a:r>
          </a:p>
          <a:p>
            <a:pPr algn="just"/>
            <a:r>
              <a:rPr lang="en-US" sz="2000" dirty="0" err="1">
                <a:solidFill>
                  <a:schemeClr val="tx1"/>
                </a:solidFill>
              </a:rPr>
              <a:t>Bishara</a:t>
            </a:r>
            <a:r>
              <a:rPr lang="en-US" sz="2000" dirty="0">
                <a:solidFill>
                  <a:schemeClr val="tx1"/>
                </a:solidFill>
              </a:rPr>
              <a:t> A et al. </a:t>
            </a:r>
            <a:r>
              <a:rPr lang="en-US" sz="2000" dirty="0" smtClean="0">
                <a:solidFill>
                  <a:schemeClr val="tx1"/>
                </a:solidFill>
              </a:rPr>
              <a:t>Genome </a:t>
            </a:r>
            <a:r>
              <a:rPr lang="en-US" sz="2000" dirty="0">
                <a:solidFill>
                  <a:schemeClr val="tx1"/>
                </a:solidFill>
              </a:rPr>
              <a:t>Res, </a:t>
            </a:r>
            <a:r>
              <a:rPr lang="en-US" sz="2000" dirty="0" smtClean="0">
                <a:solidFill>
                  <a:schemeClr val="tx1"/>
                </a:solidFill>
              </a:rPr>
              <a:t>25 </a:t>
            </a:r>
            <a:r>
              <a:rPr lang="en-US" sz="2000" dirty="0">
                <a:solidFill>
                  <a:schemeClr val="tx1"/>
                </a:solidFill>
              </a:rPr>
              <a:t>(2015</a:t>
            </a:r>
            <a:r>
              <a:rPr lang="en-US" sz="2000" dirty="0" smtClean="0">
                <a:solidFill>
                  <a:schemeClr val="tx1"/>
                </a:solidFill>
              </a:rPr>
              <a:t>):</a:t>
            </a:r>
            <a:r>
              <a:rPr lang="en-US" sz="2000" dirty="0">
                <a:solidFill>
                  <a:schemeClr val="tx1"/>
                </a:solidFill>
              </a:rPr>
              <a:t>1570-1580.</a:t>
            </a:r>
          </a:p>
          <a:p>
            <a:pPr algn="just"/>
            <a:r>
              <a:rPr lang="en-US" sz="2000" dirty="0">
                <a:solidFill>
                  <a:schemeClr val="tx1"/>
                </a:solidFill>
              </a:rPr>
              <a:t>Li, </a:t>
            </a:r>
            <a:r>
              <a:rPr lang="en-US" sz="2000" dirty="0" err="1">
                <a:solidFill>
                  <a:schemeClr val="tx1"/>
                </a:solidFill>
              </a:rPr>
              <a:t>Heng</a:t>
            </a:r>
            <a:r>
              <a:rPr lang="en-US" sz="2000" dirty="0">
                <a:solidFill>
                  <a:schemeClr val="tx1"/>
                </a:solidFill>
              </a:rPr>
              <a:t>, and Richard Durbin. </a:t>
            </a:r>
            <a:r>
              <a:rPr lang="en-US" sz="2000" dirty="0" smtClean="0">
                <a:solidFill>
                  <a:schemeClr val="tx1"/>
                </a:solidFill>
              </a:rPr>
              <a:t>Bioinformatics </a:t>
            </a:r>
            <a:r>
              <a:rPr lang="en-US" sz="2000" dirty="0">
                <a:solidFill>
                  <a:schemeClr val="tx1"/>
                </a:solidFill>
              </a:rPr>
              <a:t>25.14 (2009): 1754-1760.</a:t>
            </a:r>
          </a:p>
          <a:p>
            <a:pPr algn="just"/>
            <a:endParaRPr lang="en-US" sz="2000" dirty="0" smtClean="0">
              <a:solidFill>
                <a:schemeClr val="tx1"/>
              </a:solidFill>
            </a:endParaRPr>
          </a:p>
          <a:p>
            <a:pPr algn="just"/>
            <a:endParaRPr lang="en-US" altLang="en-US" sz="2000" dirty="0">
              <a:solidFill>
                <a:schemeClr val="tx1"/>
              </a:solidFill>
            </a:endParaRPr>
          </a:p>
        </p:txBody>
      </p:sp>
      <p:sp>
        <p:nvSpPr>
          <p:cNvPr id="399" name="Text Box 21"/>
          <p:cNvSpPr txBox="1">
            <a:spLocks noChangeArrowheads="1"/>
          </p:cNvSpPr>
          <p:nvPr/>
        </p:nvSpPr>
        <p:spPr bwMode="auto">
          <a:xfrm>
            <a:off x="674659" y="11129955"/>
            <a:ext cx="5611180" cy="571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4018" rIns="148038" bIns="74018" numCol="1" spcCol="742950">
            <a:noAutofit/>
          </a:bodyPr>
          <a:lstStyle>
            <a:lvl1pPr defTabSz="2193925" eaLnBrk="0" hangingPunct="0">
              <a:defRPr sz="10600">
                <a:solidFill>
                  <a:schemeClr val="tx2"/>
                </a:solidFill>
                <a:latin typeface="Arial" charset="0"/>
                <a:ea typeface="ＭＳ Ｐゴシック" charset="-128"/>
              </a:defRPr>
            </a:lvl1pPr>
            <a:lvl2pPr marL="742950" indent="-285750" defTabSz="2193925" eaLnBrk="0" hangingPunct="0">
              <a:defRPr sz="10600">
                <a:solidFill>
                  <a:schemeClr val="tx2"/>
                </a:solidFill>
                <a:latin typeface="Arial" charset="0"/>
                <a:ea typeface="ＭＳ Ｐゴシック" charset="-128"/>
              </a:defRPr>
            </a:lvl2pPr>
            <a:lvl3pPr marL="1143000" indent="-228600" defTabSz="2193925" eaLnBrk="0" hangingPunct="0">
              <a:defRPr sz="10600">
                <a:solidFill>
                  <a:schemeClr val="tx2"/>
                </a:solidFill>
                <a:latin typeface="Arial" charset="0"/>
                <a:ea typeface="ＭＳ Ｐゴシック" charset="-128"/>
              </a:defRPr>
            </a:lvl3pPr>
            <a:lvl4pPr marL="1600200" indent="-228600" defTabSz="2193925" eaLnBrk="0" hangingPunct="0">
              <a:defRPr sz="10600">
                <a:solidFill>
                  <a:schemeClr val="tx2"/>
                </a:solidFill>
                <a:latin typeface="Arial" charset="0"/>
                <a:ea typeface="ＭＳ Ｐゴシック" charset="-128"/>
              </a:defRPr>
            </a:lvl4pPr>
            <a:lvl5pPr marL="2057400" indent="-228600" defTabSz="2193925" eaLnBrk="0" hangingPunct="0">
              <a:defRPr sz="10600">
                <a:solidFill>
                  <a:schemeClr val="tx2"/>
                </a:solidFill>
                <a:latin typeface="Arial" charset="0"/>
                <a:ea typeface="ＭＳ Ｐゴシック" charset="-128"/>
              </a:defRPr>
            </a:lvl5pPr>
            <a:lvl6pPr marL="2514600" indent="-228600" algn="ctr" defTabSz="2193925" eaLnBrk="0" fontAlgn="base" hangingPunct="0">
              <a:spcBef>
                <a:spcPct val="0"/>
              </a:spcBef>
              <a:spcAft>
                <a:spcPct val="0"/>
              </a:spcAft>
              <a:defRPr sz="10600">
                <a:solidFill>
                  <a:schemeClr val="tx2"/>
                </a:solidFill>
                <a:latin typeface="Arial" charset="0"/>
                <a:ea typeface="ＭＳ Ｐゴシック" charset="-128"/>
              </a:defRPr>
            </a:lvl6pPr>
            <a:lvl7pPr marL="2971800" indent="-228600" algn="ctr" defTabSz="2193925" eaLnBrk="0" fontAlgn="base" hangingPunct="0">
              <a:spcBef>
                <a:spcPct val="0"/>
              </a:spcBef>
              <a:spcAft>
                <a:spcPct val="0"/>
              </a:spcAft>
              <a:defRPr sz="10600">
                <a:solidFill>
                  <a:schemeClr val="tx2"/>
                </a:solidFill>
                <a:latin typeface="Arial" charset="0"/>
                <a:ea typeface="ＭＳ Ｐゴシック" charset="-128"/>
              </a:defRPr>
            </a:lvl7pPr>
            <a:lvl8pPr marL="3429000" indent="-228600" algn="ctr" defTabSz="2193925" eaLnBrk="0" fontAlgn="base" hangingPunct="0">
              <a:spcBef>
                <a:spcPct val="0"/>
              </a:spcBef>
              <a:spcAft>
                <a:spcPct val="0"/>
              </a:spcAft>
              <a:defRPr sz="10600">
                <a:solidFill>
                  <a:schemeClr val="tx2"/>
                </a:solidFill>
                <a:latin typeface="Arial" charset="0"/>
                <a:ea typeface="ＭＳ Ｐゴシック" charset="-128"/>
              </a:defRPr>
            </a:lvl8pPr>
            <a:lvl9pPr marL="3886200" indent="-228600" algn="ctr" defTabSz="2193925" eaLnBrk="0" fontAlgn="base" hangingPunct="0">
              <a:spcBef>
                <a:spcPct val="0"/>
              </a:spcBef>
              <a:spcAft>
                <a:spcPct val="0"/>
              </a:spcAft>
              <a:defRPr sz="10600">
                <a:solidFill>
                  <a:schemeClr val="tx2"/>
                </a:solidFill>
                <a:latin typeface="Arial" charset="0"/>
                <a:ea typeface="ＭＳ Ｐゴシック" charset="-128"/>
              </a:defRPr>
            </a:lvl9pPr>
          </a:lstStyle>
          <a:p>
            <a:pPr algn="just" eaLnBrk="1" hangingPunct="1">
              <a:spcBef>
                <a:spcPct val="50000"/>
              </a:spcBef>
            </a:pPr>
            <a:r>
              <a:rPr lang="en-US" altLang="en-US" sz="2800" dirty="0">
                <a:solidFill>
                  <a:schemeClr val="tx1"/>
                </a:solidFill>
              </a:rPr>
              <a:t>Using the Chromium platform from </a:t>
            </a:r>
            <a:r>
              <a:rPr lang="en-US" altLang="en-US" sz="2800" dirty="0" smtClean="0">
                <a:solidFill>
                  <a:schemeClr val="tx1"/>
                </a:solidFill>
              </a:rPr>
              <a:t>10x </a:t>
            </a:r>
            <a:r>
              <a:rPr lang="en-US" altLang="en-US" sz="2800" dirty="0">
                <a:solidFill>
                  <a:schemeClr val="tx1"/>
                </a:solidFill>
              </a:rPr>
              <a:t>Genomics, long DNA molecules are partitioned into &gt;1M individual reactions each containing a unique barcode. Short reads from each partition have the same barcode. The resulting libraries maintain haplotype and other long-range information and are compatible with standard short-read whole genome or </a:t>
            </a:r>
            <a:r>
              <a:rPr lang="en-US" altLang="en-US" sz="2800" dirty="0" err="1">
                <a:solidFill>
                  <a:schemeClr val="tx1"/>
                </a:solidFill>
              </a:rPr>
              <a:t>exome</a:t>
            </a:r>
            <a:r>
              <a:rPr lang="en-US" altLang="en-US" sz="2800" dirty="0">
                <a:solidFill>
                  <a:schemeClr val="tx1"/>
                </a:solidFill>
              </a:rPr>
              <a:t> sequencing.</a:t>
            </a:r>
          </a:p>
          <a:p>
            <a:pPr algn="just" eaLnBrk="1" hangingPunct="1">
              <a:spcBef>
                <a:spcPct val="50000"/>
              </a:spcBef>
            </a:pPr>
            <a:r>
              <a:rPr lang="en-US" altLang="en-US" sz="2800" dirty="0">
                <a:solidFill>
                  <a:schemeClr val="tx1"/>
                </a:solidFill>
              </a:rPr>
              <a:t>The resulting </a:t>
            </a:r>
            <a:r>
              <a:rPr lang="en-US" altLang="en-US" sz="2800" dirty="0" err="1">
                <a:solidFill>
                  <a:schemeClr val="tx1"/>
                </a:solidFill>
              </a:rPr>
              <a:t>datatype</a:t>
            </a:r>
            <a:r>
              <a:rPr lang="en-US" altLang="en-US" sz="2800" dirty="0">
                <a:solidFill>
                  <a:schemeClr val="tx1"/>
                </a:solidFill>
              </a:rPr>
              <a:t> is called Linked-Reads. In a Linked-Read dataset, structural rearrangements manifest as unexpected barcode overlaps. </a:t>
            </a:r>
          </a:p>
        </p:txBody>
      </p:sp>
      <p:sp>
        <p:nvSpPr>
          <p:cNvPr id="3" name="TextBox 2"/>
          <p:cNvSpPr txBox="1"/>
          <p:nvPr/>
        </p:nvSpPr>
        <p:spPr>
          <a:xfrm>
            <a:off x="9027177" y="13661399"/>
            <a:ext cx="647232" cy="461665"/>
          </a:xfrm>
          <a:prstGeom prst="rect">
            <a:avLst/>
          </a:prstGeom>
          <a:noFill/>
        </p:spPr>
        <p:txBody>
          <a:bodyPr wrap="none" rtlCol="0">
            <a:spAutoFit/>
          </a:bodyPr>
          <a:lstStyle/>
          <a:p>
            <a:r>
              <a:rPr lang="en-US" sz="2400" dirty="0" smtClean="0"/>
              <a:t>1ng</a:t>
            </a:r>
            <a:endParaRPr lang="en-US" sz="2400" dirty="0"/>
          </a:p>
        </p:txBody>
      </p:sp>
      <p:sp>
        <p:nvSpPr>
          <p:cNvPr id="160" name="TextBox 159"/>
          <p:cNvSpPr txBox="1"/>
          <p:nvPr/>
        </p:nvSpPr>
        <p:spPr>
          <a:xfrm>
            <a:off x="6762965" y="14643560"/>
            <a:ext cx="2688191" cy="2308324"/>
          </a:xfrm>
          <a:prstGeom prst="rect">
            <a:avLst/>
          </a:prstGeom>
          <a:noFill/>
        </p:spPr>
        <p:txBody>
          <a:bodyPr wrap="square" rtlCol="0">
            <a:spAutoFit/>
          </a:bodyPr>
          <a:lstStyle/>
          <a:p>
            <a:r>
              <a:rPr lang="en-US" sz="2400" dirty="0" smtClean="0"/>
              <a:t>~150 physical molecule coverage.</a:t>
            </a:r>
          </a:p>
          <a:p>
            <a:r>
              <a:rPr lang="en-US" sz="2400" dirty="0" smtClean="0"/>
              <a:t>~40 linked reads per molecule</a:t>
            </a:r>
          </a:p>
          <a:p>
            <a:r>
              <a:rPr lang="en-US" sz="2400" dirty="0" smtClean="0"/>
              <a:t>~1M partitions/barcodes diversity</a:t>
            </a:r>
          </a:p>
        </p:txBody>
      </p:sp>
      <p:sp>
        <p:nvSpPr>
          <p:cNvPr id="161" name="TextBox 160"/>
          <p:cNvSpPr txBox="1"/>
          <p:nvPr/>
        </p:nvSpPr>
        <p:spPr>
          <a:xfrm>
            <a:off x="10386251" y="12837819"/>
            <a:ext cx="1685845" cy="646331"/>
          </a:xfrm>
          <a:prstGeom prst="rect">
            <a:avLst/>
          </a:prstGeom>
          <a:noFill/>
        </p:spPr>
        <p:txBody>
          <a:bodyPr wrap="square" rtlCol="0">
            <a:spAutoFit/>
          </a:bodyPr>
          <a:lstStyle/>
          <a:p>
            <a:r>
              <a:rPr lang="en-US" sz="1800" dirty="0" smtClean="0"/>
              <a:t>~10 molecules</a:t>
            </a:r>
            <a:r>
              <a:rPr lang="en-US" sz="1800" smtClean="0"/>
              <a:t>/partition</a:t>
            </a:r>
            <a:endParaRPr lang="en-US" sz="1800" dirty="0" smtClean="0"/>
          </a:p>
        </p:txBody>
      </p:sp>
      <p:sp>
        <p:nvSpPr>
          <p:cNvPr id="162" name="TextBox 161"/>
          <p:cNvSpPr txBox="1"/>
          <p:nvPr/>
        </p:nvSpPr>
        <p:spPr>
          <a:xfrm>
            <a:off x="11222152" y="16505485"/>
            <a:ext cx="2688191" cy="1015663"/>
          </a:xfrm>
          <a:prstGeom prst="rect">
            <a:avLst/>
          </a:prstGeom>
          <a:noFill/>
        </p:spPr>
        <p:txBody>
          <a:bodyPr wrap="square" rtlCol="0">
            <a:spAutoFit/>
          </a:bodyPr>
          <a:lstStyle/>
          <a:p>
            <a:r>
              <a:rPr lang="en-US" sz="2000" dirty="0" smtClean="0"/>
              <a:t>~0.01 genomes equivalents per partition</a:t>
            </a:r>
          </a:p>
        </p:txBody>
      </p:sp>
    </p:spTree>
    <p:extLst>
      <p:ext uri="{BB962C8B-B14F-4D97-AF65-F5344CB8AC3E}">
        <p14:creationId xmlns:p14="http://schemas.microsoft.com/office/powerpoint/2010/main" val="36147784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926</TotalTime>
  <Words>1015</Words>
  <Application>Microsoft Macintosh PowerPoint</Application>
  <PresentationFormat>Custom</PresentationFormat>
  <Paragraphs>95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gunnon</dc:creator>
  <cp:lastModifiedBy>Haynes Heaton</cp:lastModifiedBy>
  <cp:revision>80</cp:revision>
  <dcterms:created xsi:type="dcterms:W3CDTF">2016-04-13T19:41:58Z</dcterms:created>
  <dcterms:modified xsi:type="dcterms:W3CDTF">2016-09-13T20:49:34Z</dcterms:modified>
</cp:coreProperties>
</file>