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43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02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95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78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67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19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36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368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9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72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2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67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940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8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9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19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7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A8ABFE-C71D-401D-985B-C88035846ADC}" type="datetimeFigureOut">
              <a:rPr lang="he-IL" smtClean="0"/>
              <a:t>י"ז/כסלו/תשע"ד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2C1D-B1C8-4A31-8CEB-7A94C2AAB7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778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844" y="407015"/>
            <a:ext cx="2949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prezi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3737" y="1733006"/>
            <a:ext cx="9109166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AutoNum type="arabicPeriod"/>
            </a:pPr>
            <a:r>
              <a:rPr lang="en-US" dirty="0" smtClean="0"/>
              <a:t>Hello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Hello2</a:t>
            </a:r>
          </a:p>
          <a:p>
            <a:pPr marL="342900" indent="-342900" algn="l" rtl="0">
              <a:buAutoNum type="arabicPeriod"/>
            </a:pPr>
            <a:r>
              <a:rPr lang="en-US" dirty="0" err="1" smtClean="0"/>
              <a:t>Sasasas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smtClean="0"/>
              <a:t>As</a:t>
            </a:r>
          </a:p>
          <a:p>
            <a:pPr marL="342900" indent="-342900" algn="l" rtl="0">
              <a:buAutoNum type="arabicPeriod"/>
            </a:pPr>
            <a:r>
              <a:rPr lang="en-US" dirty="0" err="1" smtClean="0"/>
              <a:t>Asasa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err="1" smtClean="0"/>
              <a:t>Sasas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err="1" smtClean="0"/>
              <a:t>Asasa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err="1" smtClean="0"/>
              <a:t>Sasa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err="1" smtClean="0"/>
              <a:t>Sasas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err="1" smtClean="0"/>
              <a:t>Asas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err="1" smtClean="0"/>
              <a:t>asasa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89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794" y="635726"/>
            <a:ext cx="8316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Hello world!!!!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63" y="1360061"/>
            <a:ext cx="3847129" cy="46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869" y="1245326"/>
            <a:ext cx="8482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Some more text!!!!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1659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Aviad</dc:creator>
  <cp:lastModifiedBy>Aviad</cp:lastModifiedBy>
  <cp:revision>4</cp:revision>
  <dcterms:created xsi:type="dcterms:W3CDTF">2013-11-20T09:21:59Z</dcterms:created>
  <dcterms:modified xsi:type="dcterms:W3CDTF">2013-11-20T09:24:39Z</dcterms:modified>
</cp:coreProperties>
</file>