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856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46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9932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47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753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4387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031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6022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497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243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078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175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046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3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007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40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8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ACD39A1-44E7-459A-88BD-7DFD220B71FF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1E27117-3095-4DED-B690-577F2AE4D4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796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488" y="838200"/>
            <a:ext cx="8825658" cy="798048"/>
          </a:xfrm>
        </p:spPr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prezi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470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488" y="838200"/>
            <a:ext cx="8825658" cy="798048"/>
          </a:xfrm>
        </p:spPr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prezi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41" y="2008013"/>
            <a:ext cx="2343135" cy="28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02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Ion Boardroom</vt:lpstr>
      <vt:lpstr>My prezi</vt:lpstr>
      <vt:lpstr>My prezi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prezi</dc:title>
  <dc:creator>Aviad Blumenfeld</dc:creator>
  <cp:lastModifiedBy>Aviad Blumenfeld</cp:lastModifiedBy>
  <cp:revision>1</cp:revision>
  <dcterms:created xsi:type="dcterms:W3CDTF">2013-12-11T12:48:28Z</dcterms:created>
  <dcterms:modified xsi:type="dcterms:W3CDTF">2013-12-11T12:49:31Z</dcterms:modified>
</cp:coreProperties>
</file>