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FDC3CC-FC2C-4294-9395-9C34351AAE7C}" type="datetimeFigureOut">
              <a:rPr lang="he-IL" smtClean="0"/>
              <a:t>ל'/כסלו/תשע"ד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9C5414-03CE-4976-8ED6-1EAA0E1072FF}" type="slidenum">
              <a:rPr lang="he-IL" smtClean="0"/>
              <a:t>‹#›</a:t>
            </a:fld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505" y="620688"/>
            <a:ext cx="7375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המצגת שלי עמוד מספר 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74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505" y="620688"/>
            <a:ext cx="7375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המצגת שלי עמוד מספר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1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497" y="620688"/>
            <a:ext cx="781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המצגת שלי עמוד מספר 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318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AvB</dc:creator>
  <cp:lastModifiedBy>AvB</cp:lastModifiedBy>
  <cp:revision>3</cp:revision>
  <dcterms:created xsi:type="dcterms:W3CDTF">2013-12-03T18:14:49Z</dcterms:created>
  <dcterms:modified xsi:type="dcterms:W3CDTF">2013-12-03T21:35:22Z</dcterms:modified>
</cp:coreProperties>
</file>