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DD131-5F04-4E81-B650-73B141AE67B4}" type="datetimeFigureOut">
              <a:rPr lang="en-US" smtClean="0"/>
              <a:t>1/7/2014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AC0A4DCF-58C1-4CA1-82C3-6701F0B40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216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DD131-5F04-4E81-B650-73B141AE67B4}" type="datetimeFigureOut">
              <a:rPr lang="en-US" smtClean="0"/>
              <a:t>1/7/2014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AC0A4DCF-58C1-4CA1-82C3-6701F0B40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441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DD131-5F04-4E81-B650-73B141AE67B4}" type="datetimeFigureOut">
              <a:rPr lang="en-US" smtClean="0"/>
              <a:t>1/7/2014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AC0A4DCF-58C1-4CA1-82C3-6701F0B40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7866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DD131-5F04-4E81-B650-73B141AE67B4}" type="datetimeFigureOut">
              <a:rPr lang="en-US" smtClean="0"/>
              <a:t>1/7/2014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AC0A4DCF-58C1-4CA1-82C3-6701F0B40FED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691531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DD131-5F04-4E81-B650-73B141AE67B4}" type="datetimeFigureOut">
              <a:rPr lang="en-US" smtClean="0"/>
              <a:t>1/7/2014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AC0A4DCF-58C1-4CA1-82C3-6701F0B40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4324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DD131-5F04-4E81-B650-73B141AE67B4}" type="datetimeFigureOut">
              <a:rPr lang="en-US" smtClean="0"/>
              <a:t>1/7/2014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A4DCF-58C1-4CA1-82C3-6701F0B40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7483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DD131-5F04-4E81-B650-73B141AE67B4}" type="datetimeFigureOut">
              <a:rPr lang="en-US" smtClean="0"/>
              <a:t>1/7/2014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A4DCF-58C1-4CA1-82C3-6701F0B40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3095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DD131-5F04-4E81-B650-73B141AE67B4}" type="datetimeFigureOut">
              <a:rPr lang="en-US" smtClean="0"/>
              <a:t>1/7/2014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A4DCF-58C1-4CA1-82C3-6701F0B40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4494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316DD131-5F04-4E81-B650-73B141AE67B4}" type="datetimeFigureOut">
              <a:rPr lang="en-US" smtClean="0"/>
              <a:t>1/7/2014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AC0A4DCF-58C1-4CA1-82C3-6701F0B40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976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DD131-5F04-4E81-B650-73B141AE67B4}" type="datetimeFigureOut">
              <a:rPr lang="en-US" smtClean="0"/>
              <a:t>1/7/2014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A4DCF-58C1-4CA1-82C3-6701F0B40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254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DD131-5F04-4E81-B650-73B141AE67B4}" type="datetimeFigureOut">
              <a:rPr lang="en-US" smtClean="0"/>
              <a:t>1/7/2014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AC0A4DCF-58C1-4CA1-82C3-6701F0B40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869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DD131-5F04-4E81-B650-73B141AE67B4}" type="datetimeFigureOut">
              <a:rPr lang="en-US" smtClean="0"/>
              <a:t>1/7/2014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A4DCF-58C1-4CA1-82C3-6701F0B40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359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DD131-5F04-4E81-B650-73B141AE67B4}" type="datetimeFigureOut">
              <a:rPr lang="en-US" smtClean="0"/>
              <a:t>1/7/2014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A4DCF-58C1-4CA1-82C3-6701F0B40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051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DD131-5F04-4E81-B650-73B141AE67B4}" type="datetimeFigureOut">
              <a:rPr lang="en-US" smtClean="0"/>
              <a:t>1/7/2014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A4DCF-58C1-4CA1-82C3-6701F0B40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712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DD131-5F04-4E81-B650-73B141AE67B4}" type="datetimeFigureOut">
              <a:rPr lang="en-US" smtClean="0"/>
              <a:t>1/7/2014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A4DCF-58C1-4CA1-82C3-6701F0B40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052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DD131-5F04-4E81-B650-73B141AE67B4}" type="datetimeFigureOut">
              <a:rPr lang="en-US" smtClean="0"/>
              <a:t>1/7/2014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A4DCF-58C1-4CA1-82C3-6701F0B40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223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DD131-5F04-4E81-B650-73B141AE67B4}" type="datetimeFigureOut">
              <a:rPr lang="en-US" smtClean="0"/>
              <a:t>1/7/2014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A4DCF-58C1-4CA1-82C3-6701F0B40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342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6DD131-5F04-4E81-B650-73B141AE67B4}" type="datetimeFigureOut">
              <a:rPr lang="en-US" smtClean="0"/>
              <a:t>1/7/2014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A4DCF-58C1-4CA1-82C3-6701F0B40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8546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  <p:sldLayoutId id="2147483763" r:id="rId14"/>
    <p:sldLayoutId id="2147483764" r:id="rId15"/>
    <p:sldLayoutId id="2147483765" r:id="rId16"/>
    <p:sldLayoutId id="214748376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944963" y="850210"/>
            <a:ext cx="147829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GFY</a:t>
            </a:r>
            <a:endParaRPr lang="en-US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141" y="2580733"/>
            <a:ext cx="1267807" cy="1665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202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742184" y="850210"/>
            <a:ext cx="188384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GFY2</a:t>
            </a:r>
            <a:endParaRPr lang="en-US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6033" y="1051557"/>
            <a:ext cx="533333" cy="52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524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742184" y="850210"/>
            <a:ext cx="188384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GFY3</a:t>
            </a:r>
            <a:endParaRPr lang="en-US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7780" y="2520779"/>
            <a:ext cx="1614404" cy="1726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159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TC104033917[[fn=Berlin]]</Template>
  <TotalTime>1</TotalTime>
  <Words>3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Trebuchet MS</vt:lpstr>
      <vt:lpstr>Berlin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WHEELDOCTO</dc:creator>
  <cp:lastModifiedBy>WHEELDOCTO</cp:lastModifiedBy>
  <cp:revision>1</cp:revision>
  <dcterms:created xsi:type="dcterms:W3CDTF">2014-01-07T08:41:22Z</dcterms:created>
  <dcterms:modified xsi:type="dcterms:W3CDTF">2014-01-07T08:43:21Z</dcterms:modified>
</cp:coreProperties>
</file>