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76816"/>
  </p:normalViewPr>
  <p:slideViewPr>
    <p:cSldViewPr snapToGrid="0" snapToObjects="1">
      <p:cViewPr varScale="1">
        <p:scale>
          <a:sx n="110" d="100"/>
          <a:sy n="110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7E9CA-D0D5-944B-910C-A1511ABB8A3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CFB6CB9A-BE43-774A-A7A2-A4699A5F31AE}">
      <dgm:prSet phldrT="[Text]"/>
      <dgm:spPr/>
      <dgm:t>
        <a:bodyPr/>
        <a:lstStyle/>
        <a:p>
          <a:r>
            <a:rPr lang="en-US" dirty="0"/>
            <a:t>First step </a:t>
          </a:r>
          <a:r>
            <a:rPr lang="en-US"/>
            <a:t>in the process </a:t>
          </a:r>
          <a:endParaRPr lang="en-US" dirty="0"/>
        </a:p>
      </dgm:t>
    </dgm:pt>
    <dgm:pt modelId="{00AD7E3C-C3E9-2D47-9FEE-5B88D2ABCFDB}" type="parTrans" cxnId="{B29714A5-8D23-1941-B3EF-F4035D281735}">
      <dgm:prSet/>
      <dgm:spPr/>
      <dgm:t>
        <a:bodyPr/>
        <a:lstStyle/>
        <a:p>
          <a:endParaRPr lang="en-US"/>
        </a:p>
      </dgm:t>
    </dgm:pt>
    <dgm:pt modelId="{04BB04D7-242A-984B-A2EA-7B7BFA60ADF7}" type="sibTrans" cxnId="{B29714A5-8D23-1941-B3EF-F4035D281735}">
      <dgm:prSet/>
      <dgm:spPr/>
      <dgm:t>
        <a:bodyPr/>
        <a:lstStyle/>
        <a:p>
          <a:endParaRPr lang="en-US"/>
        </a:p>
      </dgm:t>
    </dgm:pt>
    <dgm:pt modelId="{95E93E07-9FB0-794C-BD6B-F6DE035C08BA}">
      <dgm:prSet phldrT="[Text]"/>
      <dgm:spPr/>
      <dgm:t>
        <a:bodyPr/>
        <a:lstStyle/>
        <a:p>
          <a:r>
            <a:rPr lang="en-US" dirty="0"/>
            <a:t>Second step of the process</a:t>
          </a:r>
        </a:p>
      </dgm:t>
    </dgm:pt>
    <dgm:pt modelId="{24D77DFA-93AF-214D-AD2B-F265B8F9ECA9}" type="parTrans" cxnId="{D580CE59-5B14-4145-A052-A8EC181F6652}">
      <dgm:prSet/>
      <dgm:spPr/>
      <dgm:t>
        <a:bodyPr/>
        <a:lstStyle/>
        <a:p>
          <a:endParaRPr lang="en-US"/>
        </a:p>
      </dgm:t>
    </dgm:pt>
    <dgm:pt modelId="{3E2A2EAF-26B5-8D40-A546-8015DB6210AA}" type="sibTrans" cxnId="{D580CE59-5B14-4145-A052-A8EC181F6652}">
      <dgm:prSet/>
      <dgm:spPr/>
      <dgm:t>
        <a:bodyPr/>
        <a:lstStyle/>
        <a:p>
          <a:endParaRPr lang="en-US"/>
        </a:p>
      </dgm:t>
    </dgm:pt>
    <dgm:pt modelId="{A6E68A19-905A-1F4D-9726-31FA9E5DD086}">
      <dgm:prSet phldrT="[Text]"/>
      <dgm:spPr/>
      <dgm:t>
        <a:bodyPr/>
        <a:lstStyle/>
        <a:p>
          <a:r>
            <a:rPr lang="en-US" dirty="0"/>
            <a:t>Third and final step of the process</a:t>
          </a:r>
        </a:p>
      </dgm:t>
    </dgm:pt>
    <dgm:pt modelId="{A9399196-12A4-3B41-9346-3A846C9F2729}" type="parTrans" cxnId="{6DDD05E2-DD01-204B-AF56-C453B95B14D4}">
      <dgm:prSet/>
      <dgm:spPr/>
      <dgm:t>
        <a:bodyPr/>
        <a:lstStyle/>
        <a:p>
          <a:endParaRPr lang="en-US"/>
        </a:p>
      </dgm:t>
    </dgm:pt>
    <dgm:pt modelId="{3FDCDD77-4EA9-6541-946F-5D62135A7804}" type="sibTrans" cxnId="{6DDD05E2-DD01-204B-AF56-C453B95B14D4}">
      <dgm:prSet/>
      <dgm:spPr/>
      <dgm:t>
        <a:bodyPr/>
        <a:lstStyle/>
        <a:p>
          <a:endParaRPr lang="en-US"/>
        </a:p>
      </dgm:t>
    </dgm:pt>
    <dgm:pt modelId="{F204E54E-397F-E047-956B-9ADA33CD4668}" type="pres">
      <dgm:prSet presAssocID="{3F67E9CA-D0D5-944B-910C-A1511ABB8A37}" presName="Name0" presStyleCnt="0">
        <dgm:presLayoutVars>
          <dgm:dir/>
          <dgm:resizeHandles val="exact"/>
        </dgm:presLayoutVars>
      </dgm:prSet>
      <dgm:spPr/>
    </dgm:pt>
    <dgm:pt modelId="{BD986C32-8CBA-9343-AA2B-12590F15B8A3}" type="pres">
      <dgm:prSet presAssocID="{CFB6CB9A-BE43-774A-A7A2-A4699A5F31AE}" presName="parTxOnly" presStyleLbl="node1" presStyleIdx="0" presStyleCnt="3">
        <dgm:presLayoutVars>
          <dgm:bulletEnabled val="1"/>
        </dgm:presLayoutVars>
      </dgm:prSet>
      <dgm:spPr/>
    </dgm:pt>
    <dgm:pt modelId="{FE01B90C-E078-0A42-A141-86E1CFDC9000}" type="pres">
      <dgm:prSet presAssocID="{04BB04D7-242A-984B-A2EA-7B7BFA60ADF7}" presName="parSpace" presStyleCnt="0"/>
      <dgm:spPr/>
    </dgm:pt>
    <dgm:pt modelId="{C3A54BEE-0D32-F446-A810-839300EF34FF}" type="pres">
      <dgm:prSet presAssocID="{95E93E07-9FB0-794C-BD6B-F6DE035C08BA}" presName="parTxOnly" presStyleLbl="node1" presStyleIdx="1" presStyleCnt="3">
        <dgm:presLayoutVars>
          <dgm:bulletEnabled val="1"/>
        </dgm:presLayoutVars>
      </dgm:prSet>
      <dgm:spPr/>
    </dgm:pt>
    <dgm:pt modelId="{F8E31C1A-6C06-EB47-BD8E-090BD1304511}" type="pres">
      <dgm:prSet presAssocID="{3E2A2EAF-26B5-8D40-A546-8015DB6210AA}" presName="parSpace" presStyleCnt="0"/>
      <dgm:spPr/>
    </dgm:pt>
    <dgm:pt modelId="{D623367D-D813-6145-B3CF-D8BF2D0E378F}" type="pres">
      <dgm:prSet presAssocID="{A6E68A19-905A-1F4D-9726-31FA9E5DD0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B8D9013-62C1-F84D-9DCF-A1B775A6D514}" type="presOf" srcId="{A6E68A19-905A-1F4D-9726-31FA9E5DD086}" destId="{D623367D-D813-6145-B3CF-D8BF2D0E378F}" srcOrd="0" destOrd="0" presId="urn:microsoft.com/office/officeart/2005/8/layout/hChevron3"/>
    <dgm:cxn modelId="{E826C243-834C-5144-B8B1-AF9B72534057}" type="presOf" srcId="{3F67E9CA-D0D5-944B-910C-A1511ABB8A37}" destId="{F204E54E-397F-E047-956B-9ADA33CD4668}" srcOrd="0" destOrd="0" presId="urn:microsoft.com/office/officeart/2005/8/layout/hChevron3"/>
    <dgm:cxn modelId="{388FA547-FA4F-FB45-8433-CB3F7C7B05DD}" type="presOf" srcId="{CFB6CB9A-BE43-774A-A7A2-A4699A5F31AE}" destId="{BD986C32-8CBA-9343-AA2B-12590F15B8A3}" srcOrd="0" destOrd="0" presId="urn:microsoft.com/office/officeart/2005/8/layout/hChevron3"/>
    <dgm:cxn modelId="{D580CE59-5B14-4145-A052-A8EC181F6652}" srcId="{3F67E9CA-D0D5-944B-910C-A1511ABB8A37}" destId="{95E93E07-9FB0-794C-BD6B-F6DE035C08BA}" srcOrd="1" destOrd="0" parTransId="{24D77DFA-93AF-214D-AD2B-F265B8F9ECA9}" sibTransId="{3E2A2EAF-26B5-8D40-A546-8015DB6210AA}"/>
    <dgm:cxn modelId="{B29714A5-8D23-1941-B3EF-F4035D281735}" srcId="{3F67E9CA-D0D5-944B-910C-A1511ABB8A37}" destId="{CFB6CB9A-BE43-774A-A7A2-A4699A5F31AE}" srcOrd="0" destOrd="0" parTransId="{00AD7E3C-C3E9-2D47-9FEE-5B88D2ABCFDB}" sibTransId="{04BB04D7-242A-984B-A2EA-7B7BFA60ADF7}"/>
    <dgm:cxn modelId="{DD287BC1-F092-0946-A635-FD00EBAB0CBB}" type="presOf" srcId="{95E93E07-9FB0-794C-BD6B-F6DE035C08BA}" destId="{C3A54BEE-0D32-F446-A810-839300EF34FF}" srcOrd="0" destOrd="0" presId="urn:microsoft.com/office/officeart/2005/8/layout/hChevron3"/>
    <dgm:cxn modelId="{6DDD05E2-DD01-204B-AF56-C453B95B14D4}" srcId="{3F67E9CA-D0D5-944B-910C-A1511ABB8A37}" destId="{A6E68A19-905A-1F4D-9726-31FA9E5DD086}" srcOrd="2" destOrd="0" parTransId="{A9399196-12A4-3B41-9346-3A846C9F2729}" sibTransId="{3FDCDD77-4EA9-6541-946F-5D62135A7804}"/>
    <dgm:cxn modelId="{48542531-EEB5-8548-932C-34EEAD8F4DCD}" type="presParOf" srcId="{F204E54E-397F-E047-956B-9ADA33CD4668}" destId="{BD986C32-8CBA-9343-AA2B-12590F15B8A3}" srcOrd="0" destOrd="0" presId="urn:microsoft.com/office/officeart/2005/8/layout/hChevron3"/>
    <dgm:cxn modelId="{649625A0-6A3C-E042-B266-00B5F389D2A0}" type="presParOf" srcId="{F204E54E-397F-E047-956B-9ADA33CD4668}" destId="{FE01B90C-E078-0A42-A141-86E1CFDC9000}" srcOrd="1" destOrd="0" presId="urn:microsoft.com/office/officeart/2005/8/layout/hChevron3"/>
    <dgm:cxn modelId="{71507D3F-C302-8D47-958C-C19B3189BB40}" type="presParOf" srcId="{F204E54E-397F-E047-956B-9ADA33CD4668}" destId="{C3A54BEE-0D32-F446-A810-839300EF34FF}" srcOrd="2" destOrd="0" presId="urn:microsoft.com/office/officeart/2005/8/layout/hChevron3"/>
    <dgm:cxn modelId="{7783839F-332F-4847-92DF-D26E7EFAB0F0}" type="presParOf" srcId="{F204E54E-397F-E047-956B-9ADA33CD4668}" destId="{F8E31C1A-6C06-EB47-BD8E-090BD1304511}" srcOrd="3" destOrd="0" presId="urn:microsoft.com/office/officeart/2005/8/layout/hChevron3"/>
    <dgm:cxn modelId="{749FE845-717A-AD4C-89C0-599A09357177}" type="presParOf" srcId="{F204E54E-397F-E047-956B-9ADA33CD4668}" destId="{D623367D-D813-6145-B3CF-D8BF2D0E378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86C32-8CBA-9343-AA2B-12590F15B8A3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First step </a:t>
          </a:r>
          <a:r>
            <a:rPr lang="en-US" sz="3400" kern="1200"/>
            <a:t>in the process </a:t>
          </a:r>
          <a:endParaRPr lang="en-US" sz="3400" kern="1200" dirty="0"/>
        </a:p>
      </dsp:txBody>
      <dsp:txXfrm>
        <a:off x="4621" y="1367487"/>
        <a:ext cx="3636816" cy="1616362"/>
      </dsp:txXfrm>
    </dsp:sp>
    <dsp:sp modelId="{C3A54BEE-0D32-F446-A810-839300EF34F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Second step of the process</a:t>
          </a:r>
        </a:p>
      </dsp:txBody>
      <dsp:txXfrm>
        <a:off x="4045527" y="1367487"/>
        <a:ext cx="2424544" cy="1616362"/>
      </dsp:txXfrm>
    </dsp:sp>
    <dsp:sp modelId="{D623367D-D813-6145-B3CF-D8BF2D0E378F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Third and final step of the process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DE65A-463F-B645-994B-1973F03A2B70}" type="datetimeFigureOut">
              <a:rPr lang="en-AU" smtClean="0"/>
              <a:t>3/9/18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D932-13DD-A64F-B424-BE8F6D1FF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5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These are the speaker notes associated </a:t>
            </a:r>
            <a:r>
              <a:rPr lang="en-AU"/>
              <a:t>with Slide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D932-13DD-A64F-B424-BE8F6D1FFFC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19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6CCB-C762-0A4E-8067-4C9B0A0A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A5766-B5C1-C544-9A9A-40DF9193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A316-AB05-714E-BFA2-4FD0C92E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969F-6F01-7F43-9731-C44BA6E2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8841-614F-9649-B983-0E38AF90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45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7986-DB95-654C-9723-9B70E0D8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B7DBB-8028-C242-A7C5-7E8AD1ABF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A0FF-3E87-7145-A434-02FD7BFC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463C-9F2C-544A-8364-9274703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1924-9F59-9341-91A4-429F60D1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5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B14C5-CAF1-2248-A2D2-8567B7063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E4C2B-5466-E444-822D-ACBA28427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6ADD-C9F4-084C-A900-3D10A18A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997D-CAC8-0344-9765-BCB3F6B9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5D5E-8907-3846-869A-D6E68D05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9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BC4C-7AFE-764B-A1F7-660D2B3C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E9DB-DCA5-F548-9D63-E12B4B3D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D4FF-9711-D247-B17B-E187AD07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E127-8797-654C-BD89-FD288C3D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CBF9-B596-B04F-A1F6-D66B0A73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97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0EF-B404-0F45-8450-4867E228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8A6E-2832-944A-8EDA-50A7D267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5612-B7E6-FF42-BFD2-A9876760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2102-27B1-8B4F-B576-A2E10445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07A9-17E4-764D-A4A6-26492348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31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9839-C93E-B04C-BCEE-A66482F7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3227-A7B5-7147-A94E-082DF9B68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9222-53B9-E648-A7F4-0DE42A7B2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27F37-1902-1245-BE28-573D166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9D045-EEDD-7A47-A4A8-753F7109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D843-52D5-7E4B-A7CF-66FA7190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3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9A0E-7B99-A444-9B92-37B84F17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02FD-5B66-AA49-A4C0-FCA66896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D24D5-B102-524B-8CE4-197F08D99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C4D0E-A8D5-BA41-8967-1E95E5063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B555E-20A0-8A40-B433-BAF142CFB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42780-FE21-7448-A5C7-EA44B4B9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DCF0D-EFA4-4047-965A-42FBDC69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A602F-8C15-4548-996E-2A31BFDC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30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3E05-4C36-EB4E-BD5B-5F292A8A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0C9C9-397B-B14F-92C8-2D51D94F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EFCA1-27D4-E149-8E13-6FD4BA21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B6E10-4B7E-5E4F-86DD-853E1BF0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3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7C9CD-37C0-AE4B-AB9E-8D47F91E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46F56-8D54-8F4F-A01C-F426A742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A6321-9CF3-7649-94D9-7034C63B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1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33F8-5D49-6C48-828A-E9FCFF36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C857-ACC7-9240-8AC1-158D65E0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1BF6-43F3-7F4C-85E0-9047103A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5E85-3947-5749-A2A3-070476CD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75F3A-B63A-6A46-86FD-D4472B08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7A19-26D4-724E-A516-EDAFA10C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8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A3C6-5FAD-8942-82D0-FC7275E8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3B8F6-B793-3E4F-96C1-A3BD3CA5A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B2E4-56BD-2444-824B-EBF9D996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E394C-42B6-8343-8DEA-558F3E08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3F627-8F04-8B49-8D45-E1C1E4E0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4753E-8368-AC41-9444-4E8547A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36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444D1-EEFD-FC44-B777-B3754541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3BB8-FA79-E341-97FC-74FBD8FC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25082-3E5B-FD4B-BF84-DA8B8F7FD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58C3-B472-A04A-A605-2F7624086F7D}" type="datetimeFigureOut">
              <a:rPr lang="en-AU" smtClean="0"/>
              <a:t>3/9/18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62DA-4EB2-044F-88CD-A42CF2889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D8587-F3E2-AE40-A9FD-9FCCCFFA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0916-2A2D-AF4E-9F54-EACE7CAC54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16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719B-E386-3B47-8B81-A1FFAE4DB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63F5C-612F-AE4E-A24D-609F3F5C4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1434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450B-13CE-AA46-8384-7195086D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Slide 1 with Bullets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0EAC-4E86-7545-A05C-A86F60A2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Bullet 1: no style changes</a:t>
            </a:r>
          </a:p>
          <a:p>
            <a:r>
              <a:rPr lang="en-AU" dirty="0"/>
              <a:t>Bullet 2: style </a:t>
            </a:r>
            <a:r>
              <a:rPr lang="en-AU" u="sng" dirty="0"/>
              <a:t>underlined</a:t>
            </a:r>
            <a:r>
              <a:rPr lang="en-AU" dirty="0"/>
              <a:t> in the middle</a:t>
            </a:r>
          </a:p>
          <a:p>
            <a:r>
              <a:rPr lang="en-AU" dirty="0"/>
              <a:t>Bullet 3: style </a:t>
            </a:r>
            <a:r>
              <a:rPr lang="en-AU" b="1" dirty="0"/>
              <a:t>bold</a:t>
            </a:r>
            <a:r>
              <a:rPr lang="en-AU" dirty="0"/>
              <a:t> in the middle</a:t>
            </a:r>
          </a:p>
          <a:p>
            <a:r>
              <a:rPr lang="en-AU" dirty="0"/>
              <a:t>Bullet 4: style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 the middle</a:t>
            </a:r>
          </a:p>
          <a:p>
            <a:r>
              <a:rPr lang="en-AU"/>
              <a:t>Bullet 5: </a:t>
            </a:r>
            <a:r>
              <a:rPr lang="en-AU" dirty="0"/>
              <a:t>has a </a:t>
            </a:r>
            <a:br>
              <a:rPr lang="en-AU" dirty="0"/>
            </a:br>
            <a:r>
              <a:rPr lang="en-AU" dirty="0"/>
              <a:t>line feed in the middle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AAC15-94E6-D742-ABCE-6E821B38D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06" y="4791113"/>
            <a:ext cx="558800" cy="55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FE3FC-6C63-5C45-821C-20B7925AC487}"/>
              </a:ext>
            </a:extLst>
          </p:cNvPr>
          <p:cNvSpPr txBox="1"/>
          <p:nvPr/>
        </p:nvSpPr>
        <p:spPr>
          <a:xfrm>
            <a:off x="8317735" y="3536414"/>
            <a:ext cx="15457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Text box with yellow fill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C171BF5F-9FFD-744C-AC5C-2C448929DC2E}"/>
              </a:ext>
            </a:extLst>
          </p:cNvPr>
          <p:cNvSpPr/>
          <p:nvPr/>
        </p:nvSpPr>
        <p:spPr>
          <a:xfrm>
            <a:off x="7959777" y="4527997"/>
            <a:ext cx="2713219" cy="1085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Arrow with blue fill</a:t>
            </a:r>
          </a:p>
        </p:txBody>
      </p:sp>
    </p:spTree>
    <p:extLst>
      <p:ext uri="{BB962C8B-B14F-4D97-AF65-F5344CB8AC3E}">
        <p14:creationId xmlns:p14="http://schemas.microsoft.com/office/powerpoint/2010/main" val="116829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03C9-DA96-B84E-BDD9-C2B2CF66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Slide 2 with Animated Object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AF79DAA-3C90-234D-991B-5EA4C49F990A}"/>
              </a:ext>
            </a:extLst>
          </p:cNvPr>
          <p:cNvSpPr/>
          <p:nvPr/>
        </p:nvSpPr>
        <p:spPr>
          <a:xfrm>
            <a:off x="4147278" y="2308485"/>
            <a:ext cx="3897443" cy="28181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 appears</a:t>
            </a:r>
            <a:br>
              <a:rPr lang="en-AU" dirty="0"/>
            </a:br>
            <a:r>
              <a:rPr lang="en-AU" dirty="0"/>
              <a:t>after 2 seconds</a:t>
            </a:r>
          </a:p>
        </p:txBody>
      </p:sp>
    </p:spTree>
    <p:extLst>
      <p:ext uri="{BB962C8B-B14F-4D97-AF65-F5344CB8AC3E}">
        <p14:creationId xmlns:p14="http://schemas.microsoft.com/office/powerpoint/2010/main" val="253722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3E09-C15A-D342-8191-20E396C2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Slide 3 with Footer and Speaker Notes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BF768-1D15-C141-8ABB-679F77F5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This is the footer</a:t>
            </a:r>
          </a:p>
        </p:txBody>
      </p:sp>
    </p:spTree>
    <p:extLst>
      <p:ext uri="{BB962C8B-B14F-4D97-AF65-F5344CB8AC3E}">
        <p14:creationId xmlns:p14="http://schemas.microsoft.com/office/powerpoint/2010/main" val="38456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9965-8536-C542-83D0-BB244141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Slide 4 for </a:t>
            </a:r>
            <a:r>
              <a:rPr lang="en-AU" dirty="0" err="1"/>
              <a:t>test_</a:t>
            </a:r>
            <a:r>
              <a:rPr lang="en-AU" err="1"/>
              <a:t>break</a:t>
            </a:r>
            <a:r>
              <a:rPr lang="en-AU"/>
              <a:t>_runs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AC5A-41CF-6245-B67D-988ADEC7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Runs[0]</a:t>
            </a:r>
            <a:br>
              <a:rPr lang="en-AU" sz="2000" dirty="0"/>
            </a:br>
            <a:r>
              <a:rPr lang="en-AU" sz="2000" dirty="0"/>
              <a:t>Runs[1]</a:t>
            </a:r>
          </a:p>
          <a:p>
            <a:r>
              <a:rPr lang="en-AU" sz="2000" dirty="0"/>
              <a:t>Runs[0]</a:t>
            </a:r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Runs[1]</a:t>
            </a:r>
          </a:p>
          <a:p>
            <a:br>
              <a:rPr lang="en-AU" sz="2000" dirty="0"/>
            </a:br>
            <a:r>
              <a:rPr lang="en-AU" sz="2000" dirty="0"/>
              <a:t>Runs[0]</a:t>
            </a:r>
            <a:br>
              <a:rPr lang="en-AU" sz="2000" dirty="0"/>
            </a:br>
            <a:r>
              <a:rPr lang="en-AU" sz="2000" dirty="0"/>
              <a:t>Runs[1]</a:t>
            </a:r>
          </a:p>
          <a:p>
            <a:r>
              <a:rPr lang="en-AU" sz="2000" dirty="0"/>
              <a:t>Runs[0]</a:t>
            </a:r>
            <a:br>
              <a:rPr lang="en-AU" sz="2000" dirty="0"/>
            </a:br>
            <a:r>
              <a:rPr lang="en-AU" sz="2000" dirty="0"/>
              <a:t>Runs[1]</a:t>
            </a:r>
            <a:br>
              <a:rPr lang="en-AU" sz="2000" dirty="0"/>
            </a:br>
            <a:endParaRPr lang="en-AU" sz="2000" dirty="0"/>
          </a:p>
          <a:p>
            <a:r>
              <a:rPr lang="en-AU" sz="2000"/>
              <a:t>Runs[0]Runs[1]</a:t>
            </a:r>
          </a:p>
        </p:txBody>
      </p:sp>
    </p:spTree>
    <p:extLst>
      <p:ext uri="{BB962C8B-B14F-4D97-AF65-F5344CB8AC3E}">
        <p14:creationId xmlns:p14="http://schemas.microsoft.com/office/powerpoint/2010/main" val="147206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F47A-A1F6-F347-ABA0-38FCFAB6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Slide 5 with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279D97-1FFA-9C49-8D48-7432E6904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598914"/>
              </p:ext>
            </p:extLst>
          </p:nvPr>
        </p:nvGraphicFramePr>
        <p:xfrm>
          <a:off x="838200" y="1825625"/>
          <a:ext cx="972697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861441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23898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71695396"/>
                    </a:ext>
                  </a:extLst>
                </a:gridCol>
                <a:gridCol w="3417616">
                  <a:extLst>
                    <a:ext uri="{9D8B030D-6E8A-4147-A177-3AD203B41FA5}">
                      <a16:colId xmlns:a16="http://schemas.microsoft.com/office/drawing/2014/main" val="385154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First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Second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Third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Fourth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First row text in first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First row text </a:t>
                      </a:r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with red emphasis </a:t>
                      </a:r>
                      <a:r>
                        <a:rPr lang="en-AU" dirty="0"/>
                        <a:t>in second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First row text </a:t>
                      </a:r>
                      <a:r>
                        <a:rPr lang="en-AU" b="1" dirty="0"/>
                        <a:t>with bold emphasis </a:t>
                      </a:r>
                      <a:r>
                        <a:rPr lang="en-AU" dirty="0"/>
                        <a:t>in third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First row text with </a:t>
                      </a:r>
                      <a:br>
                        <a:rPr lang="en-AU" dirty="0"/>
                      </a:br>
                      <a:r>
                        <a:rPr lang="en-AU" dirty="0"/>
                        <a:t>line feeds </a:t>
                      </a:r>
                      <a:br>
                        <a:rPr lang="en-AU" dirty="0"/>
                      </a:br>
                      <a:r>
                        <a:rPr lang="en-AU" dirty="0"/>
                        <a:t>in fourth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3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87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FA5F-A086-844A-B252-47946E41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Slide 6 with Smart 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D7B78D-44AC-D64B-B3FB-5FD20DDC2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065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61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152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</vt:lpstr>
      <vt:lpstr>Slide 1 with Bullets</vt:lpstr>
      <vt:lpstr>Slide 2 with Animated Object</vt:lpstr>
      <vt:lpstr>Slide 3 with Footer and Speaker Notes</vt:lpstr>
      <vt:lpstr>Slide 4 for test_break_runs</vt:lpstr>
      <vt:lpstr>Slide 5 with Table</vt:lpstr>
      <vt:lpstr>Slide 6 with Smart Art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wheeled</dc:creator>
  <cp:lastModifiedBy>wheeled</cp:lastModifiedBy>
  <cp:revision>11</cp:revision>
  <dcterms:created xsi:type="dcterms:W3CDTF">2018-08-30T02:56:29Z</dcterms:created>
  <dcterms:modified xsi:type="dcterms:W3CDTF">2018-09-02T22:31:23Z</dcterms:modified>
</cp:coreProperties>
</file>