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p>
            <a:r>
              <a:rPr lang="en-CA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r>
              <a:rPr lang="en-CA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r>
              <a:rPr lang="en-CA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r>
              <a:rPr lang="en-CA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994200" cy="4967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92240" y="1600200"/>
            <a:ext cx="3994200" cy="4967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85800" y="5547960"/>
            <a:ext cx="777204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666666"/>
                </a:solidFill>
                <a:latin typeface="Arial"/>
                <a:ea typeface="Arial"/>
              </a:rPr>
              <a:t>Christian Fobel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666666"/>
                </a:solidFill>
                <a:latin typeface="Arial"/>
                <a:ea typeface="Arial"/>
              </a:rPr>
              <a:t>July 15, 2014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597240" y="339120"/>
            <a:ext cx="7772040" cy="16455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000000"/>
                </a:solidFill>
                <a:latin typeface="Arial"/>
                <a:ea typeface="Arial"/>
              </a:rPr>
              <a:t>Microdrop:</a:t>
            </a:r>
            <a:r>
              <a:rPr b="1" lang="en-CA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CA" sz="4800">
                <a:solidFill>
                  <a:srgbClr val="000000"/>
                </a:solidFill>
                <a:latin typeface="Arial"/>
                <a:ea typeface="Arial"/>
              </a:rPr>
              <a:t>plugin development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2031840" y="2300400"/>
            <a:ext cx="4902840" cy="3124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signals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235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on_step_created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a new step is created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on_step_swapped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another existing step is selected (or transitioned to in playback mode)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on_step_options_changed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the options for a step are modified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e.g.,</a:t>
            </a:r>
            <a:endParaRPr/>
          </a:p>
          <a:p>
            <a:pPr lvl="3">
              <a:lnSpc>
                <a:spcPct val="100000"/>
              </a:lnSpc>
              <a:buSzPct val="1240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a new electrode is activated on the DMF device view</a:t>
            </a:r>
            <a:endParaRPr/>
          </a:p>
          <a:p>
            <a:pPr lvl="3">
              <a:lnSpc>
                <a:spcPct val="100000"/>
              </a:lnSpc>
              <a:buSzPct val="1240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the actuation voltage is changed</a:t>
            </a:r>
            <a:endParaRPr/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Options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2660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Basic data types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boolean, integer, string, file path, directory path, etc.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App options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application-level settings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apply to all protocols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e.g., video overlay opacity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Step options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options to apply on a per-step basis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e.g., state of electrode channels, voltage, frequency, duration, etc.</a:t>
            </a:r>
            <a:endParaRPr/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Plugins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How do we make use of these signals and options?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Write a plugin!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In fact, all core application functionality is handled by plugins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e.g., DMF device view plugin</a:t>
            </a:r>
            <a:endParaRPr/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Handling signals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How do we request to be notified of a particular signal?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Implement appropriate class method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Example: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on_step_swapped() handler of DmfDeviceController plugin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handles any transition from one step to another</a:t>
            </a:r>
            <a:endParaRPr/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App fields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Application-wide settings for a plugin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Add AppFields to our plugin class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AppFields defines a list of fields for which a value should be saved for the plugin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a "field" specifies the type and validating restrictions for a corresponding "option" value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"field" -&gt; type (think </a:t>
            </a:r>
            <a:r>
              <a:rPr i="1" lang="en-CA" sz="2400">
                <a:solidFill>
                  <a:srgbClr val="000000"/>
                </a:solidFill>
                <a:latin typeface="Arial"/>
                <a:ea typeface="Arial"/>
              </a:rPr>
              <a:t>int, bool, string</a:t>
            </a: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, etc.)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"option" -&gt; value (think </a:t>
            </a:r>
            <a:r>
              <a:rPr i="1" lang="en-CA" sz="2400">
                <a:solidFill>
                  <a:srgbClr val="000000"/>
                </a:solidFill>
                <a:latin typeface="Arial"/>
                <a:ea typeface="Arial"/>
              </a:rPr>
              <a:t>0, True, "hello",</a:t>
            </a: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 etc.)</a:t>
            </a:r>
            <a:endParaRPr/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fields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822924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Per-protocol-step settings for each plugin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Adding StepFields is similar to AppFields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StepFields defines list of fields for which values should be stored for each step of a protocol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Waveform voltage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Waveform frequency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Feedback enabled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4248000" y="3888000"/>
            <a:ext cx="6408000" cy="1362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Advanced topics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229240" cy="42512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There are many things not covered today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each AppField/StepField can be configured to not show in the GUI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useful for types that do not have an appropriate GUI widget available</a:t>
            </a:r>
            <a:endParaRPr/>
          </a:p>
          <a:p>
            <a:pPr lvl="3">
              <a:lnSpc>
                <a:spcPct val="100000"/>
              </a:lnSpc>
              <a:buSzPct val="99000"/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e.g., the state of electrode channels</a:t>
            </a:r>
            <a:endParaRPr/>
          </a:p>
          <a:p>
            <a:pPr lvl="4">
              <a:lnSpc>
                <a:spcPct val="100000"/>
              </a:lnSpc>
              <a:buSzPct val="60000"/>
              <a:buFont typeface="Courier New"/>
              <a:buChar char="o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not in protocol grid with the rest of the step fields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schedule requests can be made to ensure signals are processed in a particular order, when necessary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e.g., during playback, a motor might need to finish moving into position before activating a temperature probe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Overview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Main goals for this tutorial</a:t>
            </a:r>
            <a:endParaRPr/>
          </a:p>
          <a:p>
            <a:pPr lvl="1">
              <a:lnSpc>
                <a:spcPct val="115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provide a general idea of what can be accomplished through writing a plugin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demonstrate the basic requirements for developing a plugin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signal-handling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plugin options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Application overview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939600" y="1532160"/>
            <a:ext cx="7113240" cy="4531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Terminology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737240" y="1600200"/>
            <a:ext cx="429912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Protocol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sequence of "steps"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e.g., sequence of electrode activations to move a drop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Step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execution step of a protocol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each step has a state associated with it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201240" y="2005560"/>
            <a:ext cx="4465800" cy="2846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55" name="CustomShape 4"/>
          <p:cNvSpPr/>
          <p:nvPr/>
        </p:nvSpPr>
        <p:spPr>
          <a:xfrm>
            <a:off x="1032480" y="4115520"/>
            <a:ext cx="6408000" cy="1362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56" name="CustomShape 5"/>
          <p:cNvSpPr/>
          <p:nvPr/>
        </p:nvSpPr>
        <p:spPr>
          <a:xfrm flipH="1">
            <a:off x="1052280" y="3443760"/>
            <a:ext cx="1406520" cy="678600"/>
          </a:xfrm>
          <a:prstGeom prst="straightConnector1">
            <a:avLst/>
          </a:prstGeom>
          <a:noFill/>
          <a:ln w="38160">
            <a:solidFill>
              <a:srgbClr val="ff9900"/>
            </a:solidFill>
            <a:custDash>
              <a:ds d="424000" sp="318000"/>
            </a:custDash>
            <a:round/>
          </a:ln>
        </p:spPr>
      </p:sp>
      <p:sp>
        <p:nvSpPr>
          <p:cNvPr id="157" name="CustomShape 6"/>
          <p:cNvSpPr/>
          <p:nvPr/>
        </p:nvSpPr>
        <p:spPr>
          <a:xfrm>
            <a:off x="4614480" y="3423960"/>
            <a:ext cx="2803680" cy="668520"/>
          </a:xfrm>
          <a:prstGeom prst="straightConnector1">
            <a:avLst/>
          </a:prstGeom>
          <a:noFill/>
          <a:ln w="38160">
            <a:solidFill>
              <a:srgbClr val="ff9900"/>
            </a:solidFill>
            <a:custDash>
              <a:ds d="424000" sp="318000"/>
            </a:custDash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Creating a protocol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Create one or more steps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For each step, set the desired options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values can be modified in the protocol grid view</a:t>
            </a:r>
            <a:endParaRPr/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Protocol playback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Protocols can be played back by pressing "Play" button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Starting at the currently selected step, each step will be cycled through, in order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At each step, the options corresponding to the current step are set</a:t>
            </a: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What is a plugin?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3117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Packaged code that extends the functionality of an application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Responds to events that occur in the program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Example: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dmf_control_board plugin: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controls the switching board to activate the selected electrodes for the current protocol step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Potential plugin ideas: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control the position of a motor, magnet, etc. based on the current step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perform image processing on a video frame</a:t>
            </a:r>
            <a:endParaRPr/>
          </a:p>
        </p:txBody>
      </p:sp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Signals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601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Notification that an event has occurred in the program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For example: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a new step is created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protocol "play" button is pressed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step selection has changed</a:t>
            </a:r>
            <a:endParaRPr/>
          </a:p>
          <a:p>
            <a:pPr>
              <a:lnSpc>
                <a:spcPct val="100000"/>
              </a:lnSpc>
              <a:buSzPct val="208000"/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Most signals fall into four categories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protocol signals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step signals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step options signals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app options signals</a:t>
            </a:r>
            <a:endParaRPr/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8928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Protocol signals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7991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on_protocol_run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emitted when "play" button is pressed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on_protocol_pause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emitted when either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"pause" button is pressed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protocol finishes running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on_protocol_created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a new protocol is created</a:t>
            </a: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on_protocol_swapped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an existing protocol is loaded</a:t>
            </a:r>
            <a:endParaRPr/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