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7" r:id="rId4"/>
    <p:sldId id="268" r:id="rId5"/>
    <p:sldId id="273" r:id="rId6"/>
    <p:sldId id="269" r:id="rId7"/>
    <p:sldId id="270" r:id="rId8"/>
    <p:sldId id="271" r:id="rId9"/>
    <p:sldId id="272" r:id="rId10"/>
    <p:sldId id="266" r:id="rId11"/>
  </p:sldIdLst>
  <p:sldSz cx="10693400" cy="7561263"/>
  <p:notesSz cx="7099300" cy="10234613"/>
  <p:defaultTextStyle>
    <a:defPPr>
      <a:defRPr lang="fr-CH"/>
    </a:defPPr>
    <a:lvl1pPr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5A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1" autoAdjust="0"/>
    <p:restoredTop sz="83421" autoAdjust="0"/>
  </p:normalViewPr>
  <p:slideViewPr>
    <p:cSldViewPr>
      <p:cViewPr varScale="1">
        <p:scale>
          <a:sx n="62" d="100"/>
          <a:sy n="62" d="100"/>
        </p:scale>
        <p:origin x="1392" y="53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0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08C5C8-4F1E-4188-B8D2-C4203499B70D}" type="datetimeFigureOut">
              <a:rPr lang="fr-CH"/>
              <a:pPr>
                <a:defRPr/>
              </a:pPr>
              <a:t>29.12.2015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0641F3-026F-4003-83C8-AB7D25D91AFC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1857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8A80B85-5874-4AE8-B4F4-C2BD299A4C8B}" type="datetimeFigureOut">
              <a:rPr lang="fr-CH"/>
              <a:pPr>
                <a:defRPr/>
              </a:pPr>
              <a:t>29.12.2015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768350"/>
            <a:ext cx="5426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CH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Modifiez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107853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A0D9D49-535A-4991-867C-A89CB2AA2E0E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78177">
              <a:defRPr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701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172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0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575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36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059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83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062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8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D9D49-535A-4991-867C-A89CB2AA2E0E}" type="slidenum">
              <a:rPr lang="fr-CH" smtClean="0"/>
              <a:pPr>
                <a:defRPr/>
              </a:pPr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34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02005" y="2348894"/>
            <a:ext cx="9089390" cy="1620771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fr-FR" dirty="0" smtClean="0"/>
              <a:t>Titre de la présentation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74292" y="4428703"/>
            <a:ext cx="7344816" cy="1284251"/>
          </a:xfrm>
        </p:spPr>
        <p:txBody>
          <a:bodyPr/>
          <a:lstStyle>
            <a:lvl1pPr marL="0" indent="0" algn="ctr">
              <a:buNone/>
              <a:defRPr sz="3000">
                <a:solidFill>
                  <a:srgbClr val="5F5F5F"/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Auteur</a:t>
            </a:r>
            <a:endParaRPr lang="fr-CH" dirty="0"/>
          </a:p>
        </p:txBody>
      </p:sp>
      <p:pic>
        <p:nvPicPr>
          <p:cNvPr id="7" name="Picture 2" descr="C:\Users\Mathias\Desktop\TestDocA4Hes\Papeterie\_PNG\4_Divers\PapierA4PowerPoint\PP_logoBas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804967"/>
            <a:ext cx="11588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18559" r="45074" b="28905"/>
          <a:stretch>
            <a:fillRect/>
          </a:stretch>
        </p:blipFill>
        <p:spPr bwMode="auto">
          <a:xfrm>
            <a:off x="9580563" y="6796088"/>
            <a:ext cx="59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5A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73063" indent="-373063">
              <a:buClr>
                <a:srgbClr val="0065A0"/>
              </a:buClr>
              <a:buFont typeface="Wingdings 2" pitchFamily="18" charset="2"/>
              <a:buChar char="¡"/>
              <a:defRPr>
                <a:solidFill>
                  <a:srgbClr val="5F5F5F"/>
                </a:solidFill>
              </a:defRPr>
            </a:lvl1pPr>
            <a:lvl2pPr marL="808038" indent="-311150">
              <a:buClr>
                <a:srgbClr val="0065A0"/>
              </a:buClr>
              <a:buSzPct val="100000"/>
              <a:buFont typeface="Wingdings 3" pitchFamily="18" charset="2"/>
              <a:buChar char=""/>
              <a:defRPr>
                <a:solidFill>
                  <a:srgbClr val="5F5F5F"/>
                </a:solidFill>
              </a:defRPr>
            </a:lvl2pPr>
            <a:lvl3pPr>
              <a:buClr>
                <a:srgbClr val="0065A0"/>
              </a:buClr>
              <a:defRPr>
                <a:solidFill>
                  <a:srgbClr val="5F5F5F"/>
                </a:solidFill>
              </a:defRPr>
            </a:lvl3pPr>
            <a:lvl4pPr marL="1741488" indent="-247650">
              <a:buClr>
                <a:srgbClr val="0065A0"/>
              </a:buClr>
              <a:buFont typeface="Arial" pitchFamily="34" charset="0"/>
              <a:buChar char="-"/>
              <a:defRPr>
                <a:solidFill>
                  <a:srgbClr val="5F5F5F"/>
                </a:solidFill>
              </a:defRPr>
            </a:lvl4pPr>
            <a:lvl5pPr>
              <a:buClr>
                <a:srgbClr val="0065A0"/>
              </a:buCl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A1CABC2-E43D-4A2A-96AA-B905AFA3A477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428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34988" y="1152004"/>
            <a:ext cx="9623425" cy="61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34988" y="1980431"/>
            <a:ext cx="9623425" cy="47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0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8F2B41-4AE9-4474-9DE7-CDDA49B82739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3079F2-85C1-4B82-852E-E829F0A931A2}" type="slidenum">
              <a:rPr lang="fr-CH" smtClean="0"/>
              <a:pPr>
                <a:defRPr/>
              </a:pPr>
              <a:t>‹N°›</a:t>
            </a:fld>
            <a:endParaRPr lang="fr-CH" dirty="0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360363"/>
            <a:ext cx="37036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95363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65A0"/>
          </a:solidFill>
          <a:effectLst/>
          <a:latin typeface="+mj-lt"/>
          <a:ea typeface="+mj-ea"/>
          <a:cs typeface="+mj-cs"/>
        </a:defRPr>
      </a:lvl1pPr>
      <a:lvl2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2pPr>
      <a:lvl3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3pPr>
      <a:lvl4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4pPr>
      <a:lvl5pPr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5pPr>
      <a:lvl6pPr marL="4572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6pPr>
      <a:lvl7pPr marL="9144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7pPr>
      <a:lvl8pPr marL="13716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8pPr>
      <a:lvl9pPr marL="1828800" algn="ctr" defTabSz="995363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</a:defRPr>
      </a:lvl9pPr>
    </p:titleStyle>
    <p:bodyStyle>
      <a:lvl1pPr marL="373063" indent="-373063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Wingdings 2" pitchFamily="18" charset="2"/>
        <a:buChar char=""/>
        <a:defRPr sz="24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808038" indent="-3111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Wingdings 3" pitchFamily="18" charset="2"/>
        <a:buChar char="}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244600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741488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pitchFamily="34" charset="0"/>
        <a:buChar char="-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239963" indent="-247650" algn="l" defTabSz="995363" rtl="0" eaLnBrk="1" fontAlgn="base" hangingPunct="1">
        <a:spcBef>
          <a:spcPct val="20000"/>
        </a:spcBef>
        <a:spcAft>
          <a:spcPct val="0"/>
        </a:spcAft>
        <a:buClr>
          <a:srgbClr val="0065A0"/>
        </a:buClr>
        <a:buFont typeface="Arial" charset="0"/>
        <a:buChar char="»"/>
        <a:defRPr sz="1600" kern="1200">
          <a:solidFill>
            <a:srgbClr val="5F5F5F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2005" y="1836415"/>
            <a:ext cx="9089390" cy="2808312"/>
          </a:xfrm>
        </p:spPr>
        <p:txBody>
          <a:bodyPr/>
          <a:lstStyle/>
          <a:p>
            <a:pPr algn="ctr"/>
            <a:r>
              <a:rPr lang="fr-CH" sz="6000" dirty="0" smtClean="0"/>
              <a:t>Projet Android</a:t>
            </a:r>
            <a:br>
              <a:rPr lang="fr-CH" sz="6000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Sound Distance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4010" y="5220791"/>
            <a:ext cx="7485380" cy="1224136"/>
          </a:xfrm>
        </p:spPr>
        <p:txBody>
          <a:bodyPr/>
          <a:lstStyle/>
          <a:p>
            <a:pPr algn="ctr"/>
            <a:r>
              <a:rPr lang="fr-CH" dirty="0" smtClean="0"/>
              <a:t>Gsponer Émilie</a:t>
            </a:r>
          </a:p>
          <a:p>
            <a:pPr algn="ctr"/>
            <a:r>
              <a:rPr lang="fr-CH" dirty="0" smtClean="0"/>
              <a:t>Emery Grégory</a:t>
            </a:r>
          </a:p>
        </p:txBody>
      </p:sp>
    </p:spTree>
    <p:extLst>
      <p:ext uri="{BB962C8B-B14F-4D97-AF65-F5344CB8AC3E}">
        <p14:creationId xmlns:p14="http://schemas.microsoft.com/office/powerpoint/2010/main" val="340340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Application fonctionnelle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Simple d’utilisation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Objectifs 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CABC2-E43D-4A2A-96AA-B905AFA3A477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/>
              <a:t>Projet de semestre : Plateforme </a:t>
            </a:r>
            <a:r>
              <a:rPr lang="fr-CH" dirty="0" err="1"/>
              <a:t>multisensors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46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2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2584719"/>
            <a:ext cx="8530636" cy="35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3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r>
              <a:rPr lang="fr-FR" dirty="0" err="1" smtClean="0"/>
              <a:t>Add</a:t>
            </a:r>
            <a:r>
              <a:rPr lang="fr-FR" dirty="0" smtClean="0"/>
              <a:t> vidéo….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6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 de l’</a:t>
            </a:r>
            <a:r>
              <a:rPr lang="fr-CH" dirty="0" err="1" smtClean="0"/>
              <a:t>Arduino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4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Référence du module de mesure: …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Range de mesure: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??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??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Précision:</a:t>
            </a:r>
          </a:p>
          <a:p>
            <a:pPr lvl="1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sur l’</a:t>
            </a:r>
            <a:r>
              <a:rPr lang="fr-CH" dirty="0" err="1" smtClean="0"/>
              <a:t>Arduino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5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Environnement de développement…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Modifications ….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Commandes acceptées…</a:t>
            </a:r>
            <a:endParaRPr lang="fr-FR" dirty="0" smtClean="0"/>
          </a:p>
          <a:p>
            <a:pPr lvl="1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6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Sauvegarde des résultats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6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FR" dirty="0" smtClean="0"/>
              <a:t>Stockage dans un fichier</a:t>
            </a:r>
          </a:p>
          <a:p>
            <a:pPr lvl="1"/>
            <a:r>
              <a:rPr lang="fr-FR" dirty="0" smtClean="0"/>
              <a:t>Mémoire externe du téléphone</a:t>
            </a:r>
          </a:p>
          <a:p>
            <a:pPr lvl="1"/>
            <a:r>
              <a:rPr lang="fr-FR" dirty="0" smtClean="0"/>
              <a:t>Fichier texte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532695" y="3582938"/>
            <a:ext cx="4021917" cy="3171876"/>
            <a:chOff x="532695" y="3582938"/>
            <a:chExt cx="4021917" cy="31718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638"/>
            <a:stretch/>
          </p:blipFill>
          <p:spPr>
            <a:xfrm>
              <a:off x="532695" y="3582938"/>
              <a:ext cx="4021917" cy="31718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532695" y="4284687"/>
              <a:ext cx="4021917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413"/>
          <a:stretch/>
        </p:blipFill>
        <p:spPr>
          <a:xfrm>
            <a:off x="4846327" y="3582938"/>
            <a:ext cx="5312086" cy="31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76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Lancement de l’application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7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>
              <a:lnSpc>
                <a:spcPct val="200000"/>
              </a:lnSpc>
            </a:pPr>
            <a:r>
              <a:rPr lang="fr-FR" dirty="0" smtClean="0"/>
              <a:t>Nom : Sound distance</a:t>
            </a:r>
          </a:p>
          <a:p>
            <a:pPr lvl="0">
              <a:lnSpc>
                <a:spcPct val="200000"/>
              </a:lnSpc>
            </a:pPr>
            <a:r>
              <a:rPr lang="fr-FR" dirty="0" smtClean="0"/>
              <a:t>Logo :</a:t>
            </a:r>
          </a:p>
          <a:p>
            <a:pPr lvl="0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2470" b="42741"/>
          <a:stretch/>
        </p:blipFill>
        <p:spPr>
          <a:xfrm>
            <a:off x="3778001" y="3564607"/>
            <a:ext cx="6380412" cy="31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8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r>
              <a:rPr lang="fr-FR" dirty="0" err="1" smtClean="0"/>
              <a:t>Add</a:t>
            </a:r>
            <a:r>
              <a:rPr lang="fr-FR" dirty="0" smtClean="0"/>
              <a:t> vidéo….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1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Possibilités d’amélioration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D1640-59AB-41DC-BF7F-3D6B47F7681E}" type="datetime1">
              <a:rPr lang="fr-FR" smtClean="0"/>
              <a:t>29/12/2015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Projet Android : Sound distance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1FB-FFEB-409B-A724-8424FA35A765}" type="slidenum">
              <a:rPr lang="fr-CH" smtClean="0"/>
              <a:pPr>
                <a:defRPr/>
              </a:pPr>
              <a:t>9</a:t>
            </a:fld>
            <a:endParaRPr lang="fr-CH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Stockage des mesures dans une base de donnée</a:t>
            </a:r>
          </a:p>
          <a:p>
            <a:pPr lvl="0">
              <a:lnSpc>
                <a:spcPct val="200000"/>
              </a:lnSpc>
            </a:pPr>
            <a:r>
              <a:rPr lang="fr-FR" dirty="0" smtClean="0"/>
              <a:t>Module de mesure de plus grande précision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967226"/>
      </p:ext>
    </p:extLst>
  </p:cSld>
  <p:clrMapOvr>
    <a:masterClrMapping/>
  </p:clrMapOvr>
</p:sld>
</file>

<file path=ppt/theme/theme1.xml><?xml version="1.0" encoding="utf-8"?>
<a:theme xmlns:a="http://schemas.openxmlformats.org/drawingml/2006/main" name="M_HE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M_HEI</Template>
  <TotalTime>630</TotalTime>
  <Words>165</Words>
  <Application>Microsoft Office PowerPoint</Application>
  <PresentationFormat>Personnalisé</PresentationFormat>
  <Paragraphs>72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 2</vt:lpstr>
      <vt:lpstr>Wingdings 3</vt:lpstr>
      <vt:lpstr>M_HEI</vt:lpstr>
      <vt:lpstr>Projet Android  Sound Distance</vt:lpstr>
      <vt:lpstr>Contexte</vt:lpstr>
      <vt:lpstr>Démo</vt:lpstr>
      <vt:lpstr>Caractéristiques de l’Arduino</vt:lpstr>
      <vt:lpstr>Développement sur l’Arduino</vt:lpstr>
      <vt:lpstr>Sauvegarde des résultats</vt:lpstr>
      <vt:lpstr>Lancement de l’application</vt:lpstr>
      <vt:lpstr>Démo</vt:lpstr>
      <vt:lpstr>Possibilités d’amélioration</vt:lpstr>
      <vt:lpstr>Conclusion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SInf</dc:creator>
  <cp:lastModifiedBy>Emilie Gsponer</cp:lastModifiedBy>
  <cp:revision>227</cp:revision>
  <cp:lastPrinted>2014-05-08T17:42:52Z</cp:lastPrinted>
  <dcterms:created xsi:type="dcterms:W3CDTF">2013-03-06T15:57:04Z</dcterms:created>
  <dcterms:modified xsi:type="dcterms:W3CDTF">2015-12-29T10:16:40Z</dcterms:modified>
</cp:coreProperties>
</file>