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65CE-FC61-5C3A-9841-E49E034EE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BEEA9-E2D0-57C3-63A9-88159722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0C5D-18DA-8003-5BD4-7C9F962B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0788-D4A2-F5EF-9771-3170CF6C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8925-F541-F3C2-1DD7-86A6844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6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229B-14D2-6496-4593-2FD74A2C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C2AC0-1D48-B9CE-F830-EFA7D53A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1FD6-40C4-2496-231D-D55413F9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0801-0305-F4AA-80E4-953E9038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2E89-EDDD-8B91-EFA3-210A36F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39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7C692-D752-C676-FA83-DCC9CE84A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4F562-B8E1-209F-0170-49E1F37F7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7584-DBD8-9080-3D20-4A39DF6A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F2958-5FDC-0B94-A961-A5BEE197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BFBB-5319-9432-DD71-90A6022A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1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DC5F-0051-7635-0B07-ACDD45F2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4280-5B3F-019E-5A74-1DB3FED8D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D5F9-FC82-D777-6B3C-F804EDD1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5286-AA91-9225-380C-13FD575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48A8-901C-E6A9-E8A8-D3BF59E8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8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BAE7-7CFF-7196-D59A-097A1DAFF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3F68-FE13-4BC4-ECDE-03A51217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2323-9FA9-8A8B-31B3-644478B9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B86A-0AF2-D1FC-5405-6B695492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6C21-6382-D52B-68C5-9AA3065A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8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93CC-CD81-3090-C446-32BE069C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B19-F8EF-233B-FB0A-14CC53CF5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7177C-2146-92F0-1AEC-15805ABC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74144-8D7D-47E9-034E-5B3E6684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D4562-3D58-C6BB-17C7-F1DA3195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9801-E549-FB81-E1D3-A205D116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9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A06-4FC8-096C-1BDF-54DC3D0D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033C-6A2D-2011-F855-101F6CD3F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D9171-56D5-12AF-294D-6A3291B98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6FB3A-17D7-E0DB-3ED8-AAD08F08B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BE1E5-47D0-6876-89C8-18D360C15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F2951-BDA6-9D9E-C8B1-C5F761CA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9573C-BA8D-C659-7632-4FC62909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F05C2-688A-B357-2EC3-957064F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988C-4EC6-C934-5B72-2415FA92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41E7-B0AE-5829-8D41-39E7C862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81562-0123-A467-C1F5-C9E8D69D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DF662-B3CB-F69D-2600-825E14B1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95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53290-2161-A501-EEF3-277FD3F1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32622-F12A-6881-FC64-B1A27714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D38D-32DF-8680-D977-CA09A64C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33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E3B1-F67B-88BC-0E6B-0E9B066D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E823-0E48-F445-B980-21564D35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6E31E-7F25-BF44-43DC-250D6ED1C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8C6B-D811-C976-0CA3-EAB53B9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81EF3-6A7E-7E59-786F-644D571B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87A6-3B38-E217-DE73-916A4E9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25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44DD-7FBC-4B5C-0322-44546C3B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21188-F020-BD22-128B-8BF25CEE9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2AC64-9B96-8639-1741-3FBC314E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B7BED-16FE-35D7-4F83-A540103A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4154D-FF88-4851-A209-D5BC8939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40919-88F6-0A28-5166-F4D00DD2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7F5F3-0A29-7B34-7CB3-B31F041A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B7D28-3449-B49C-203B-A686A524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BC14-F7E1-06CA-D576-DC58DF45A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3555A-BDF7-4F07-A55F-B5D9FBE2DE7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BFD2-CF2D-49B8-76F5-0A4BE8910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FC6A1-FA5D-C47C-FCAB-92EF4A444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8D98E-FD05-44D0-B23B-C10768226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60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8B7E-3A45-F4B3-1B05-27DCB1632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39FCD-7BF6-C199-F221-EAFE25976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273878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93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 BI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Sreenath V</dc:creator>
  <cp:lastModifiedBy>Sreenath V</cp:lastModifiedBy>
  <cp:revision>1</cp:revision>
  <dcterms:created xsi:type="dcterms:W3CDTF">2025-07-15T07:47:56Z</dcterms:created>
  <dcterms:modified xsi:type="dcterms:W3CDTF">2025-07-15T07:48:14Z</dcterms:modified>
</cp:coreProperties>
</file>