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Confirmed Cases By County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Confirmed Cases By County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Confirmed Cases By County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Confirmed Cases By County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Cumulative Cases (per 100k)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Cumulative Cases (per 100k)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Deaths per 100k (7-day average)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Cases per 100k (7-day average)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Cases 7 day average (per 100k)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Deaths 7 day average (per 100k)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52c71df-ff96-4bb2-bdde-ac4caebb4ea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d62470161c5642aa" /><Relationship Type="http://schemas.openxmlformats.org/officeDocument/2006/relationships/slideLayout" Target="/ppt/slideLayouts/slideLayout8.xml" Id="Re409ca56a27f45c9" /><Relationship Type="http://schemas.openxmlformats.org/officeDocument/2006/relationships/hyperlink" Target="https://app.powerbi.com/groups/me/reports/252c71df-ff96-4bb2-bdde-ac4caebb4ea1/?pbi_source=PowerPoint" TargetMode="External" Id="RelId0" /><Relationship Type="http://schemas.openxmlformats.org/officeDocument/2006/relationships/image" Target="/ppt/media/image4.png" Id="imgId1732186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fb9f1a9141014680" /><Relationship Type="http://schemas.openxmlformats.org/officeDocument/2006/relationships/slideLayout" Target="/ppt/slideLayouts/slideLayout8.xml" Id="Rab8e4e32c8594199" /><Relationship Type="http://schemas.openxmlformats.org/officeDocument/2006/relationships/hyperlink" Target="https://app.powerbi.com/groups/me/reports/252c71df-ff96-4bb2-bdde-ac4caebb4ea1/?pbi_source=PowerPoint" TargetMode="External" Id="RelId1" /><Relationship Type="http://schemas.openxmlformats.org/officeDocument/2006/relationships/image" Target="/ppt/media/image5.png" Id="imgId1732186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c5823dc83e284057" /><Relationship Type="http://schemas.openxmlformats.org/officeDocument/2006/relationships/slideLayout" Target="/ppt/slideLayouts/slideLayout8.xml" Id="R951d3352564c435e" /><Relationship Type="http://schemas.openxmlformats.org/officeDocument/2006/relationships/hyperlink" Target="https://app.powerbi.com/groups/me/reports/252c71df-ff96-4bb2-bdde-ac4caebb4ea1/?pbi_source=PowerPoint" TargetMode="External" Id="RelId2" /><Relationship Type="http://schemas.openxmlformats.org/officeDocument/2006/relationships/image" Target="/ppt/media/image6.png" Id="imgId1732186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0f73f374b9f343a4" /><Relationship Type="http://schemas.openxmlformats.org/officeDocument/2006/relationships/slideLayout" Target="/ppt/slideLayouts/slideLayout8.xml" Id="R6afbe3fb1a5b4774" /><Relationship Type="http://schemas.openxmlformats.org/officeDocument/2006/relationships/hyperlink" Target="https://app.powerbi.com/groups/me/reports/252c71df-ff96-4bb2-bdde-ac4caebb4ea1/?pbi_source=PowerPoint" TargetMode="External" Id="RelId3" /><Relationship Type="http://schemas.openxmlformats.org/officeDocument/2006/relationships/image" Target="/ppt/media/image7.png" Id="imgId17321867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934a4501b0504b2e" /><Relationship Type="http://schemas.openxmlformats.org/officeDocument/2006/relationships/slideLayout" Target="/ppt/slideLayouts/slideLayout8.xml" Id="R68d880791eaf4800" /><Relationship Type="http://schemas.openxmlformats.org/officeDocument/2006/relationships/hyperlink" Target="https://app.powerbi.com/groups/me/reports/252c71df-ff96-4bb2-bdde-ac4caebb4ea1/?pbi_source=PowerPoint" TargetMode="External" Id="RelId4" /><Relationship Type="http://schemas.openxmlformats.org/officeDocument/2006/relationships/image" Target="/ppt/media/image8.png" Id="imgId1732186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Covid_cal_dashboard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1/12/2022 4:39:33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1/12/2022 4:29:50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nfirmed Cases By County ,Confirmed Cases By County ,card ,textbox ,textbox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32186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CA Cases/Deaths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nfirmed Cases By County ,Confirmed Cases By County ,card ,textbox ,textbox ,card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32186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Newly Updated CA Cases/Deaths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umulative Cases (per 100k) ,textbox ,textbox ,card ,card ,Cumulative Cases (per 100k)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32186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Cumulative CA Cases/Deaths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card ,Deaths per 100k (7-day average) ,card ,Cases per 100k (7-day average)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32186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Moving 7-day average per 100k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ses 7 day average (per 100k) ,Deaths 7 day average (per 100k)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32186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7-day average per 100k by CA counties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