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Weekly Sales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3c24f04-a72b-47aa-aebe-057f91820fd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a1b603cd98d4d4b" /><Relationship Type="http://schemas.openxmlformats.org/officeDocument/2006/relationships/hyperlink" Target="https://app.powerbi.com/groups/me/reports/d3c24f04-a72b-47aa-aebe-057f91820fd3/ReportSection?pbi_source=PowerPoint" TargetMode="External" Id="RelId0" /><Relationship Type="http://schemas.openxmlformats.org/officeDocument/2006/relationships/image" Target="/ppt/media/image4.png" Id="imgId160226187" /><Relationship Type="http://schemas.openxmlformats.org/officeDocument/2006/relationships/notesSlide" Target="/ppt/notesSlides/notesSlide.xml" Id="Ra39ab41d43134e6c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49b0ee836764db1" /><Relationship Type="http://schemas.openxmlformats.org/officeDocument/2006/relationships/hyperlink" Target="https://app.powerbi.com/groups/me/reports/d3c24f04-a72b-47aa-aebe-057f91820fd3/ReportSection846d37c4b30a00095571?pbi_source=PowerPoint" TargetMode="External" Id="RelId1" /><Relationship Type="http://schemas.openxmlformats.org/officeDocument/2006/relationships/image" Target="/ppt/media/image5.png" Id="imgId160228829" /><Relationship Type="http://schemas.openxmlformats.org/officeDocument/2006/relationships/notesSlide" Target="/ppt/notesSlides/notesSlide2.xml" Id="Ra5f6ef82f294413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walmart_feature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5/29/2021 1:01:29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5/28/2021 11:30:25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, card, card, Average Weekly Sales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02261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Weekly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, lineChart, lineChart, lineChart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02288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Relationship with Unemployment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