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15"/>
  </p:notesMasterIdLst>
  <p:sldIdLst>
    <p:sldId id="256" r:id="rId3"/>
    <p:sldId id="257" r:id="rId4"/>
    <p:sldId id="259" r:id="rId5"/>
    <p:sldId id="264" r:id="rId6"/>
    <p:sldId id="267" r:id="rId7"/>
    <p:sldId id="268" r:id="rId8"/>
    <p:sldId id="279" r:id="rId9"/>
    <p:sldId id="278" r:id="rId10"/>
    <p:sldId id="269" r:id="rId11"/>
    <p:sldId id="270" r:id="rId12"/>
    <p:sldId id="277" r:id="rId13"/>
    <p:sldId id="28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i O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3786BC-283C-427C-B7FC-3685F49367D0}">
  <a:tblStyle styleId="{1C3786BC-283C-427C-B7FC-3685F4936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3" autoAdjust="0"/>
  </p:normalViewPr>
  <p:slideViewPr>
    <p:cSldViewPr snapToGrid="0">
      <p:cViewPr varScale="1">
        <p:scale>
          <a:sx n="67" d="100"/>
          <a:sy n="67" d="100"/>
        </p:scale>
        <p:origin x="126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0a84a7db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30a0a84a7d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a8ac308a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a8ac308a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ab304a8e8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ab304a8e8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0a84a7db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30a0a84a7d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1a4ce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1a4ce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1a4ce8d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2fa1a4ce8d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0a84a7db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g30a0a84a7d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1a4ce8df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2fa1a4ce8d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55FA14B-DA0B-7A58-08C6-E87D7401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1a4ce8df_0_51:notes">
            <a:extLst>
              <a:ext uri="{FF2B5EF4-FFF2-40B4-BE49-F238E27FC236}">
                <a16:creationId xmlns:a16="http://schemas.microsoft.com/office/drawing/2014/main" id="{B84F4743-C370-2951-8342-096676537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2fa1a4ce8df_0_51:notes">
            <a:extLst>
              <a:ext uri="{FF2B5EF4-FFF2-40B4-BE49-F238E27FC236}">
                <a16:creationId xmlns:a16="http://schemas.microsoft.com/office/drawing/2014/main" id="{A8182EBC-B1B2-C63C-82DA-CB1D4D861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1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7C46D44-FE20-E6DA-976D-913E8836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1a4ce8df_0_51:notes">
            <a:extLst>
              <a:ext uri="{FF2B5EF4-FFF2-40B4-BE49-F238E27FC236}">
                <a16:creationId xmlns:a16="http://schemas.microsoft.com/office/drawing/2014/main" id="{6C520019-28E3-9509-4C83-1D88389B8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2fa1a4ce8df_0_51:notes">
            <a:extLst>
              <a:ext uri="{FF2B5EF4-FFF2-40B4-BE49-F238E27FC236}">
                <a16:creationId xmlns:a16="http://schemas.microsoft.com/office/drawing/2014/main" id="{01D239BE-9DFF-EEE6-C683-EDAFA2594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71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8ac308a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a8ac308a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67" y="0"/>
            <a:ext cx="9152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95131" y="2220370"/>
            <a:ext cx="3853543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95131" y="978549"/>
            <a:ext cx="3853543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935441"/>
            <a:ext cx="7886700" cy="36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1501973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979715"/>
            <a:ext cx="3886200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50" y="979715"/>
            <a:ext cx="3886200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6387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979715"/>
            <a:ext cx="2395393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3209828" y="985789"/>
            <a:ext cx="2542496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6387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6387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5938108" y="985789"/>
            <a:ext cx="2615978" cy="365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42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8650" y="980334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1800" b="1">
                <a:solidFill>
                  <a:srgbClr val="75707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598268"/>
            <a:ext cx="3868340" cy="30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7959" y="980334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1800" b="1">
                <a:solidFill>
                  <a:srgbClr val="75707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598268"/>
            <a:ext cx="3887391" cy="30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8986" y="0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935441"/>
            <a:ext cx="7886700" cy="36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6327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 descr="{&quot;HashCode&quot;:25343853,&quot;Placement&quot;:&quot;Header&quot;,&quot;Top&quot;:0.0,&quot;Left&quot;:439.8707,&quot;SlideWidth&quot;:960,&quot;SlideHeight&quot;:540}"/>
          <p:cNvSpPr txBox="1"/>
          <p:nvPr/>
        </p:nvSpPr>
        <p:spPr>
          <a:xfrm>
            <a:off x="4189769" y="0"/>
            <a:ext cx="764463" cy="22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 Internal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2200548@sit.singaporetech.edu.s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367925" y="1148475"/>
            <a:ext cx="5169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000" b="1" dirty="0"/>
              <a:t>Database </a:t>
            </a: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Project 2: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Air Passenger Arrival Database System</a:t>
            </a:r>
            <a:endParaRPr sz="2000" b="1" dirty="0"/>
          </a:p>
        </p:txBody>
      </p:sp>
      <p:sp>
        <p:nvSpPr>
          <p:cNvPr id="109" name="Google Shape;109;p22"/>
          <p:cNvSpPr txBox="1"/>
          <p:nvPr/>
        </p:nvSpPr>
        <p:spPr>
          <a:xfrm>
            <a:off x="367925" y="2046675"/>
            <a:ext cx="3849600" cy="17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Group member: 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Jordan Gho Jun Sheng (2200564)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Oh Jiang Yi (2200548)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Tan Jeng Siang Joel (2201062)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Yeo Chin Seng Samuel (2201066)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Yuan Yucheng (2203365)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System Limitations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SG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Jeng Siang Joel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DACF8-47B7-B582-3A99-BFEC26ED5F13}"/>
              </a:ext>
            </a:extLst>
          </p:cNvPr>
          <p:cNvSpPr txBox="1"/>
          <p:nvPr/>
        </p:nvSpPr>
        <p:spPr>
          <a:xfrm>
            <a:off x="752475" y="1219200"/>
            <a:ext cx="76866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Caching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to South East Asia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Analysis Capabilities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Error messages without detailed troubleshooting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automated backup system</a:t>
            </a:r>
            <a:endParaRPr lang="en-SG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5"/>
    </mc:Choice>
    <mc:Fallback xmlns="">
      <p:transition spd="slow" advTm="230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628650" y="150197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6312300" y="4428275"/>
            <a:ext cx="251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Gho Jun Sheng &amp; Oh Jiang Yi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0"/>
    </mc:Choice>
    <mc:Fallback xmlns="">
      <p:transition spd="slow" advTm="54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E3CD-29A6-75E8-95ED-D86C6738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 of Contact: </a:t>
            </a:r>
            <a:br>
              <a:rPr lang="en-SG" dirty="0"/>
            </a:br>
            <a:r>
              <a:rPr lang="en-SG" dirty="0"/>
              <a:t>Oh Jiang Yi: </a:t>
            </a:r>
            <a:r>
              <a:rPr lang="en-SG" dirty="0">
                <a:hlinkClick r:id="rId2"/>
              </a:rPr>
              <a:t>2200548@sit.singaporetech.edu.sg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49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99650" y="237925"/>
            <a:ext cx="821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628650" y="978750"/>
            <a:ext cx="72315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SG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Application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SG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SG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and System Limitations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demonstration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6776650" y="42785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Yucheng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2050" y="390325"/>
            <a:ext cx="821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Application Description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836175" y="43588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Yucheng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diagram of a company">
            <a:extLst>
              <a:ext uri="{FF2B5EF4-FFF2-40B4-BE49-F238E27FC236}">
                <a16:creationId xmlns:a16="http://schemas.microsoft.com/office/drawing/2014/main" id="{680C6550-9996-17C0-DC8B-80B64DD8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9" t="2197" r="3054"/>
          <a:stretch/>
        </p:blipFill>
        <p:spPr>
          <a:xfrm>
            <a:off x="2307826" y="888999"/>
            <a:ext cx="3841933" cy="39920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628650" y="381880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Application Description (cont.)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166" name="Google Shape;166;p30"/>
          <p:cNvGraphicFramePr/>
          <p:nvPr>
            <p:extLst>
              <p:ext uri="{D42A27DB-BD31-4B8C-83A1-F6EECF244321}">
                <p14:modId xmlns:p14="http://schemas.microsoft.com/office/powerpoint/2010/main" val="2641909211"/>
              </p:ext>
            </p:extLst>
          </p:nvPr>
        </p:nvGraphicFramePr>
        <p:xfrm>
          <a:off x="801287" y="1180350"/>
          <a:ext cx="7541425" cy="2842005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277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Collections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passenger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essential details about visitors travelling to Singapore.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ountries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visitor numbers by country.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irlines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visitors numbers by airline.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length_of_stay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information about how long visitors stay in Singapore.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active_users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Store information about who is using any of the CRUD function to lock the system.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04141"/>
                  </a:ext>
                </a:extLst>
              </a:tr>
            </a:tbl>
          </a:graphicData>
        </a:graphic>
      </p:graphicFrame>
      <p:sp>
        <p:nvSpPr>
          <p:cNvPr id="167" name="Google Shape;167;p30"/>
          <p:cNvSpPr txBox="1"/>
          <p:nvPr/>
        </p:nvSpPr>
        <p:spPr>
          <a:xfrm>
            <a:off x="2912211" y="4131038"/>
            <a:ext cx="3319575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1: Collection-Description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6836175" y="435882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Yucheng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Functionalities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90" name="Google Shape;190;p33"/>
          <p:cNvGraphicFramePr/>
          <p:nvPr>
            <p:extLst>
              <p:ext uri="{D42A27DB-BD31-4B8C-83A1-F6EECF244321}">
                <p14:modId xmlns:p14="http://schemas.microsoft.com/office/powerpoint/2010/main" val="4168940143"/>
              </p:ext>
            </p:extLst>
          </p:nvPr>
        </p:nvGraphicFramePr>
        <p:xfrm>
          <a:off x="106925" y="935600"/>
          <a:ext cx="8930150" cy="3146506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4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Functionality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2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Passenger by Name, Age, Gender, Length of Stay, Airline, Country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add passenger arrival data to any of the tables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Passenger Arrival by Name, Age, Gender, Length of Stay, Airline, Country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view amount of passenger depending on the tables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Passenger by Name, Age, Gender, Length of Stay, Airline, Country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update passenger arrival data from any of the tables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Passenger by Name, Age, Gender, Length of Stay, Airline, Country</a:t>
                      </a: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system to remove passenger arrival data from any of the tables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Google Shape;191;p33"/>
          <p:cNvSpPr txBox="1"/>
          <p:nvPr/>
        </p:nvSpPr>
        <p:spPr>
          <a:xfrm>
            <a:off x="3327750" y="4196025"/>
            <a:ext cx="248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2.1: CRUD Functions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 Chin Seng Samuel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Functionalities (cont.)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/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99" name="Google Shape;199;p34"/>
          <p:cNvGraphicFramePr/>
          <p:nvPr>
            <p:extLst>
              <p:ext uri="{D42A27DB-BD31-4B8C-83A1-F6EECF244321}">
                <p14:modId xmlns:p14="http://schemas.microsoft.com/office/powerpoint/2010/main" val="3271292848"/>
              </p:ext>
            </p:extLst>
          </p:nvPr>
        </p:nvGraphicFramePr>
        <p:xfrm>
          <a:off x="410000" y="878850"/>
          <a:ext cx="7978000" cy="3248466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29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Functionalities 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Airline Popularity 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Compares passenger counts across airlines entering Singapore to determine the most popular carriers. Generates a visualisation of airline popularity based on incoming visitor data.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4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Tourism Duration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Categorising lengths into ranges and identify the most common duration. Provides insights for tailoring tourism strategies based on visit lengths.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 Airline Trend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Analyses and identify relationships and trends between passenger country of origin and airlines, travel routes and airline preferences through comparative data analysis and charting.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34"/>
          <p:cNvSpPr txBox="1"/>
          <p:nvPr/>
        </p:nvSpPr>
        <p:spPr>
          <a:xfrm>
            <a:off x="3327750" y="4196025"/>
            <a:ext cx="248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2.2: Complex Functions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SG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 Chin Seng Samuel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6"/>
    </mc:Choice>
    <mc:Fallback xmlns="">
      <p:transition spd="slow" advTm="524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D02E20A3-7484-A655-F3C8-69E33BBF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>
            <a:extLst>
              <a:ext uri="{FF2B5EF4-FFF2-40B4-BE49-F238E27FC236}">
                <a16:creationId xmlns:a16="http://schemas.microsoft.com/office/drawing/2014/main" id="{1FAE5032-57E2-6C05-45A8-CC54D0C9F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Functionalities (cont.)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>
            <a:extLst>
              <a:ext uri="{FF2B5EF4-FFF2-40B4-BE49-F238E27FC236}">
                <a16:creationId xmlns:a16="http://schemas.microsoft.com/office/drawing/2014/main" id="{E0243C9B-6C07-BF78-F592-57E5DED747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99" name="Google Shape;199;p34">
            <a:extLst>
              <a:ext uri="{FF2B5EF4-FFF2-40B4-BE49-F238E27FC236}">
                <a16:creationId xmlns:a16="http://schemas.microsoft.com/office/drawing/2014/main" id="{A9C0D5AD-5322-011F-9036-0BCC670C0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066392"/>
              </p:ext>
            </p:extLst>
          </p:nvPr>
        </p:nvGraphicFramePr>
        <p:xfrm>
          <a:off x="410000" y="878850"/>
          <a:ext cx="7978000" cy="2763490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29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Functionalities 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15">
                <a:tc>
                  <a:txBody>
                    <a:bodyPr/>
                    <a:lstStyle/>
                    <a:p>
                      <a:pPr rtl="0" fontAlgn="t">
                        <a:spcAft>
                          <a:spcPts val="200"/>
                        </a:spcAft>
                      </a:pP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Searching using indexes</a:t>
                      </a:r>
                      <a:endParaRPr lang="en-SG" sz="1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 index created on the “passenger id (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)" field</a:t>
                      </a:r>
                    </a:p>
                    <a:p>
                      <a:pPr marL="171450" indent="-171450" rtl="0" fontAlgn="t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ASCENDING order ensures optimized search performance </a:t>
                      </a:r>
                    </a:p>
                    <a:p>
                      <a:pPr marL="171450" indent="-171450" rtl="0" fontAlgn="t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constraint prevents duplicate PIDs</a:t>
                      </a:r>
                    </a:p>
                    <a:p>
                      <a:pPr marL="171450" indent="-171450" rtl="0" fontAlgn="t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 lookup using indexed PID field </a:t>
                      </a:r>
                    </a:p>
                    <a:p>
                      <a:pPr marL="171450" indent="-171450" rtl="0" fontAlgn="t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O(1) time complexity for PID searches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125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Users on one database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JWT-based authentication for secure user sessions </a:t>
                      </a:r>
                    </a:p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user identification using UUID </a:t>
                      </a:r>
                    </a:p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Role-based access control implementation</a:t>
                      </a:r>
                    </a:p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Global tracking of current users </a:t>
                      </a:r>
                    </a:p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zone-aware session handling </a:t>
                      </a:r>
                    </a:p>
                    <a:p>
                      <a:pPr marL="171450" indent="-1714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Active user monitoring in database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0" name="Google Shape;200;p34">
            <a:extLst>
              <a:ext uri="{FF2B5EF4-FFF2-40B4-BE49-F238E27FC236}">
                <a16:creationId xmlns:a16="http://schemas.microsoft.com/office/drawing/2014/main" id="{9B412359-DD35-C90D-DDA6-FF269D7DBF01}"/>
              </a:ext>
            </a:extLst>
          </p:cNvPr>
          <p:cNvSpPr txBox="1"/>
          <p:nvPr/>
        </p:nvSpPr>
        <p:spPr>
          <a:xfrm>
            <a:off x="2752050" y="3624759"/>
            <a:ext cx="363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2.3: Indexing and Concurrency Functions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BBA3FB8E-6863-67C6-48CC-D0572E08E62B}"/>
              </a:ext>
            </a:extLst>
          </p:cNvPr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SG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 Chin Seng Samuel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6"/>
    </mc:Choice>
    <mc:Fallback xmlns="">
      <p:transition spd="slow" advTm="52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537A9FC2-062B-D772-764F-88210541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>
            <a:extLst>
              <a:ext uri="{FF2B5EF4-FFF2-40B4-BE49-F238E27FC236}">
                <a16:creationId xmlns:a16="http://schemas.microsoft.com/office/drawing/2014/main" id="{ECAEF1E9-9715-794D-202C-49B919DF5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Functionalities (cont.)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>
            <a:extLst>
              <a:ext uri="{FF2B5EF4-FFF2-40B4-BE49-F238E27FC236}">
                <a16:creationId xmlns:a16="http://schemas.microsoft.com/office/drawing/2014/main" id="{C60961EA-BC1D-B571-BD2C-18A0EAD300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6327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99" name="Google Shape;199;p34">
            <a:extLst>
              <a:ext uri="{FF2B5EF4-FFF2-40B4-BE49-F238E27FC236}">
                <a16:creationId xmlns:a16="http://schemas.microsoft.com/office/drawing/2014/main" id="{1572E7A0-F8B0-3005-74E7-440B4EEC3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85229"/>
              </p:ext>
            </p:extLst>
          </p:nvPr>
        </p:nvGraphicFramePr>
        <p:xfrm>
          <a:off x="410000" y="878850"/>
          <a:ext cx="7978000" cy="1620490"/>
        </p:xfrm>
        <a:graphic>
          <a:graphicData uri="http://schemas.openxmlformats.org/drawingml/2006/table">
            <a:tbl>
              <a:tblPr>
                <a:noFill/>
                <a:tableStyleId>{1C3786BC-283C-427C-B7FC-3685F49367D0}</a:tableStyleId>
              </a:tblPr>
              <a:tblGrid>
                <a:gridCol w="29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Functionalities 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125">
                <a:tc>
                  <a:txBody>
                    <a:bodyPr/>
                    <a:lstStyle/>
                    <a:p>
                      <a:pPr rtl="0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Concurrency control: Lock</a:t>
                      </a:r>
                      <a:endParaRPr lang="en-SG" sz="1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Operation-specific locking (CREATE, READ, UPDATE, DELETE)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Automatic timeout after 5 minutes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Lock status monitoring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User-specific lock ownership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lock status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Prevention of deadlocks through timeouts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34">
            <a:extLst>
              <a:ext uri="{FF2B5EF4-FFF2-40B4-BE49-F238E27FC236}">
                <a16:creationId xmlns:a16="http://schemas.microsoft.com/office/drawing/2014/main" id="{CE0CEE74-B8F3-CEF4-117A-7E2387F49D3D}"/>
              </a:ext>
            </a:extLst>
          </p:cNvPr>
          <p:cNvSpPr txBox="1"/>
          <p:nvPr/>
        </p:nvSpPr>
        <p:spPr>
          <a:xfrm>
            <a:off x="2995050" y="2571750"/>
            <a:ext cx="2807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2.4: Locking Functions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27CEF17F-7AB1-ED58-4475-4B2EE6D76809}"/>
              </a:ext>
            </a:extLst>
          </p:cNvPr>
          <p:cNvSpPr txBox="1"/>
          <p:nvPr/>
        </p:nvSpPr>
        <p:spPr>
          <a:xfrm>
            <a:off x="6967650" y="4358822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 Chin Seng Samuel</a:t>
            </a:r>
          </a:p>
        </p:txBody>
      </p:sp>
    </p:spTree>
    <p:extLst>
      <p:ext uri="{BB962C8B-B14F-4D97-AF65-F5344CB8AC3E}">
        <p14:creationId xmlns:p14="http://schemas.microsoft.com/office/powerpoint/2010/main" val="31784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6"/>
    </mc:Choice>
    <mc:Fallback xmlns="">
      <p:transition spd="slow" advTm="524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628650" y="237931"/>
            <a:ext cx="7886700" cy="46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Performance Analysis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6967650" y="4452075"/>
            <a:ext cx="154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 Jeng Siang Joel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D8B480-9A6B-35B5-EAA9-359F293B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880113"/>
            <a:ext cx="2414587" cy="33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C8E301-00F0-A227-D5A4-1B6E5D89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75" y="1519237"/>
            <a:ext cx="3629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0;p34">
            <a:extLst>
              <a:ext uri="{FF2B5EF4-FFF2-40B4-BE49-F238E27FC236}">
                <a16:creationId xmlns:a16="http://schemas.microsoft.com/office/drawing/2014/main" id="{CA5F3FE3-FA50-97DD-7B36-249B193993E0}"/>
              </a:ext>
            </a:extLst>
          </p:cNvPr>
          <p:cNvSpPr txBox="1"/>
          <p:nvPr/>
        </p:nvSpPr>
        <p:spPr>
          <a:xfrm>
            <a:off x="890306" y="4196025"/>
            <a:ext cx="264375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1: Performance Metrics for Read Function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34">
            <a:extLst>
              <a:ext uri="{FF2B5EF4-FFF2-40B4-BE49-F238E27FC236}">
                <a16:creationId xmlns:a16="http://schemas.microsoft.com/office/drawing/2014/main" id="{C5E5F2EB-E171-56D8-896A-EFFAA0592A27}"/>
              </a:ext>
            </a:extLst>
          </p:cNvPr>
          <p:cNvSpPr txBox="1"/>
          <p:nvPr/>
        </p:nvSpPr>
        <p:spPr>
          <a:xfrm>
            <a:off x="4523037" y="3624262"/>
            <a:ext cx="2807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2: Performance Metrics for Complex Function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17"/>
    </mc:Choice>
    <mc:Fallback xmlns="">
      <p:transition spd="slow" advTm="2571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6.8|2.4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T APril 2018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588</Words>
  <Application>Microsoft Office PowerPoint</Application>
  <PresentationFormat>On-screen Show (16:9)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SIT APril 2018</vt:lpstr>
      <vt:lpstr>PowerPoint Presentation</vt:lpstr>
      <vt:lpstr>Table of Content</vt:lpstr>
      <vt:lpstr>Application Description</vt:lpstr>
      <vt:lpstr>Application Description (cont.)</vt:lpstr>
      <vt:lpstr>Functionalities</vt:lpstr>
      <vt:lpstr>Functionalities (cont.)</vt:lpstr>
      <vt:lpstr>Functionalities (cont.)</vt:lpstr>
      <vt:lpstr>Functionalities (cont.)</vt:lpstr>
      <vt:lpstr>Performance Analysis</vt:lpstr>
      <vt:lpstr>System Limitations</vt:lpstr>
      <vt:lpstr>Video Demonstration</vt:lpstr>
      <vt:lpstr>Point of Contact:  Oh Jiang Yi: 2200548@sit.singaporetech.edu.sg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Jiang Yi</dc:creator>
  <cp:lastModifiedBy>OH JIANG YI</cp:lastModifiedBy>
  <cp:revision>7</cp:revision>
  <dcterms:modified xsi:type="dcterms:W3CDTF">2024-11-19T04:26:14Z</dcterms:modified>
</cp:coreProperties>
</file>