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2" d="100"/>
          <a:sy n="102" d="100"/>
        </p:scale>
        <p:origin x="8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A2E4-495B-0080-BEB4-4C6B4402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FAA77-B3A7-A128-02A1-00B1A888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2CBC-E1F5-B012-1215-C8B841B8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E0F3-6EF1-7323-5F47-2DD4B9BD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3890-9AF3-B985-CE71-1E525934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415B-9FD4-AFF6-27AB-EBDAEC5F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C6036-034A-922D-5D08-A0117068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82CE-63C2-8402-4429-51CD2427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1C4B-C5E6-A88C-B1F2-E77B6AF4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B307-B175-5F38-A6C2-4C73332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C254D-75DE-3B64-D6E6-F54D40551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DB0F-47EC-C022-19FC-FDDE7711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9861-4166-DA13-4936-8301757C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61E9-06FC-A011-9EA0-D50C4B4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DF9A-E4CE-96CF-6805-E23FA673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427C-D4AD-3A31-78FC-150B2DFE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9DA8-289F-2C67-BC15-09FDD30B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ABF2-A096-4457-06DB-2CDA0C23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A0D1-58A8-E9DB-3F21-F5DB2F14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289A-BBC9-ABBA-A4BE-8602CBD5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EECC-9B4F-8B61-E6EB-4AEDE195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EBD3-5BEA-DE87-C9C4-B3086090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8139-EADB-792E-3B9C-AF5E990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07FA-86C4-ECF0-EE4F-1DA74A8A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ED18-6416-ECFD-304F-03B0F64F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805B-A172-EBA1-A179-9532B7A8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0401-E9AF-845F-D52D-0ABFC3D3A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6EFD2-96C0-5861-D4A7-5ABE177A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74E8-5B00-A727-6AAF-A695778C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A744D-1D2E-499B-9C59-42A4253C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D1E9-7D7D-F4C0-C318-1F14B77A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A0CE-D3CD-A7F3-0B57-2D8F4CB5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9EF3-F6CF-ECAC-B249-BB3AD966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CD43D-760E-B429-5112-2D460811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247D0-5DD8-0A35-57DC-7C4D847D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856FC-D58A-9F01-79B9-2D300F487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C1667-9CA4-B2D9-6894-87107128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DB91F-0596-B4B6-763D-79277DF2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5A060-E8DE-0383-9370-1B6FB0CF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BD39-4EB8-67EC-B7F3-1CF3150A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24012-8194-8BB8-3E2B-21A2F245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515A8-3446-A605-DAA9-0D1200F6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1B068-AFFB-4A7D-8863-530DEA63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FD4DD-740C-E8A8-465D-E78404E9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5AB8F-06F1-D530-9B32-BE230A76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0D26C-146D-EC20-282F-FA3FDB4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96B3-E7B1-F3E6-2DD0-1A3100FC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5B8-1B65-2A49-2554-939B4D6D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D0FA-0C57-98CB-C656-4BDF4182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DB077-7E5C-8960-C859-F5DB8A6E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8D04-FBDF-71AA-55AD-F40E45E9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121F-4A93-0123-B14E-F091AB9C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C099-F6D9-42A3-BA77-28D5A047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E531D-87CA-671A-EE44-CEE1D9CC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CA64-BA1B-BCDE-293B-01044ACD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FAB5-DE92-6D85-48B2-D697DEE9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C2D4F-D77A-A65B-E3AE-EA83E09C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9715-D512-47DF-A17D-0CB1B71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65F7-52CF-13A5-1954-6DDE9866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FADC-D269-3EE6-755A-99D3E17B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08F5-2252-EFE7-8426-721F3183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7BB2-72E1-F643-9198-46B887AFF78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B51E-DB44-DAD2-5F54-F5BCE8A91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97E8-CEC7-6B33-1359-F3C1608F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7C19-AD31-684A-85FD-FD222248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805EB2D-344C-B800-7AC1-35F3AAF39B51}"/>
              </a:ext>
            </a:extLst>
          </p:cNvPr>
          <p:cNvGrpSpPr/>
          <p:nvPr/>
        </p:nvGrpSpPr>
        <p:grpSpPr>
          <a:xfrm>
            <a:off x="3732848" y="628649"/>
            <a:ext cx="4663440" cy="6000751"/>
            <a:chOff x="3732848" y="628649"/>
            <a:chExt cx="4663440" cy="6000751"/>
          </a:xfrm>
        </p:grpSpPr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8E6051E-5495-9903-D474-FA38F41A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2057400"/>
              <a:ext cx="4572000" cy="4572000"/>
            </a:xfrm>
            <a:prstGeom prst="rect">
              <a:avLst/>
            </a:prstGeom>
          </p:spPr>
        </p:pic>
        <p:pic>
          <p:nvPicPr>
            <p:cNvPr id="7" name="Picture 6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E56CC8CF-ED61-8940-7C46-B49226650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2700"/>
            <a:stretch/>
          </p:blipFill>
          <p:spPr>
            <a:xfrm>
              <a:off x="3732848" y="628649"/>
              <a:ext cx="4663440" cy="144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7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7C63019-F90B-E428-11B7-5946AE5E323B}"/>
              </a:ext>
            </a:extLst>
          </p:cNvPr>
          <p:cNvGrpSpPr/>
          <p:nvPr/>
        </p:nvGrpSpPr>
        <p:grpSpPr>
          <a:xfrm>
            <a:off x="3205237" y="685800"/>
            <a:ext cx="5862563" cy="5428328"/>
            <a:chOff x="3205237" y="685800"/>
            <a:chExt cx="5862563" cy="5428328"/>
          </a:xfrm>
        </p:grpSpPr>
        <p:pic>
          <p:nvPicPr>
            <p:cNvPr id="23" name="Picture 2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7577678-C6A5-876B-EDD7-091492AAD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13" b="6335"/>
            <a:stretch/>
          </p:blipFill>
          <p:spPr>
            <a:xfrm>
              <a:off x="3469710" y="685800"/>
              <a:ext cx="5598090" cy="5138803"/>
            </a:xfrm>
            <a:prstGeom prst="rect">
              <a:avLst/>
            </a:prstGeom>
          </p:spPr>
        </p:pic>
        <p:pic>
          <p:nvPicPr>
            <p:cNvPr id="17" name="Picture 16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14EA0F20-D5D8-E605-7AB1-F42E73871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5" t="1302" r="1963" b="5274"/>
            <a:stretch/>
          </p:blipFill>
          <p:spPr>
            <a:xfrm>
              <a:off x="3582444" y="2004165"/>
              <a:ext cx="3832964" cy="382043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DE54FC-9226-1327-6196-8A737FEC751A}"/>
                </a:ext>
              </a:extLst>
            </p:cNvPr>
            <p:cNvSpPr txBox="1"/>
            <p:nvPr/>
          </p:nvSpPr>
          <p:spPr>
            <a:xfrm rot="16200000">
              <a:off x="1699536" y="2408141"/>
              <a:ext cx="3288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True Class	   	              True Counts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A05B7C-9EB8-76EA-7303-5F53ED8E70E7}"/>
                </a:ext>
              </a:extLst>
            </p:cNvPr>
            <p:cNvSpPr txBox="1"/>
            <p:nvPr/>
          </p:nvSpPr>
          <p:spPr>
            <a:xfrm>
              <a:off x="4942957" y="5837129"/>
              <a:ext cx="40429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Predicted Class		Predicted Counts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4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Winata</dc:creator>
  <cp:lastModifiedBy>Helena Winata</cp:lastModifiedBy>
  <cp:revision>1</cp:revision>
  <dcterms:created xsi:type="dcterms:W3CDTF">2022-12-05T02:06:24Z</dcterms:created>
  <dcterms:modified xsi:type="dcterms:W3CDTF">2022-12-05T03:10:16Z</dcterms:modified>
</cp:coreProperties>
</file>