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1FD68-2338-701A-EFE4-842210FC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4CE4C1-0031-35BC-56BC-50A9B40B9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1ECF2-6BAF-6D3F-382F-FE1D8C0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F857E-4F7F-85CB-BA10-29A42209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BD0921-8415-F7F1-5BFD-8927ED92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0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4EE26-22FB-12EB-E5D7-3DF26AB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18CA40-D0FA-5401-2F10-02A285211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9D7F8-B07C-3C65-7878-22869991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13E76-5EB6-C78D-E48A-04E821D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E2AE-5324-B057-3788-EFEC5F22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9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08832-2D6E-7697-190E-A354D4034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308B20-8561-ABB3-5BC2-A8B9292F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2B00A-BAB6-1935-DE94-933C2358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5F739-9625-6BFB-16E2-8C2AEA29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B8C2C-2767-F135-5D05-F0841B2D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0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2C60C-2CC5-3CBB-F68A-33D64C42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CDE55-D1ED-5FCA-86F6-1A8D21BC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665D9-21B4-AF52-EC62-782ABB5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8F4CE-195E-1C9D-E3E1-4173D5CD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5D4AD-8232-D594-C588-90B8B5FF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FED32-BD6C-F7F4-BA2A-F759C203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4F3CC-F0BA-558A-6534-D8010FD8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9137D-DC18-5D0C-DB1F-76A86C0E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C3DF0-38B5-BCD5-5547-49D6AF41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3F646-FB9D-5986-5F96-313E8BE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F72ED-31A0-2C4B-B41D-BDB65BD6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20C0-EB0A-2AFE-6338-35C1AB21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08F996-81C3-7D70-DB0B-DD276E0D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1E9EF4-A3DF-AC76-3070-1E722FB8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9FFC4-1A35-FD6B-BC88-9FBFA486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2B394C-4E6D-8400-2B64-B240C870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54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DA54F-C425-DC0C-79B2-DCDF91FB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E441D-E1C0-C3E2-5D04-79D6106E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9A73B4-31D2-9C73-1950-2F3A40E0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C0D655-15EF-2772-CD98-56FEA75F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182C06-D9ED-73E4-3003-73B5661B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0D893-8DF0-9912-2581-08294DDE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074228-5F4C-6CE9-56DC-ADE91E8D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2725C-21FE-5B25-0EA0-2C8FED6A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F5716-E7D0-83C2-AA50-ADB384AB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182D2A-F207-0208-E081-ED380AF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E2CD84-5FCD-FCEE-BB3C-51155D4D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3D0A3E-12CC-F841-8322-DB10A833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3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4D9355-255D-6873-7B02-61F1E53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8EBDE9-3CA8-C3F9-7D09-A510743A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CBFBD-FE55-BA61-9EED-668DE8A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EDC16-E82F-74E5-908D-C1C34F1B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EBE37-131C-F734-985A-DCEDCD11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70D19-DA5C-7780-D484-6674DE18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80863-5013-E7F1-69C6-D5327DD9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8E88AE-A5A3-D01E-F3CC-FA8B58F8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A7461-BD48-9920-3FDE-7B720A0B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9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42A9A-B5CB-CB15-2B77-8C281487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B96EB4-EACC-9EF9-91FD-30AAC747F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AC3FAA-B05B-6E7B-2E16-0F75B8EC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9E65C-35EE-D72F-19D3-C6FEFFF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5A763-4430-A39A-D3D9-916A424C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8B720-EF81-20D4-F4F7-982DF075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5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2ADFA4-A9C7-2163-CD95-6832A4D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49E4E-6B1F-0F51-A074-9C2AF07F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19815-947F-D3CE-BBB5-3B127D22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998C-A01B-4CB5-8237-B8DA536FF277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94DD0-6BB3-3801-4D75-E160AE6A6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09F15-2CD9-8014-6BA5-7CEF87299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7A94-051E-45FE-8517-A216E495C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microsoft.com/office/2017/06/relationships/model3d" Target="../media/model3d4.glb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microsoft.com/office/2017/06/relationships/model3d" Target="../media/model3d1.glb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17/06/relationships/model3d" Target="../media/model3d3.glb"/><Relationship Id="rId5" Type="http://schemas.openxmlformats.org/officeDocument/2006/relationships/image" Target="../media/image3.png"/><Relationship Id="rId15" Type="http://schemas.microsoft.com/office/2017/06/relationships/model3d" Target="../media/model3d5.glb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1D89992-BCC9-3570-AED6-9AC033812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83302"/>
              </p:ext>
            </p:extLst>
          </p:nvPr>
        </p:nvGraphicFramePr>
        <p:xfrm>
          <a:off x="649646" y="616899"/>
          <a:ext cx="11041380" cy="62411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2592182813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3274288737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3254296972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1700969255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1119281918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311969669"/>
                    </a:ext>
                  </a:extLst>
                </a:gridCol>
              </a:tblGrid>
              <a:tr h="21845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sng" strike="noStrike" dirty="0">
                          <a:effectLst/>
                        </a:rPr>
                        <a:t>Datenquellen</a:t>
                      </a:r>
                      <a:endParaRPr lang="de-DE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sng" strike="noStrike" dirty="0">
                          <a:effectLst/>
                        </a:rPr>
                        <a:t>Integration</a:t>
                      </a:r>
                      <a:endParaRPr lang="de-DE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sng" strike="noStrike">
                          <a:effectLst/>
                        </a:rPr>
                        <a:t>Datavault</a:t>
                      </a:r>
                      <a:endParaRPr lang="de-DE" sz="14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sz="14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out</a:t>
                      </a: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sng" strike="noStrike" dirty="0">
                          <a:effectLst/>
                        </a:rPr>
                        <a:t>Datamarts</a:t>
                      </a:r>
                      <a:endParaRPr lang="de-DE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sng" strike="noStrike" dirty="0">
                          <a:effectLst/>
                        </a:rPr>
                        <a:t>Dashboards</a:t>
                      </a:r>
                      <a:endParaRPr lang="de-DE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3521845412"/>
                  </a:ext>
                </a:extLst>
              </a:tr>
              <a:tr h="218459"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2007481192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2083902676"/>
                  </a:ext>
                </a:extLst>
              </a:tr>
              <a:tr h="74926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strike="noStrike" dirty="0">
                          <a:effectLst/>
                        </a:rPr>
                        <a:t>digitalisierte Daten von </a:t>
                      </a:r>
                      <a:br>
                        <a:rPr lang="de-DE" sz="1000" u="none" strike="noStrike" dirty="0">
                          <a:effectLst/>
                        </a:rPr>
                      </a:br>
                      <a:r>
                        <a:rPr lang="de-DE" sz="1000" u="none" strike="noStrike" dirty="0">
                          <a:effectLst/>
                        </a:rPr>
                        <a:t>externer Firma (Initialbeladung)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2559042365"/>
                  </a:ext>
                </a:extLst>
              </a:tr>
              <a:tr h="613961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1486561757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strike="noStrike" dirty="0">
                          <a:effectLst/>
                        </a:rPr>
                        <a:t>Operative DB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1519598824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1571133671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strike="noStrike" dirty="0">
                          <a:effectLst/>
                        </a:rPr>
                        <a:t>Zukunftsvisionen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(Bsp. Web-Inhalte)</a:t>
                      </a: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3363491078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3240365493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1659834060"/>
                  </a:ext>
                </a:extLst>
              </a:tr>
              <a:tr h="600826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Bsp. Datenquellen</a:t>
                      </a: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Einpflegen in </a:t>
                      </a:r>
                      <a:br>
                        <a:rPr lang="de-DE" sz="1000" u="none" strike="noStrike" dirty="0">
                          <a:effectLst/>
                        </a:rPr>
                      </a:br>
                      <a:r>
                        <a:rPr lang="de-DE" sz="1000" u="none" strike="noStrike" dirty="0">
                          <a:effectLst/>
                        </a:rPr>
                        <a:t>gemeinsame DB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Datavault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Aggregation von Daten</a:t>
                      </a:r>
                    </a:p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Zur weiteren Auswertung</a:t>
                      </a: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Bereitstellen von Datensätzen für die einzelnen Businessbereiche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Erstellung von Berichten und Analysen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3477389721"/>
                  </a:ext>
                </a:extLst>
              </a:tr>
              <a:tr h="6008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Upstream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Downstream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de-D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Downstream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/>
                </a:tc>
                <a:extLst>
                  <a:ext uri="{0D108BD9-81ED-4DB2-BD59-A6C34878D82A}">
                    <a16:rowId xmlns:a16="http://schemas.microsoft.com/office/drawing/2014/main" val="12503665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Hellgrauer Zylinder">
                <a:extLst>
                  <a:ext uri="{FF2B5EF4-FFF2-40B4-BE49-F238E27FC236}">
                    <a16:creationId xmlns:a16="http://schemas.microsoft.com/office/drawing/2014/main" id="{4D199D03-B424-3C65-26E5-4812957B7C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5173205"/>
                  </p:ext>
                </p:extLst>
              </p:nvPr>
            </p:nvGraphicFramePr>
            <p:xfrm>
              <a:off x="2677938" y="2911922"/>
              <a:ext cx="539492" cy="7690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9492" cy="769063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9" az="-139553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14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Hellgrauer Zylinder">
                <a:extLst>
                  <a:ext uri="{FF2B5EF4-FFF2-40B4-BE49-F238E27FC236}">
                    <a16:creationId xmlns:a16="http://schemas.microsoft.com/office/drawing/2014/main" id="{4D199D03-B424-3C65-26E5-4812957B7C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938" y="2911922"/>
                <a:ext cx="539492" cy="769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-Modell 17" descr="Hellgrauer Zylinder">
                <a:extLst>
                  <a:ext uri="{FF2B5EF4-FFF2-40B4-BE49-F238E27FC236}">
                    <a16:creationId xmlns:a16="http://schemas.microsoft.com/office/drawing/2014/main" id="{0E64FB60-5C79-EF1B-C08A-0B5C7D28B3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0560406"/>
                  </p:ext>
                </p:extLst>
              </p:nvPr>
            </p:nvGraphicFramePr>
            <p:xfrm>
              <a:off x="926246" y="3214897"/>
              <a:ext cx="303802" cy="4330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3802" cy="433081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9" az="-139553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58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-Modell 17" descr="Hellgrauer Zylinder">
                <a:extLst>
                  <a:ext uri="{FF2B5EF4-FFF2-40B4-BE49-F238E27FC236}">
                    <a16:creationId xmlns:a16="http://schemas.microsoft.com/office/drawing/2014/main" id="{0E64FB60-5C79-EF1B-C08A-0B5C7D28B3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246" y="3214897"/>
                <a:ext cx="303802" cy="433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-Modell 18" descr="Hellgrauer Zylinder">
                <a:extLst>
                  <a:ext uri="{FF2B5EF4-FFF2-40B4-BE49-F238E27FC236}">
                    <a16:creationId xmlns:a16="http://schemas.microsoft.com/office/drawing/2014/main" id="{F8AAD27E-B9DF-C485-A443-5F421EADA9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0278074"/>
                  </p:ext>
                </p:extLst>
              </p:nvPr>
            </p:nvGraphicFramePr>
            <p:xfrm>
              <a:off x="922632" y="4410906"/>
              <a:ext cx="303803" cy="4330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3803" cy="433080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8" az="-139553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589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-Modell 18" descr="Hellgrauer Zylinder">
                <a:extLst>
                  <a:ext uri="{FF2B5EF4-FFF2-40B4-BE49-F238E27FC236}">
                    <a16:creationId xmlns:a16="http://schemas.microsoft.com/office/drawing/2014/main" id="{F8AAD27E-B9DF-C485-A443-5F421EADA9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32" y="4410906"/>
                <a:ext cx="303803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-Modell 21" descr="Hellgrauer Zylinder">
                <a:extLst>
                  <a:ext uri="{FF2B5EF4-FFF2-40B4-BE49-F238E27FC236}">
                    <a16:creationId xmlns:a16="http://schemas.microsoft.com/office/drawing/2014/main" id="{8AC915AB-790D-3EA0-1CFB-A51D25631D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1841429"/>
                  </p:ext>
                </p:extLst>
              </p:nvPr>
            </p:nvGraphicFramePr>
            <p:xfrm>
              <a:off x="8182095" y="1958731"/>
              <a:ext cx="441550" cy="6294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1550" cy="629443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9" az="-139553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6670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-Modell 21" descr="Hellgrauer Zylinder">
                <a:extLst>
                  <a:ext uri="{FF2B5EF4-FFF2-40B4-BE49-F238E27FC236}">
                    <a16:creationId xmlns:a16="http://schemas.microsoft.com/office/drawing/2014/main" id="{8AC915AB-790D-3EA0-1CFB-A51D25631D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2095" y="1958731"/>
                <a:ext cx="441550" cy="629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-Modell 22" descr="Hellgrauer Zylinder">
                <a:extLst>
                  <a:ext uri="{FF2B5EF4-FFF2-40B4-BE49-F238E27FC236}">
                    <a16:creationId xmlns:a16="http://schemas.microsoft.com/office/drawing/2014/main" id="{BD26E911-1EDE-CF37-540B-DEF6B4BB6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0596558"/>
                  </p:ext>
                </p:extLst>
              </p:nvPr>
            </p:nvGraphicFramePr>
            <p:xfrm>
              <a:off x="8182095" y="2958036"/>
              <a:ext cx="441549" cy="6294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1549" cy="62944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9" az="-139553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6670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-Modell 22" descr="Hellgrauer Zylinder">
                <a:extLst>
                  <a:ext uri="{FF2B5EF4-FFF2-40B4-BE49-F238E27FC236}">
                    <a16:creationId xmlns:a16="http://schemas.microsoft.com/office/drawing/2014/main" id="{BD26E911-1EDE-CF37-540B-DEF6B4BB6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2095" y="2958036"/>
                <a:ext cx="441549" cy="62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-Modell 23" descr="Hellgrauer Zylinder">
                <a:extLst>
                  <a:ext uri="{FF2B5EF4-FFF2-40B4-BE49-F238E27FC236}">
                    <a16:creationId xmlns:a16="http://schemas.microsoft.com/office/drawing/2014/main" id="{53E11327-C692-F9B8-7E25-B0B15C17FA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7531934"/>
                  </p:ext>
                </p:extLst>
              </p:nvPr>
            </p:nvGraphicFramePr>
            <p:xfrm>
              <a:off x="8182095" y="3961967"/>
              <a:ext cx="441549" cy="6294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1549" cy="62944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9" az="-139553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6670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-Modell 23" descr="Hellgrauer Zylinder">
                <a:extLst>
                  <a:ext uri="{FF2B5EF4-FFF2-40B4-BE49-F238E27FC236}">
                    <a16:creationId xmlns:a16="http://schemas.microsoft.com/office/drawing/2014/main" id="{53E11327-C692-F9B8-7E25-B0B15C17FA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2095" y="3961967"/>
                <a:ext cx="441549" cy="62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-Modell 27" descr="Würfel und Pyritoeder Grau">
                <a:extLst>
                  <a:ext uri="{FF2B5EF4-FFF2-40B4-BE49-F238E27FC236}">
                    <a16:creationId xmlns:a16="http://schemas.microsoft.com/office/drawing/2014/main" id="{42148FE2-05AA-D072-D8F5-1D02A9B32F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255077"/>
                  </p:ext>
                </p:extLst>
              </p:nvPr>
            </p:nvGraphicFramePr>
            <p:xfrm>
              <a:off x="4181530" y="2547805"/>
              <a:ext cx="1016566" cy="1133180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016566" cy="1133180"/>
                    </a:xfrm>
                    <a:prstGeom prst="rect">
                      <a:avLst/>
                    </a:prstGeom>
                  </am3d:spPr>
                  <am3d:camera>
                    <am3d:pos x="0" y="0" z="812631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199" d="1000000"/>
                    <am3d:preTrans dx="-9054" dy="-17992805" dz="4847"/>
                    <am3d:scale>
                      <am3d:sx n="1000000" d="1000000"/>
                      <am3d:sy n="1000000" d="1000000"/>
                      <am3d:sz n="1000000" d="1000000"/>
                    </am3d:scale>
                    <am3d:rot ax="1479082" ay="1406223" az="62066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42217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-Modell 27" descr="Würfel und Pyritoeder Grau">
                <a:extLst>
                  <a:ext uri="{FF2B5EF4-FFF2-40B4-BE49-F238E27FC236}">
                    <a16:creationId xmlns:a16="http://schemas.microsoft.com/office/drawing/2014/main" id="{42148FE2-05AA-D072-D8F5-1D02A9B32F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1530" y="2547805"/>
                <a:ext cx="1016566" cy="113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-Modell 28" descr="Hellgrauer Zylinder">
                <a:extLst>
                  <a:ext uri="{FF2B5EF4-FFF2-40B4-BE49-F238E27FC236}">
                    <a16:creationId xmlns:a16="http://schemas.microsoft.com/office/drawing/2014/main" id="{F769E892-9206-4096-82BF-0F03A72D33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4417140"/>
                  </p:ext>
                </p:extLst>
              </p:nvPr>
            </p:nvGraphicFramePr>
            <p:xfrm>
              <a:off x="6333889" y="2767153"/>
              <a:ext cx="641047" cy="9138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41047" cy="913832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3530" ay="-2155509" az="-1395538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9683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-Modell 28" descr="Hellgrauer Zylinder">
                <a:extLst>
                  <a:ext uri="{FF2B5EF4-FFF2-40B4-BE49-F238E27FC236}">
                    <a16:creationId xmlns:a16="http://schemas.microsoft.com/office/drawing/2014/main" id="{F769E892-9206-4096-82BF-0F03A72D33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3889" y="2767153"/>
                <a:ext cx="641047" cy="913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-Modell 29" descr="Leere Aktenmappe">
                <a:extLst>
                  <a:ext uri="{FF2B5EF4-FFF2-40B4-BE49-F238E27FC236}">
                    <a16:creationId xmlns:a16="http://schemas.microsoft.com/office/drawing/2014/main" id="{7E3635EF-6BAC-547C-5376-0A317DDDD0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2431774"/>
                  </p:ext>
                </p:extLst>
              </p:nvPr>
            </p:nvGraphicFramePr>
            <p:xfrm>
              <a:off x="759380" y="2021802"/>
              <a:ext cx="630306" cy="453210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630306" cy="453210"/>
                    </a:xfrm>
                    <a:prstGeom prst="rect">
                      <a:avLst/>
                    </a:prstGeom>
                  </am3d:spPr>
                  <am3d:camera>
                    <am3d:pos x="0" y="0" z="59795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52410" d="1000000"/>
                    <am3d:preTrans dx="-17255" dy="-13837939" dz="361"/>
                    <am3d:scale>
                      <am3d:sx n="1000000" d="1000000"/>
                      <am3d:sy n="1000000" d="1000000"/>
                      <am3d:sz n="1000000" d="1000000"/>
                    </am3d:scale>
                    <am3d:rot ax="1893729" ay="1113236" az="663596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726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-Modell 29" descr="Leere Aktenmappe">
                <a:extLst>
                  <a:ext uri="{FF2B5EF4-FFF2-40B4-BE49-F238E27FC236}">
                    <a16:creationId xmlns:a16="http://schemas.microsoft.com/office/drawing/2014/main" id="{7E3635EF-6BAC-547C-5376-0A317DDDD0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9380" y="2021802"/>
                <a:ext cx="630306" cy="453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-Modell 31" descr="Aufwärtstrend">
                <a:extLst>
                  <a:ext uri="{FF2B5EF4-FFF2-40B4-BE49-F238E27FC236}">
                    <a16:creationId xmlns:a16="http://schemas.microsoft.com/office/drawing/2014/main" id="{B2539DE8-A0F4-798F-9002-D19E382D4E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2510392"/>
                  </p:ext>
                </p:extLst>
              </p:nvPr>
            </p:nvGraphicFramePr>
            <p:xfrm>
              <a:off x="9849759" y="1796786"/>
              <a:ext cx="744109" cy="792000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744109" cy="7920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19622" ay="1172248" az="27880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0417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-Modell 31" descr="Aufwärtstrend">
                <a:extLst>
                  <a:ext uri="{FF2B5EF4-FFF2-40B4-BE49-F238E27FC236}">
                    <a16:creationId xmlns:a16="http://schemas.microsoft.com/office/drawing/2014/main" id="{B2539DE8-A0F4-798F-9002-D19E382D4E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49759" y="1796786"/>
                <a:ext cx="744109" cy="792000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-Modell 32" descr="Abwärtstrend">
                <a:extLst>
                  <a:ext uri="{FF2B5EF4-FFF2-40B4-BE49-F238E27FC236}">
                    <a16:creationId xmlns:a16="http://schemas.microsoft.com/office/drawing/2014/main" id="{17413FE7-C65D-74CC-F4AA-E824EABA7B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3132358"/>
                  </p:ext>
                </p:extLst>
              </p:nvPr>
            </p:nvGraphicFramePr>
            <p:xfrm>
              <a:off x="9849758" y="2771892"/>
              <a:ext cx="840044" cy="792000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840044" cy="792000"/>
                    </a:xfrm>
                    <a:prstGeom prst="rect">
                      <a:avLst/>
                    </a:prstGeom>
                  </am3d:spPr>
                  <am3d:camera>
                    <am3d:pos x="0" y="0" z="623920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198" d="1000000"/>
                    <am3d:preTrans dx="0" dy="-1514551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91845" ay="1274206" az="368168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060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-Modell 32" descr="Abwärtstrend">
                <a:extLst>
                  <a:ext uri="{FF2B5EF4-FFF2-40B4-BE49-F238E27FC236}">
                    <a16:creationId xmlns:a16="http://schemas.microsoft.com/office/drawing/2014/main" id="{17413FE7-C65D-74CC-F4AA-E824EABA7B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49758" y="2771892"/>
                <a:ext cx="840044" cy="792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hteck 36">
            <a:extLst>
              <a:ext uri="{FF2B5EF4-FFF2-40B4-BE49-F238E27FC236}">
                <a16:creationId xmlns:a16="http://schemas.microsoft.com/office/drawing/2014/main" id="{B43E236A-4DAB-42B0-DA26-BA4670F1D7A2}"/>
              </a:ext>
            </a:extLst>
          </p:cNvPr>
          <p:cNvSpPr/>
          <p:nvPr/>
        </p:nvSpPr>
        <p:spPr>
          <a:xfrm>
            <a:off x="520106" y="5580959"/>
            <a:ext cx="3215639" cy="1021080"/>
          </a:xfrm>
          <a:prstGeom prst="rect">
            <a:avLst/>
          </a:prstGeom>
          <a:solidFill>
            <a:schemeClr val="accent2">
              <a:lumMod val="40000"/>
              <a:lumOff val="60000"/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3F646CB-3213-A07A-6A9F-01A69FC50991}"/>
              </a:ext>
            </a:extLst>
          </p:cNvPr>
          <p:cNvSpPr/>
          <p:nvPr/>
        </p:nvSpPr>
        <p:spPr>
          <a:xfrm>
            <a:off x="6025144" y="5580959"/>
            <a:ext cx="5414422" cy="1021080"/>
          </a:xfrm>
          <a:prstGeom prst="rect">
            <a:avLst/>
          </a:prstGeom>
          <a:solidFill>
            <a:schemeClr val="accent6">
              <a:lumMod val="40000"/>
              <a:lumOff val="60000"/>
              <a:alpha val="1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-Modell 38" descr="Aufwärtstrend">
                <a:extLst>
                  <a:ext uri="{FF2B5EF4-FFF2-40B4-BE49-F238E27FC236}">
                    <a16:creationId xmlns:a16="http://schemas.microsoft.com/office/drawing/2014/main" id="{D1D8E2BC-8CF9-33CC-92F5-0AD3CC35A3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2289648"/>
                  </p:ext>
                </p:extLst>
              </p:nvPr>
            </p:nvGraphicFramePr>
            <p:xfrm>
              <a:off x="9849758" y="3799411"/>
              <a:ext cx="744109" cy="792000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744109" cy="7920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19622" ay="1172248" az="27880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0417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-Modell 38" descr="Aufwärtstrend">
                <a:extLst>
                  <a:ext uri="{FF2B5EF4-FFF2-40B4-BE49-F238E27FC236}">
                    <a16:creationId xmlns:a16="http://schemas.microsoft.com/office/drawing/2014/main" id="{D1D8E2BC-8CF9-33CC-92F5-0AD3CC35A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49758" y="3799411"/>
                <a:ext cx="744109" cy="792000"/>
              </a:xfrm>
              <a:prstGeom prst="rect">
                <a:avLst/>
              </a:prstGeom>
              <a:noFill/>
            </p:spPr>
          </p:pic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1E20DBC-2E96-C6D5-C26A-E92906288A46}"/>
              </a:ext>
            </a:extLst>
          </p:cNvPr>
          <p:cNvCxnSpPr>
            <a:cxnSpLocks/>
          </p:cNvCxnSpPr>
          <p:nvPr/>
        </p:nvCxnSpPr>
        <p:spPr>
          <a:xfrm>
            <a:off x="1078147" y="2547805"/>
            <a:ext cx="0" cy="402789"/>
          </a:xfrm>
          <a:prstGeom prst="straightConnector1">
            <a:avLst/>
          </a:prstGeom>
          <a:ln w="34925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4C6363B-5378-B610-C22E-1F1BFEC7D4E0}"/>
              </a:ext>
            </a:extLst>
          </p:cNvPr>
          <p:cNvCxnSpPr>
            <a:cxnSpLocks/>
          </p:cNvCxnSpPr>
          <p:nvPr/>
        </p:nvCxnSpPr>
        <p:spPr>
          <a:xfrm>
            <a:off x="1401765" y="3399646"/>
            <a:ext cx="1215035" cy="0"/>
          </a:xfrm>
          <a:prstGeom prst="straightConnector1">
            <a:avLst/>
          </a:prstGeom>
          <a:ln w="34925" cap="rnd">
            <a:solidFill>
              <a:srgbClr val="C0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330F5E7-C0A3-EE94-6D7C-E83C3BDA238B}"/>
              </a:ext>
            </a:extLst>
          </p:cNvPr>
          <p:cNvCxnSpPr>
            <a:cxnSpLocks/>
          </p:cNvCxnSpPr>
          <p:nvPr/>
        </p:nvCxnSpPr>
        <p:spPr>
          <a:xfrm flipV="1">
            <a:off x="1407610" y="3517471"/>
            <a:ext cx="1209190" cy="1171674"/>
          </a:xfrm>
          <a:prstGeom prst="straightConnector1">
            <a:avLst/>
          </a:prstGeom>
          <a:ln w="34925" cap="rnd">
            <a:solidFill>
              <a:srgbClr val="C0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B3E57FC-BF8B-4A40-ED13-18D4BED89371}"/>
              </a:ext>
            </a:extLst>
          </p:cNvPr>
          <p:cNvCxnSpPr>
            <a:cxnSpLocks/>
          </p:cNvCxnSpPr>
          <p:nvPr/>
        </p:nvCxnSpPr>
        <p:spPr>
          <a:xfrm>
            <a:off x="3539320" y="3385023"/>
            <a:ext cx="485273" cy="0"/>
          </a:xfrm>
          <a:prstGeom prst="straightConnector1">
            <a:avLst/>
          </a:prstGeom>
          <a:ln w="57150" cap="rnd">
            <a:solidFill>
              <a:srgbClr val="0070C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AF4B0FF-3F51-7B08-69D8-29F5EA0C314F}"/>
              </a:ext>
            </a:extLst>
          </p:cNvPr>
          <p:cNvCxnSpPr>
            <a:cxnSpLocks/>
          </p:cNvCxnSpPr>
          <p:nvPr/>
        </p:nvCxnSpPr>
        <p:spPr>
          <a:xfrm flipV="1">
            <a:off x="7087564" y="2377698"/>
            <a:ext cx="852959" cy="816164"/>
          </a:xfrm>
          <a:prstGeom prst="straightConnector1">
            <a:avLst/>
          </a:prstGeom>
          <a:ln w="25400" cap="rnd">
            <a:solidFill>
              <a:srgbClr val="92D05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FB8DA8-D7B9-E4C8-49CB-339B6510F70A}"/>
              </a:ext>
            </a:extLst>
          </p:cNvPr>
          <p:cNvCxnSpPr>
            <a:cxnSpLocks/>
          </p:cNvCxnSpPr>
          <p:nvPr/>
        </p:nvCxnSpPr>
        <p:spPr>
          <a:xfrm flipV="1">
            <a:off x="7087564" y="3322830"/>
            <a:ext cx="889778" cy="25393"/>
          </a:xfrm>
          <a:prstGeom prst="straightConnector1">
            <a:avLst/>
          </a:prstGeom>
          <a:ln w="25400" cap="rnd">
            <a:solidFill>
              <a:srgbClr val="92D05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69806AF-85D5-A83B-F370-B91032720C12}"/>
              </a:ext>
            </a:extLst>
          </p:cNvPr>
          <p:cNvCxnSpPr>
            <a:cxnSpLocks/>
          </p:cNvCxnSpPr>
          <p:nvPr/>
        </p:nvCxnSpPr>
        <p:spPr>
          <a:xfrm>
            <a:off x="7087564" y="3496837"/>
            <a:ext cx="899939" cy="585047"/>
          </a:xfrm>
          <a:prstGeom prst="straightConnector1">
            <a:avLst/>
          </a:prstGeom>
          <a:ln w="25400" cap="rnd">
            <a:solidFill>
              <a:srgbClr val="92D05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B5CBC2B-132C-DF51-A32E-1A19C6C557DE}"/>
              </a:ext>
            </a:extLst>
          </p:cNvPr>
          <p:cNvCxnSpPr>
            <a:cxnSpLocks/>
          </p:cNvCxnSpPr>
          <p:nvPr/>
        </p:nvCxnSpPr>
        <p:spPr>
          <a:xfrm>
            <a:off x="8699919" y="2273452"/>
            <a:ext cx="1007416" cy="0"/>
          </a:xfrm>
          <a:prstGeom prst="straightConnector1">
            <a:avLst/>
          </a:prstGeom>
          <a:ln w="2540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1F8D0FCF-6E58-7A24-0A71-5148D842DEAF}"/>
              </a:ext>
            </a:extLst>
          </p:cNvPr>
          <p:cNvCxnSpPr>
            <a:cxnSpLocks/>
          </p:cNvCxnSpPr>
          <p:nvPr/>
        </p:nvCxnSpPr>
        <p:spPr>
          <a:xfrm flipV="1">
            <a:off x="8764107" y="3232534"/>
            <a:ext cx="913565" cy="14831"/>
          </a:xfrm>
          <a:prstGeom prst="straightConnector1">
            <a:avLst/>
          </a:prstGeom>
          <a:ln w="2540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A8835FE-CD10-7558-FF22-7AF70A2C6747}"/>
              </a:ext>
            </a:extLst>
          </p:cNvPr>
          <p:cNvCxnSpPr>
            <a:cxnSpLocks/>
          </p:cNvCxnSpPr>
          <p:nvPr/>
        </p:nvCxnSpPr>
        <p:spPr>
          <a:xfrm>
            <a:off x="8764107" y="4273831"/>
            <a:ext cx="928805" cy="0"/>
          </a:xfrm>
          <a:prstGeom prst="straightConnector1">
            <a:avLst/>
          </a:prstGeom>
          <a:ln w="2540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C0D675D0-7EDA-B754-5708-B88A64F074E2}"/>
              </a:ext>
            </a:extLst>
          </p:cNvPr>
          <p:cNvSpPr txBox="1"/>
          <p:nvPr/>
        </p:nvSpPr>
        <p:spPr>
          <a:xfrm>
            <a:off x="1499421" y="4680083"/>
            <a:ext cx="12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Extraktion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128A4D-72DE-41A6-3663-87E45656082C}"/>
              </a:ext>
            </a:extLst>
          </p:cNvPr>
          <p:cNvSpPr txBox="1"/>
          <p:nvPr/>
        </p:nvSpPr>
        <p:spPr>
          <a:xfrm>
            <a:off x="3217430" y="4680083"/>
            <a:ext cx="12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Beladung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EE0C7F-2C64-2D42-55E2-0F755A6CD0C7}"/>
              </a:ext>
            </a:extLst>
          </p:cNvPr>
          <p:cNvSpPr txBox="1"/>
          <p:nvPr/>
        </p:nvSpPr>
        <p:spPr>
          <a:xfrm>
            <a:off x="5906111" y="4680083"/>
            <a:ext cx="16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Transformation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D12F9DA-8B18-95B0-6817-F4A1C360661B}"/>
              </a:ext>
            </a:extLst>
          </p:cNvPr>
          <p:cNvCxnSpPr>
            <a:cxnSpLocks/>
          </p:cNvCxnSpPr>
          <p:nvPr/>
        </p:nvCxnSpPr>
        <p:spPr>
          <a:xfrm>
            <a:off x="5562578" y="3367362"/>
            <a:ext cx="485273" cy="0"/>
          </a:xfrm>
          <a:prstGeom prst="straightConnector1">
            <a:avLst/>
          </a:prstGeom>
          <a:ln w="57150" cap="rnd">
            <a:solidFill>
              <a:srgbClr val="92D05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3972E66-F2AA-D8BC-EA84-1D71F14650E0}"/>
              </a:ext>
            </a:extLst>
          </p:cNvPr>
          <p:cNvSpPr txBox="1"/>
          <p:nvPr/>
        </p:nvSpPr>
        <p:spPr>
          <a:xfrm>
            <a:off x="520106" y="129743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err="1"/>
              <a:t>IT_Infrastruktur_Zoo</a:t>
            </a:r>
            <a:endParaRPr lang="de-DE" u="sng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097B2B-E838-ED5E-BAB7-D362D746760A}"/>
              </a:ext>
            </a:extLst>
          </p:cNvPr>
          <p:cNvSpPr txBox="1"/>
          <p:nvPr/>
        </p:nvSpPr>
        <p:spPr>
          <a:xfrm>
            <a:off x="11408999" y="6604447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Version 1.01</a:t>
            </a:r>
          </a:p>
        </p:txBody>
      </p:sp>
    </p:spTree>
    <p:extLst>
      <p:ext uri="{BB962C8B-B14F-4D97-AF65-F5344CB8AC3E}">
        <p14:creationId xmlns:p14="http://schemas.microsoft.com/office/powerpoint/2010/main" val="16185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Mitja Bartsch</dc:creator>
  <cp:lastModifiedBy>Dietmar Steinle</cp:lastModifiedBy>
  <cp:revision>6</cp:revision>
  <dcterms:created xsi:type="dcterms:W3CDTF">2024-01-04T16:00:38Z</dcterms:created>
  <dcterms:modified xsi:type="dcterms:W3CDTF">2024-12-03T15:55:32Z</dcterms:modified>
</cp:coreProperties>
</file>