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embeddedFontLst>
    <p:embeddedFont>
      <p:font typeface="Lato" panose="020B0604020202020204" charset="0"/>
      <p:regular r:id="rId11"/>
      <p:bold r:id="rId12"/>
      <p:italic r:id="rId13"/>
      <p:boldItalic r:id="rId14"/>
    </p:embeddedFont>
    <p:embeddedFont>
      <p:font typeface="Raleway" panose="020B060402020202020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9" d="100"/>
          <a:sy n="149" d="100"/>
        </p:scale>
        <p:origin x="50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49b2463379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49b2463379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49b2463379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49b2463379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49b2463379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49b2463379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49b2463379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49b2463379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49b2463379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49b2463379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49b2463379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49b2463379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49b2463379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49b2463379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Movie Search Engine</a:t>
            </a:r>
            <a:endParaRPr sz="3600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4444111" y="3172900"/>
            <a:ext cx="3973615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A </a:t>
            </a:r>
            <a:r>
              <a:rPr lang="en-US" sz="1400" dirty="0"/>
              <a:t>searching engine by Michael and Phuong Anh</a:t>
            </a:r>
            <a:endParaRPr sz="1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The Big Idea</a:t>
            </a:r>
            <a:endParaRPr sz="3000"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What are the best movies?</a:t>
            </a:r>
            <a:endParaRPr sz="16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 dirty="0"/>
              <a:t>Provide a simple interface that isn’t cluttered</a:t>
            </a:r>
            <a:endParaRPr sz="16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94" name="Google Shape;94;p1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How We Built It</a:t>
            </a:r>
            <a:endParaRPr sz="3000"/>
          </a:p>
        </p:txBody>
      </p:sp>
      <p:sp>
        <p:nvSpPr>
          <p:cNvPr id="100" name="Google Shape;100;p15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Flask &amp; Whoosh (BM25)</a:t>
            </a:r>
            <a:endParaRPr sz="16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 dirty="0"/>
              <a:t>Bootstrap for styling</a:t>
            </a:r>
            <a:endParaRPr sz="16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 dirty="0"/>
              <a:t>Jinja 2 &amp; HTML for templating</a:t>
            </a:r>
            <a:endParaRPr sz="16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 dirty="0"/>
              <a:t>Scraped using Beautiful Soup (from </a:t>
            </a:r>
            <a:r>
              <a:rPr lang="en" sz="1600" i="1" dirty="0"/>
              <a:t>IMDB.com</a:t>
            </a:r>
            <a:r>
              <a:rPr lang="en" sz="1600" dirty="0"/>
              <a:t>)</a:t>
            </a:r>
            <a:endParaRPr sz="16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101" name="Google Shape;101;p1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102" name="Google Shape;10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93912" y="1853850"/>
            <a:ext cx="1742390" cy="123191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0" name="Picture 2" descr="Related image">
            <a:extLst>
              <a:ext uri="{FF2B5EF4-FFF2-40B4-BE49-F238E27FC236}">
                <a16:creationId xmlns:a16="http://schemas.microsoft.com/office/drawing/2014/main" id="{063C01A3-B023-4505-BACF-44CAA1D580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11366"/>
            <a:ext cx="932085" cy="932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User interface</a:t>
            </a:r>
            <a:endParaRPr dirty="0"/>
          </a:p>
        </p:txBody>
      </p:sp>
      <p:sp>
        <p:nvSpPr>
          <p:cNvPr id="109" name="Google Shape;109;p1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F6FC240-F15D-4B11-84D1-2A04088708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796" y="2098936"/>
            <a:ext cx="6848408" cy="284771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How Was The Data Stored?</a:t>
            </a:r>
            <a:endParaRPr sz="3000"/>
          </a:p>
        </p:txBody>
      </p:sp>
      <p:sp>
        <p:nvSpPr>
          <p:cNvPr id="116" name="Google Shape;116;p17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 dirty="0"/>
              <a:t>CSV format</a:t>
            </a:r>
            <a:endParaRPr sz="16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 dirty="0"/>
              <a:t>10000 movies</a:t>
            </a:r>
            <a:endParaRPr sz="16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 dirty="0"/>
              <a:t>Whoosh schema &amp; indexing</a:t>
            </a:r>
            <a:endParaRPr sz="1600" dirty="0"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/>
              <a:t>Title, Release Year, Director, Rating, Image(cover art),…</a:t>
            </a:r>
            <a:endParaRPr dirty="0"/>
          </a:p>
        </p:txBody>
      </p:sp>
      <p:sp>
        <p:nvSpPr>
          <p:cNvPr id="117" name="Google Shape;117;p1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User Features</a:t>
            </a:r>
            <a:endParaRPr sz="2400" dirty="0"/>
          </a:p>
        </p:txBody>
      </p:sp>
      <p:sp>
        <p:nvSpPr>
          <p:cNvPr id="123" name="Google Shape;123;p18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Images!</a:t>
            </a:r>
            <a:endParaRPr sz="16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1600" dirty="0"/>
              <a:t>Year</a:t>
            </a: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1600" dirty="0"/>
              <a:t>Director</a:t>
            </a: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1600" dirty="0"/>
              <a:t>URL of movie</a:t>
            </a:r>
            <a:endParaRPr sz="16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 dirty="0"/>
              <a:t>Filtering by year</a:t>
            </a:r>
            <a:endParaRPr sz="1600" dirty="0"/>
          </a:p>
        </p:txBody>
      </p:sp>
      <p:sp>
        <p:nvSpPr>
          <p:cNvPr id="124" name="Google Shape;124;p1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867E96D-48A0-4AFF-B470-FD57AD7D48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6009" y="1918065"/>
            <a:ext cx="6174643" cy="307596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/>
              <a:t>Fuzzy Search</a:t>
            </a:r>
            <a:endParaRPr sz="3000" dirty="0"/>
          </a:p>
        </p:txBody>
      </p:sp>
      <p:sp>
        <p:nvSpPr>
          <p:cNvPr id="131" name="Google Shape;131;p19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Fuzzy search check box</a:t>
            </a:r>
            <a:endParaRPr sz="1600" dirty="0"/>
          </a:p>
        </p:txBody>
      </p:sp>
      <p:sp>
        <p:nvSpPr>
          <p:cNvPr id="132" name="Google Shape;132;p1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031860D-388D-438E-942C-B346D80D07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3604" y="920655"/>
            <a:ext cx="5228166" cy="115822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1026" name="Picture 2" descr="Image result for thank you">
            <a:extLst>
              <a:ext uri="{FF2B5EF4-FFF2-40B4-BE49-F238E27FC236}">
                <a16:creationId xmlns:a16="http://schemas.microsoft.com/office/drawing/2014/main" id="{CC44C15C-624F-44BD-93A4-989B55E396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8030" y="826096"/>
            <a:ext cx="5847940" cy="3491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111</Words>
  <Application>Microsoft Office PowerPoint</Application>
  <PresentationFormat>On-screen Show (16:9)</PresentationFormat>
  <Paragraphs>31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Lato</vt:lpstr>
      <vt:lpstr>Arial</vt:lpstr>
      <vt:lpstr>Raleway</vt:lpstr>
      <vt:lpstr>Streamline</vt:lpstr>
      <vt:lpstr>Movie Search Engine</vt:lpstr>
      <vt:lpstr>The Big Idea</vt:lpstr>
      <vt:lpstr>How We Built It</vt:lpstr>
      <vt:lpstr>User interface</vt:lpstr>
      <vt:lpstr>How Was The Data Stored?</vt:lpstr>
      <vt:lpstr>User Features</vt:lpstr>
      <vt:lpstr>Fuzzy Search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 Search Engine</dc:title>
  <cp:lastModifiedBy>Vo, Phuong Anh Tuong</cp:lastModifiedBy>
  <cp:revision>4</cp:revision>
  <dcterms:modified xsi:type="dcterms:W3CDTF">2019-12-03T01:22:57Z</dcterms:modified>
</cp:coreProperties>
</file>