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12192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9ca0824c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229ca0824c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229ca0824c0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" name="Google Shape;1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" name="Google Shape;2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" name="Google Shape;2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" name="Google Shape;3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978" y="2177150"/>
            <a:ext cx="2496550" cy="450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55975"/>
            <a:ext cx="2911651" cy="524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