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b="1" dirty="0"/>
                  <a:t>Optical center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is origin of coordinate system</a:t>
                </a:r>
              </a:p>
              <a:p>
                <a:r>
                  <a:rPr lang="en-US" i="1" dirty="0"/>
                  <a:t>x-y</a:t>
                </a:r>
                <a:r>
                  <a:rPr lang="en-US" dirty="0"/>
                  <a:t> </a:t>
                </a:r>
                <a:r>
                  <a:rPr lang="en-US" b="1" dirty="0"/>
                  <a:t>image plane </a:t>
                </a:r>
                <a:r>
                  <a:rPr lang="en-US" dirty="0"/>
                  <a:t>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optical center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</a:t>
                </a:r>
                <a:r>
                  <a:rPr lang="en-US" b="1" dirty="0"/>
                  <a:t>optic axis </a:t>
                </a:r>
                <a:r>
                  <a:rPr lang="en-US" dirty="0"/>
                  <a:t>measured from 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743113" y="1306907"/>
            <a:ext cx="1567120" cy="44540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638885" y="580283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055023" y="558801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8211C9-8B2D-E604-EF75-E45F2FE94990}"/>
              </a:ext>
            </a:extLst>
          </p:cNvPr>
          <p:cNvSpPr/>
          <p:nvPr/>
        </p:nvSpPr>
        <p:spPr>
          <a:xfrm>
            <a:off x="7729887" y="5498857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1B69E-C4EC-A3F0-15C8-1F20F00D94A2}"/>
              </a:ext>
            </a:extLst>
          </p:cNvPr>
          <p:cNvSpPr/>
          <p:nvPr/>
        </p:nvSpPr>
        <p:spPr>
          <a:xfrm>
            <a:off x="10287287" y="5726934"/>
            <a:ext cx="90435" cy="1094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12317</TotalTime>
  <Words>2245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330</cp:revision>
  <dcterms:created xsi:type="dcterms:W3CDTF">2022-01-24T17:07:03Z</dcterms:created>
  <dcterms:modified xsi:type="dcterms:W3CDTF">2024-03-10T23:25:03Z</dcterms:modified>
</cp:coreProperties>
</file>