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0443" y="2539454"/>
            <a:ext cx="13261763" cy="50729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14096" y="872991"/>
            <a:ext cx="4005825" cy="478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8164" y="7039073"/>
            <a:ext cx="14278498" cy="743172"/>
            <a:chOff x="2418164" y="7039073"/>
            <a:chExt cx="14278498" cy="743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164" y="7039073"/>
              <a:ext cx="14278498" cy="743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75800" y="1297974"/>
            <a:ext cx="1486837" cy="1486837"/>
            <a:chOff x="2575800" y="1297974"/>
            <a:chExt cx="1486837" cy="14868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5800" y="1297974"/>
              <a:ext cx="1486837" cy="14868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43279" y="7064389"/>
            <a:ext cx="4406299" cy="7860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346" y="323176"/>
            <a:ext cx="1542770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2155573" cy="37566"/>
            <a:chOff x="2071433" y="1299928"/>
            <a:chExt cx="2155573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2155573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3824" y="468192"/>
            <a:ext cx="2506570" cy="9092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4298" y="1178098"/>
            <a:ext cx="3699676" cy="24054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4298" y="5108431"/>
            <a:ext cx="3661581" cy="24054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3345" y="2085335"/>
            <a:ext cx="16073478" cy="41076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3344" y="6143001"/>
            <a:ext cx="16431509" cy="46525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6200" y="1562197"/>
            <a:ext cx="4007400" cy="23787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2974" y="2634664"/>
            <a:ext cx="622850" cy="61294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2002" y="2634659"/>
            <a:ext cx="4166164" cy="617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97989" y="2032814"/>
            <a:ext cx="1424649" cy="1424649"/>
            <a:chOff x="5797989" y="2032814"/>
            <a:chExt cx="1424649" cy="14246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7989" y="2032814"/>
              <a:ext cx="1424649" cy="14246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21" y="323176"/>
            <a:ext cx="1510180" cy="12448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71433" y="1299928"/>
            <a:ext cx="4089267" cy="37566"/>
            <a:chOff x="2071433" y="1299928"/>
            <a:chExt cx="4089267" cy="375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071433" y="1299928"/>
              <a:ext cx="4089267" cy="375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3823" y="468192"/>
            <a:ext cx="4371017" cy="9092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78996" y="1716466"/>
            <a:ext cx="13373318" cy="21909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3333" y="5142857"/>
            <a:ext cx="16040066" cy="37566"/>
            <a:chOff x="1733333" y="5142857"/>
            <a:chExt cx="16040066" cy="375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6284248" y="5126526"/>
              <a:ext cx="32080131" cy="7513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733333" y="5142857"/>
              <a:ext cx="16040066" cy="3756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59287" y="2996325"/>
            <a:ext cx="14446149" cy="21909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1191" y="5348260"/>
            <a:ext cx="9190796" cy="20844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9155" y="5593843"/>
            <a:ext cx="5550331" cy="46977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0896" y="6260963"/>
            <a:ext cx="7917796" cy="20844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9155" y="1409405"/>
            <a:ext cx="5531286" cy="46977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2763" y="7244268"/>
            <a:ext cx="8730177" cy="2084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221" y="323176"/>
            <a:ext cx="1580437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4089267" cy="37566"/>
            <a:chOff x="2071433" y="1299928"/>
            <a:chExt cx="4089267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4089267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3824" y="468192"/>
            <a:ext cx="4123094" cy="9187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243764" y="-1813236"/>
            <a:ext cx="34917912" cy="14874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694" y="323176"/>
            <a:ext cx="1396970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2099995" cy="37566"/>
            <a:chOff x="2071433" y="1299928"/>
            <a:chExt cx="2099995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2099995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4300" y="468192"/>
            <a:ext cx="2525617" cy="9092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316099" y="-1870379"/>
            <a:ext cx="34917912" cy="14950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346" y="323176"/>
            <a:ext cx="1562513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6461900" cy="37566"/>
            <a:chOff x="2071433" y="1299928"/>
            <a:chExt cx="6461900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6461900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3824" y="468192"/>
            <a:ext cx="6789693" cy="9187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4400" y="2608494"/>
            <a:ext cx="16296915" cy="5068726"/>
            <a:chOff x="994400" y="2608494"/>
            <a:chExt cx="16296915" cy="50687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4400" y="2608494"/>
              <a:ext cx="16296915" cy="5068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346" y="323176"/>
            <a:ext cx="1562513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6461900" cy="37566"/>
            <a:chOff x="2071433" y="1299928"/>
            <a:chExt cx="6461900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6461900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3824" y="468192"/>
            <a:ext cx="5774408" cy="9187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9" y="2721837"/>
            <a:ext cx="16183276" cy="6198773"/>
            <a:chOff x="1051219" y="2721837"/>
            <a:chExt cx="16183276" cy="61987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219" y="2721837"/>
              <a:ext cx="16183276" cy="6198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346" y="323176"/>
            <a:ext cx="1562513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6461900" cy="37566"/>
            <a:chOff x="2071433" y="1299928"/>
            <a:chExt cx="6461900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6461900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3824" y="468192"/>
            <a:ext cx="2554189" cy="9092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5931" y="1945611"/>
            <a:ext cx="12666270" cy="22935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3333" y="5142857"/>
            <a:ext cx="16040066" cy="37566"/>
            <a:chOff x="1733333" y="5142857"/>
            <a:chExt cx="16040066" cy="375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6284248" y="5126526"/>
              <a:ext cx="32080131" cy="751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33333" y="5142857"/>
              <a:ext cx="16040066" cy="375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95931" y="2996897"/>
            <a:ext cx="7740156" cy="22935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2868" y="6148259"/>
            <a:ext cx="11037270" cy="20912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17836" y="7118106"/>
            <a:ext cx="12269061" cy="21483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4469" y="1005885"/>
            <a:ext cx="5730802" cy="24149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2397" y="4018533"/>
            <a:ext cx="4046326" cy="24149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17836" y="8127163"/>
            <a:ext cx="12412270" cy="21601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02868" y="5186506"/>
            <a:ext cx="8258699" cy="20912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17840" y="9098430"/>
            <a:ext cx="8619718" cy="2091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346" y="323176"/>
            <a:ext cx="1544237" cy="12448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1433" y="1299928"/>
            <a:ext cx="6461900" cy="37566"/>
            <a:chOff x="2071433" y="1299928"/>
            <a:chExt cx="6461900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071433" y="1299928"/>
              <a:ext cx="6461900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3824" y="468192"/>
            <a:ext cx="2554189" cy="9092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444" y="1648554"/>
            <a:ext cx="14208813" cy="28044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0225" y="5325587"/>
            <a:ext cx="11865832" cy="20844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9273" y="6678763"/>
            <a:ext cx="10704537" cy="20912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5254" y="8068925"/>
            <a:ext cx="8737385" cy="2091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3349" y="3620982"/>
            <a:ext cx="14542870" cy="2091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2022-11-25T00:16:04Z</dcterms:created>
  <dcterms:modified xsi:type="dcterms:W3CDTF">2022-11-25T00:16:04Z</dcterms:modified>
</cp:coreProperties>
</file>