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4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F3E53-F342-4E9E-BC57-D5B1941E8908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3116E-C073-410A-ABA8-8A44B5381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5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3CC42-9BF9-4762-A4E7-AAE548B09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DEF686-3C5C-41B3-877A-552238557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48AE4D-2A89-4672-B43D-C033A440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F9C07-1AA8-4A3C-A913-BB2D9EDB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7D067-B2BD-4C4D-A232-FEEC8B21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9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217DC-9D97-409C-A5F2-143AEA70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83DA29-4F70-4F08-BE2A-F61C1532A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15C4B-1159-4546-BFB2-ABA27D36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28CCF-FADE-47CB-8B9A-1371CB8C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E2ADC-3E0F-45D4-835F-5077EF3A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9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E20050-AD92-4BB8-83F5-C644AB241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1FBF9E-1AAC-4F36-9E9C-47449E1E3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9E6BE-C7CE-46E0-B747-3C3FE1CA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F3D56-5553-49F3-AA7A-201C42F6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CD891-91C5-4F45-826E-FD397954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31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E1B0-154B-4892-BE2F-1662E7CA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6E6D8-7253-4164-80BB-12B3245AF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1CA48-7EC2-4650-98D2-05D5B70F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CA24C-F12F-4AD0-A74D-8227EB00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B7A27-D759-4A24-BDE5-33959464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3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1369A-4DFA-4C94-B5AA-F17B3C3C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FD5A99-A1F7-4B2D-803D-2B3E07A63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514AA-0467-4A07-89AC-A2CEA4F9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E3AE6-1C86-41B2-A21E-5D159D8E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09C9C-7FA1-4094-B61B-9CB7C6CD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1783A-4545-4F33-9738-121A3344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35F40-E999-42F1-B508-08CCD10C0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E53F27-35E1-42D9-9229-E37F88869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C19CE5-E775-4C2D-9703-670188C4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5D22B-8C4A-45A4-8991-D153735C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19EE5-2383-4F12-B50C-7B7B973C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17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809D0-0D71-47F5-86FD-661E015D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F42062-F1F2-4CDD-BF7A-0C3BB272F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3683F-5F66-4730-8044-A6E0BA4D7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722D7F-53B9-4CA4-90FE-A530AC492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BF42E0-7080-4FB8-AB03-19AC9A571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247F08-A90D-4CFE-832C-618002BF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4D86F1-83C8-4A75-BCCB-CD6A0FCA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267658-1274-4D21-A3C5-DBA24B73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09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C3A0E-2097-4A68-8F99-92F38850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8FB5A1-CFBC-4BC1-9D9E-FD6D724E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42DFAA-FF2C-4B7E-9AE0-B796C3A4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F32A58-859D-4BDB-BDDB-79D7036C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3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DC4004-B798-49F8-B9B8-493BEF2B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5EE023-D907-4D04-8CD6-7871F1E4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90B03-85B7-4DCC-BA2E-FA7EE1C5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53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A6296-BBB3-45FF-A7D0-04665500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F45D4-7C28-47CF-8CE8-45368934E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7430F6-F16F-45D7-BE8C-310732338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B0539-702C-49C7-92F5-2BDD887D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06A7B8-C14A-433E-9D73-EB9A97D0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B5BE67-C5E1-449A-961E-621B7FBA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61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6E070-F813-42A5-841A-2A5140D4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4F4CD8-E076-4AB6-9EEE-DF4F23AC6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549DAE-899D-44A3-AA64-A10804F8F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B7D866-741F-4AA5-AE0D-3860C3CF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0E2677-8455-446E-A23A-9B47EF20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E740-3CEA-4378-821D-CD0BE935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9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6E3F68-D90D-454E-B761-3AA922A2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38C7E0-2E52-4333-8310-0F53C9B4B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872D7-F53A-4716-B6BA-798E84819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DE282-24AE-4CE9-9BB3-D39516657B1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44301-FDF6-48F0-9487-9D2734F4C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F3A01-ACCA-4A49-94AC-F3E93623E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9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82571" y="71909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C24890F-7E68-40D7-85EB-745E38DF32F0}"/>
              </a:ext>
            </a:extLst>
          </p:cNvPr>
          <p:cNvSpPr txBox="1"/>
          <p:nvPr/>
        </p:nvSpPr>
        <p:spPr>
          <a:xfrm>
            <a:off x="1376038" y="2459504"/>
            <a:ext cx="92150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/>
              <a:t>모던 자바스크립트</a:t>
            </a:r>
            <a:endParaRPr lang="en-US" altLang="ko-KR" sz="6000" b="1" dirty="0"/>
          </a:p>
          <a:p>
            <a:pPr algn="ctr"/>
            <a:r>
              <a:rPr lang="en-US" altLang="ko-KR" sz="6000" dirty="0"/>
              <a:t>Deep Dive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1169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82571" y="71909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B7D9FC-7FC8-43A6-BE91-D948E168DCC0}"/>
              </a:ext>
            </a:extLst>
          </p:cNvPr>
          <p:cNvSpPr txBox="1"/>
          <p:nvPr/>
        </p:nvSpPr>
        <p:spPr>
          <a:xfrm>
            <a:off x="1367160" y="2734712"/>
            <a:ext cx="9215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23</a:t>
            </a:r>
            <a:r>
              <a:rPr lang="ko-KR" altLang="en-US" sz="6000" b="1" dirty="0"/>
              <a:t>장</a:t>
            </a:r>
            <a:r>
              <a:rPr lang="en-US" altLang="ko-KR" sz="6000" b="1" dirty="0"/>
              <a:t>_</a:t>
            </a:r>
            <a:r>
              <a:rPr lang="ko-KR" altLang="en-US" sz="6000" b="1" dirty="0"/>
              <a:t>실행 컨텍스트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5003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용어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52821"/>
            <a:ext cx="11931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렉시컬</a:t>
            </a:r>
            <a:r>
              <a:rPr lang="ko-KR" altLang="en-US" b="1" dirty="0"/>
              <a:t> 환경</a:t>
            </a:r>
            <a:endParaRPr lang="en-US" altLang="ko-KR" b="1" dirty="0"/>
          </a:p>
          <a:p>
            <a:r>
              <a:rPr lang="ko-KR" altLang="en-US" b="1" dirty="0"/>
              <a:t>실행 컨텍스트를 구성하는 컴포넌트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 err="1"/>
              <a:t>렉시컬</a:t>
            </a:r>
            <a:r>
              <a:rPr lang="ko-KR" altLang="en-US" dirty="0"/>
              <a:t> 환경은 </a:t>
            </a:r>
            <a:r>
              <a:rPr lang="ko-KR" altLang="en-US" b="1" dirty="0"/>
              <a:t>환경 레코드</a:t>
            </a:r>
            <a:r>
              <a:rPr lang="ko-KR" altLang="en-US" dirty="0"/>
              <a:t>와</a:t>
            </a:r>
            <a:r>
              <a:rPr lang="en-US" altLang="ko-KR" dirty="0"/>
              <a:t>, </a:t>
            </a:r>
            <a:r>
              <a:rPr lang="ko-KR" altLang="en-US" b="1" dirty="0"/>
              <a:t>외부 </a:t>
            </a:r>
            <a:r>
              <a:rPr lang="ko-KR" altLang="en-US" b="1" dirty="0" err="1"/>
              <a:t>렉시컬</a:t>
            </a:r>
            <a:r>
              <a:rPr lang="ko-KR" altLang="en-US" b="1" dirty="0"/>
              <a:t> 환경 참조</a:t>
            </a:r>
            <a:r>
              <a:rPr lang="ko-KR" altLang="en-US" dirty="0"/>
              <a:t> 컴포넌트로 구성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059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29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kyh</dc:creator>
  <cp:lastModifiedBy>kyh</cp:lastModifiedBy>
  <cp:revision>537</cp:revision>
  <dcterms:created xsi:type="dcterms:W3CDTF">2021-08-02T02:13:35Z</dcterms:created>
  <dcterms:modified xsi:type="dcterms:W3CDTF">2021-08-08T10:09:05Z</dcterms:modified>
</cp:coreProperties>
</file>